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2"/>
  </p:notesMasterIdLst>
  <p:sldIdLst>
    <p:sldId id="258" r:id="rId2"/>
    <p:sldId id="260" r:id="rId3"/>
    <p:sldId id="261" r:id="rId4"/>
    <p:sldId id="288" r:id="rId5"/>
    <p:sldId id="257" r:id="rId6"/>
    <p:sldId id="287" r:id="rId7"/>
    <p:sldId id="268" r:id="rId8"/>
    <p:sldId id="266" r:id="rId9"/>
    <p:sldId id="289" r:id="rId10"/>
    <p:sldId id="440" r:id="rId11"/>
    <p:sldId id="267" r:id="rId12"/>
    <p:sldId id="322" r:id="rId13"/>
    <p:sldId id="270" r:id="rId14"/>
    <p:sldId id="271" r:id="rId15"/>
    <p:sldId id="295" r:id="rId16"/>
    <p:sldId id="296" r:id="rId17"/>
    <p:sldId id="345" r:id="rId18"/>
    <p:sldId id="324" r:id="rId19"/>
    <p:sldId id="445" r:id="rId20"/>
    <p:sldId id="327" r:id="rId21"/>
    <p:sldId id="329" r:id="rId22"/>
    <p:sldId id="330" r:id="rId23"/>
    <p:sldId id="331" r:id="rId24"/>
    <p:sldId id="332" r:id="rId25"/>
    <p:sldId id="333" r:id="rId26"/>
    <p:sldId id="334" r:id="rId27"/>
    <p:sldId id="335" r:id="rId28"/>
    <p:sldId id="325" r:id="rId29"/>
    <p:sldId id="336" r:id="rId30"/>
    <p:sldId id="337" r:id="rId31"/>
    <p:sldId id="338" r:id="rId32"/>
    <p:sldId id="339" r:id="rId33"/>
    <p:sldId id="340" r:id="rId34"/>
    <p:sldId id="343" r:id="rId35"/>
    <p:sldId id="341" r:id="rId36"/>
    <p:sldId id="344" r:id="rId37"/>
    <p:sldId id="346" r:id="rId38"/>
    <p:sldId id="347" r:id="rId39"/>
    <p:sldId id="348" r:id="rId40"/>
    <p:sldId id="349" r:id="rId41"/>
    <p:sldId id="441" r:id="rId42"/>
    <p:sldId id="350" r:id="rId43"/>
    <p:sldId id="351" r:id="rId44"/>
    <p:sldId id="352" r:id="rId45"/>
    <p:sldId id="357" r:id="rId46"/>
    <p:sldId id="353" r:id="rId47"/>
    <p:sldId id="405" r:id="rId48"/>
    <p:sldId id="406" r:id="rId49"/>
    <p:sldId id="407" r:id="rId50"/>
    <p:sldId id="409" r:id="rId51"/>
    <p:sldId id="410" r:id="rId52"/>
    <p:sldId id="411" r:id="rId53"/>
    <p:sldId id="412" r:id="rId54"/>
    <p:sldId id="413" r:id="rId55"/>
    <p:sldId id="414" r:id="rId56"/>
    <p:sldId id="415" r:id="rId57"/>
    <p:sldId id="416" r:id="rId58"/>
    <p:sldId id="417" r:id="rId59"/>
    <p:sldId id="419" r:id="rId60"/>
    <p:sldId id="420" r:id="rId61"/>
    <p:sldId id="422" r:id="rId62"/>
    <p:sldId id="423" r:id="rId63"/>
    <p:sldId id="424" r:id="rId64"/>
    <p:sldId id="425" r:id="rId65"/>
    <p:sldId id="426" r:id="rId66"/>
    <p:sldId id="427" r:id="rId67"/>
    <p:sldId id="442" r:id="rId68"/>
    <p:sldId id="438" r:id="rId69"/>
    <p:sldId id="418" r:id="rId70"/>
    <p:sldId id="428" r:id="rId71"/>
    <p:sldId id="429" r:id="rId72"/>
    <p:sldId id="430" r:id="rId73"/>
    <p:sldId id="432" r:id="rId74"/>
    <p:sldId id="433" r:id="rId75"/>
    <p:sldId id="431" r:id="rId76"/>
    <p:sldId id="443" r:id="rId77"/>
    <p:sldId id="444" r:id="rId78"/>
    <p:sldId id="439" r:id="rId79"/>
    <p:sldId id="326" r:id="rId80"/>
    <p:sldId id="299" r:id="rId81"/>
    <p:sldId id="300" r:id="rId82"/>
    <p:sldId id="301" r:id="rId83"/>
    <p:sldId id="302" r:id="rId84"/>
    <p:sldId id="303" r:id="rId85"/>
    <p:sldId id="306" r:id="rId86"/>
    <p:sldId id="307" r:id="rId87"/>
    <p:sldId id="308" r:id="rId88"/>
    <p:sldId id="309" r:id="rId89"/>
    <p:sldId id="311" r:id="rId90"/>
    <p:sldId id="310" r:id="rId91"/>
    <p:sldId id="313" r:id="rId92"/>
    <p:sldId id="314" r:id="rId93"/>
    <p:sldId id="318" r:id="rId94"/>
    <p:sldId id="434" r:id="rId95"/>
    <p:sldId id="315" r:id="rId96"/>
    <p:sldId id="316" r:id="rId97"/>
    <p:sldId id="319" r:id="rId98"/>
    <p:sldId id="435" r:id="rId99"/>
    <p:sldId id="317" r:id="rId100"/>
    <p:sldId id="320" r:id="rId101"/>
    <p:sldId id="436" r:id="rId102"/>
    <p:sldId id="321" r:id="rId103"/>
    <p:sldId id="437" r:id="rId104"/>
    <p:sldId id="312" r:id="rId105"/>
    <p:sldId id="278" r:id="rId106"/>
    <p:sldId id="279" r:id="rId107"/>
    <p:sldId id="280" r:id="rId108"/>
    <p:sldId id="281" r:id="rId109"/>
    <p:sldId id="282" r:id="rId110"/>
    <p:sldId id="256" r:id="rId111"/>
  </p:sldIdLst>
  <p:sldSz cx="12192000" cy="6858000"/>
  <p:notesSz cx="6858000" cy="9144000"/>
  <p:embeddedFontLst>
    <p:embeddedFont>
      <p:font typeface="Bradley Hand ITC" panose="03070402050302030203" pitchFamily="66" charset="0"/>
      <p:regular r:id="rId113"/>
    </p:embeddedFont>
    <p:embeddedFont>
      <p:font typeface="Calibri" panose="020F0502020204030204" pitchFamily="34" charset="0"/>
      <p:regular r:id="rId114"/>
      <p:bold r:id="rId115"/>
      <p:italic r:id="rId116"/>
      <p:boldItalic r:id="rId117"/>
    </p:embeddedFont>
    <p:embeddedFont>
      <p:font typeface="Calibri Light" panose="020F0302020204030204" pitchFamily="34" charset="0"/>
      <p:regular r:id="rId118"/>
      <p:italic r:id="rId119"/>
    </p:embeddedFont>
    <p:embeddedFont>
      <p:font typeface="Cambria Math" panose="02040503050406030204" pitchFamily="18" charset="0"/>
      <p:regular r:id="rId120"/>
    </p:embeddedFont>
    <p:embeddedFont>
      <p:font typeface="MS PGothic" panose="020B0600070205080204" pitchFamily="34" charset="-128"/>
      <p:regular r:id="rId12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ín Ruiz Martín" userId="e54b14ac-9992-4b44-bb0f-8ee7a2060432" providerId="ADAL" clId="{C4AFB740-D0F3-4DFB-B358-308668DA0074}"/>
    <pc:docChg chg="modSld">
      <pc:chgData name="Agustín Ruiz Martín" userId="e54b14ac-9992-4b44-bb0f-8ee7a2060432" providerId="ADAL" clId="{C4AFB740-D0F3-4DFB-B358-308668DA0074}" dt="2021-05-06T14:36:02.069" v="1" actId="20577"/>
      <pc:docMkLst>
        <pc:docMk/>
      </pc:docMkLst>
      <pc:sldChg chg="modSp mod">
        <pc:chgData name="Agustín Ruiz Martín" userId="e54b14ac-9992-4b44-bb0f-8ee7a2060432" providerId="ADAL" clId="{C4AFB740-D0F3-4DFB-B358-308668DA0074}" dt="2021-05-06T14:36:02.069" v="1" actId="20577"/>
        <pc:sldMkLst>
          <pc:docMk/>
          <pc:sldMk cId="2280896056" sldId="307"/>
        </pc:sldMkLst>
        <pc:graphicFrameChg chg="modGraphic">
          <ac:chgData name="Agustín Ruiz Martín" userId="e54b14ac-9992-4b44-bb0f-8ee7a2060432" providerId="ADAL" clId="{C4AFB740-D0F3-4DFB-B358-308668DA0074}" dt="2021-05-06T14:36:02.069" v="1" actId="20577"/>
          <ac:graphicFrameMkLst>
            <pc:docMk/>
            <pc:sldMk cId="2280896056" sldId="307"/>
            <ac:graphicFrameMk id="2" creationId="{14DB49A0-F0FF-42D6-99C9-CB62D5A95D85}"/>
          </ac:graphicFrameMkLst>
        </pc:graphicFrameChg>
      </pc:sldChg>
    </pc:docChg>
  </pc:docChgLst>
  <pc:docChgLst>
    <pc:chgData name="Agustín Ruiz Martín" userId="42fb2f6dfcc8d877" providerId="LiveId" clId="{7F87EB1A-3C0E-47DC-9BEC-592064342CAC}"/>
    <pc:docChg chg="undo redo custSel addSld delSld modSld sldOrd">
      <pc:chgData name="Agustín Ruiz Martín" userId="42fb2f6dfcc8d877" providerId="LiveId" clId="{7F87EB1A-3C0E-47DC-9BEC-592064342CAC}" dt="2020-04-22T19:22:44.743" v="24903" actId="14100"/>
      <pc:docMkLst>
        <pc:docMk/>
      </pc:docMkLst>
      <pc:sldChg chg="modSp">
        <pc:chgData name="Agustín Ruiz Martín" userId="42fb2f6dfcc8d877" providerId="LiveId" clId="{7F87EB1A-3C0E-47DC-9BEC-592064342CAC}" dt="2020-03-07T21:00:12.212" v="23594" actId="20577"/>
        <pc:sldMkLst>
          <pc:docMk/>
          <pc:sldMk cId="3852333162" sldId="257"/>
        </pc:sldMkLst>
        <pc:spChg chg="mod">
          <ac:chgData name="Agustín Ruiz Martín" userId="42fb2f6dfcc8d877" providerId="LiveId" clId="{7F87EB1A-3C0E-47DC-9BEC-592064342CAC}" dt="2020-01-12T10:24:42.749" v="9499" actId="208"/>
          <ac:spMkLst>
            <pc:docMk/>
            <pc:sldMk cId="3852333162" sldId="257"/>
            <ac:spMk id="6" creationId="{4FF1E381-4009-47D0-8913-843F69031AAF}"/>
          </ac:spMkLst>
        </pc:spChg>
        <pc:spChg chg="mod">
          <ac:chgData name="Agustín Ruiz Martín" userId="42fb2f6dfcc8d877" providerId="LiveId" clId="{7F87EB1A-3C0E-47DC-9BEC-592064342CAC}" dt="2020-01-12T10:24:27.943" v="9497" actId="339"/>
          <ac:spMkLst>
            <pc:docMk/>
            <pc:sldMk cId="3852333162" sldId="257"/>
            <ac:spMk id="28" creationId="{33E64908-19F3-4C58-B12C-0B19B05D051C}"/>
          </ac:spMkLst>
        </pc:spChg>
        <pc:spChg chg="mod">
          <ac:chgData name="Agustín Ruiz Martín" userId="42fb2f6dfcc8d877" providerId="LiveId" clId="{7F87EB1A-3C0E-47DC-9BEC-592064342CAC}" dt="2020-01-12T10:24:27.943" v="9497" actId="339"/>
          <ac:spMkLst>
            <pc:docMk/>
            <pc:sldMk cId="3852333162" sldId="257"/>
            <ac:spMk id="30" creationId="{8E543C46-B02B-4B84-8C17-F853186100CE}"/>
          </ac:spMkLst>
        </pc:spChg>
        <pc:spChg chg="mod">
          <ac:chgData name="Agustín Ruiz Martín" userId="42fb2f6dfcc8d877" providerId="LiveId" clId="{7F87EB1A-3C0E-47DC-9BEC-592064342CAC}" dt="2020-01-12T10:25:55.930" v="9502" actId="207"/>
          <ac:spMkLst>
            <pc:docMk/>
            <pc:sldMk cId="3852333162" sldId="257"/>
            <ac:spMk id="31" creationId="{889AC08D-8E56-401E-BE8F-B6A8D41C151A}"/>
          </ac:spMkLst>
        </pc:spChg>
        <pc:spChg chg="mod">
          <ac:chgData name="Agustín Ruiz Martín" userId="42fb2f6dfcc8d877" providerId="LiveId" clId="{7F87EB1A-3C0E-47DC-9BEC-592064342CAC}" dt="2020-01-12T10:26:33.181" v="9504" actId="207"/>
          <ac:spMkLst>
            <pc:docMk/>
            <pc:sldMk cId="3852333162" sldId="257"/>
            <ac:spMk id="33" creationId="{5DE703CE-F00E-42C1-8ADC-101FCC6C3B72}"/>
          </ac:spMkLst>
        </pc:spChg>
        <pc:spChg chg="mod">
          <ac:chgData name="Agustín Ruiz Martín" userId="42fb2f6dfcc8d877" providerId="LiveId" clId="{7F87EB1A-3C0E-47DC-9BEC-592064342CAC}" dt="2020-01-12T10:26:33.181" v="9504" actId="207"/>
          <ac:spMkLst>
            <pc:docMk/>
            <pc:sldMk cId="3852333162" sldId="257"/>
            <ac:spMk id="34" creationId="{E9B13AEC-8BAE-4087-9472-674949D28547}"/>
          </ac:spMkLst>
        </pc:spChg>
        <pc:spChg chg="mod">
          <ac:chgData name="Agustín Ruiz Martín" userId="42fb2f6dfcc8d877" providerId="LiveId" clId="{7F87EB1A-3C0E-47DC-9BEC-592064342CAC}" dt="2020-01-12T10:26:33.181" v="9504" actId="207"/>
          <ac:spMkLst>
            <pc:docMk/>
            <pc:sldMk cId="3852333162" sldId="257"/>
            <ac:spMk id="36" creationId="{542A1C1A-8D3E-4404-9D96-A87CBBD3A258}"/>
          </ac:spMkLst>
        </pc:spChg>
        <pc:spChg chg="mod">
          <ac:chgData name="Agustín Ruiz Martín" userId="42fb2f6dfcc8d877" providerId="LiveId" clId="{7F87EB1A-3C0E-47DC-9BEC-592064342CAC}" dt="2020-03-07T20:57:24.888" v="23569" actId="14861"/>
          <ac:spMkLst>
            <pc:docMk/>
            <pc:sldMk cId="3852333162" sldId="257"/>
            <ac:spMk id="93" creationId="{B6C34B6C-EADA-42FA-B36B-024F3EC6E78F}"/>
          </ac:spMkLst>
        </pc:spChg>
        <pc:spChg chg="mod">
          <ac:chgData name="Agustín Ruiz Martín" userId="42fb2f6dfcc8d877" providerId="LiveId" clId="{7F87EB1A-3C0E-47DC-9BEC-592064342CAC}" dt="2020-03-07T20:57:17.447" v="23568" actId="14861"/>
          <ac:spMkLst>
            <pc:docMk/>
            <pc:sldMk cId="3852333162" sldId="257"/>
            <ac:spMk id="94" creationId="{10B414A8-D1E3-4512-A478-664856841508}"/>
          </ac:spMkLst>
        </pc:spChg>
        <pc:spChg chg="mod">
          <ac:chgData name="Agustín Ruiz Martín" userId="42fb2f6dfcc8d877" providerId="LiveId" clId="{7F87EB1A-3C0E-47DC-9BEC-592064342CAC}" dt="2020-03-07T20:57:24.888" v="23569" actId="14861"/>
          <ac:spMkLst>
            <pc:docMk/>
            <pc:sldMk cId="3852333162" sldId="257"/>
            <ac:spMk id="95" creationId="{38ED8728-6A20-4F1D-BE27-C02867BBD5E7}"/>
          </ac:spMkLst>
        </pc:spChg>
        <pc:spChg chg="mod">
          <ac:chgData name="Agustín Ruiz Martín" userId="42fb2f6dfcc8d877" providerId="LiveId" clId="{7F87EB1A-3C0E-47DC-9BEC-592064342CAC}" dt="2020-03-07T20:57:44.977" v="23572" actId="1036"/>
          <ac:spMkLst>
            <pc:docMk/>
            <pc:sldMk cId="3852333162" sldId="257"/>
            <ac:spMk id="96" creationId="{18109526-6058-4348-AEE4-11B27D4562AD}"/>
          </ac:spMkLst>
        </pc:spChg>
        <pc:spChg chg="mod">
          <ac:chgData name="Agustín Ruiz Martín" userId="42fb2f6dfcc8d877" providerId="LiveId" clId="{7F87EB1A-3C0E-47DC-9BEC-592064342CAC}" dt="2020-03-07T21:00:00.465" v="23590" actId="20577"/>
          <ac:spMkLst>
            <pc:docMk/>
            <pc:sldMk cId="3852333162" sldId="257"/>
            <ac:spMk id="99" creationId="{C037006D-1013-4F54-AC7F-C44AA45D8639}"/>
          </ac:spMkLst>
        </pc:spChg>
        <pc:spChg chg="mod">
          <ac:chgData name="Agustín Ruiz Martín" userId="42fb2f6dfcc8d877" providerId="LiveId" clId="{7F87EB1A-3C0E-47DC-9BEC-592064342CAC}" dt="2020-03-07T21:00:12.212" v="23594" actId="20577"/>
          <ac:spMkLst>
            <pc:docMk/>
            <pc:sldMk cId="3852333162" sldId="257"/>
            <ac:spMk id="101" creationId="{919D2BB7-5060-405C-9CD4-C884E6E2D9EA}"/>
          </ac:spMkLst>
        </pc:spChg>
      </pc:sldChg>
      <pc:sldChg chg="addSp modSp">
        <pc:chgData name="Agustín Ruiz Martín" userId="42fb2f6dfcc8d877" providerId="LiveId" clId="{7F87EB1A-3C0E-47DC-9BEC-592064342CAC}" dt="2020-01-12T10:25:25.993" v="9501" actId="1035"/>
        <pc:sldMkLst>
          <pc:docMk/>
          <pc:sldMk cId="995843671" sldId="258"/>
        </pc:sldMkLst>
        <pc:spChg chg="mod">
          <ac:chgData name="Agustín Ruiz Martín" userId="42fb2f6dfcc8d877" providerId="LiveId" clId="{7F87EB1A-3C0E-47DC-9BEC-592064342CAC}" dt="2020-01-12T10:18:29.900" v="9470" actId="1035"/>
          <ac:spMkLst>
            <pc:docMk/>
            <pc:sldMk cId="995843671" sldId="258"/>
            <ac:spMk id="2" creationId="{00000000-0000-0000-0000-000000000000}"/>
          </ac:spMkLst>
        </pc:spChg>
        <pc:spChg chg="mod">
          <ac:chgData name="Agustín Ruiz Martín" userId="42fb2f6dfcc8d877" providerId="LiveId" clId="{7F87EB1A-3C0E-47DC-9BEC-592064342CAC}" dt="2020-01-12T10:10:17.026" v="9282" actId="1076"/>
          <ac:spMkLst>
            <pc:docMk/>
            <pc:sldMk cId="995843671" sldId="258"/>
            <ac:spMk id="5" creationId="{00000000-0000-0000-0000-000000000000}"/>
          </ac:spMkLst>
        </pc:spChg>
        <pc:spChg chg="add mod">
          <ac:chgData name="Agustín Ruiz Martín" userId="42fb2f6dfcc8d877" providerId="LiveId" clId="{7F87EB1A-3C0E-47DC-9BEC-592064342CAC}" dt="2020-01-12T10:25:25.993" v="9501" actId="1035"/>
          <ac:spMkLst>
            <pc:docMk/>
            <pc:sldMk cId="995843671" sldId="258"/>
            <ac:spMk id="10" creationId="{9FC05227-5A92-41E1-9D92-C79514E60A58}"/>
          </ac:spMkLst>
        </pc:spChg>
        <pc:picChg chg="mod">
          <ac:chgData name="Agustín Ruiz Martín" userId="42fb2f6dfcc8d877" providerId="LiveId" clId="{7F87EB1A-3C0E-47DC-9BEC-592064342CAC}" dt="2020-01-12T10:18:25.620" v="9468" actId="1076"/>
          <ac:picMkLst>
            <pc:docMk/>
            <pc:sldMk cId="995843671" sldId="258"/>
            <ac:picMk id="1026" creationId="{B363369E-CC69-4595-9551-731002A35AE1}"/>
          </ac:picMkLst>
        </pc:picChg>
      </pc:sldChg>
      <pc:sldChg chg="modSp">
        <pc:chgData name="Agustín Ruiz Martín" userId="42fb2f6dfcc8d877" providerId="LiveId" clId="{7F87EB1A-3C0E-47DC-9BEC-592064342CAC}" dt="2020-01-07T21:16:19.415" v="5884" actId="20577"/>
        <pc:sldMkLst>
          <pc:docMk/>
          <pc:sldMk cId="2047009461" sldId="260"/>
        </pc:sldMkLst>
        <pc:spChg chg="mod">
          <ac:chgData name="Agustín Ruiz Martín" userId="42fb2f6dfcc8d877" providerId="LiveId" clId="{7F87EB1A-3C0E-47DC-9BEC-592064342CAC}" dt="2020-01-07T21:16:19.415" v="5884" actId="20577"/>
          <ac:spMkLst>
            <pc:docMk/>
            <pc:sldMk cId="2047009461" sldId="260"/>
            <ac:spMk id="3" creationId="{00000000-0000-0000-0000-000000000000}"/>
          </ac:spMkLst>
        </pc:spChg>
      </pc:sldChg>
      <pc:sldChg chg="modSp">
        <pc:chgData name="Agustín Ruiz Martín" userId="42fb2f6dfcc8d877" providerId="LiveId" clId="{7F87EB1A-3C0E-47DC-9BEC-592064342CAC}" dt="2020-04-18T01:10:36.546" v="24872" actId="20577"/>
        <pc:sldMkLst>
          <pc:docMk/>
          <pc:sldMk cId="3775993810" sldId="261"/>
        </pc:sldMkLst>
        <pc:spChg chg="mod">
          <ac:chgData name="Agustín Ruiz Martín" userId="42fb2f6dfcc8d877" providerId="LiveId" clId="{7F87EB1A-3C0E-47DC-9BEC-592064342CAC}" dt="2020-04-18T01:10:36.546" v="24872" actId="20577"/>
          <ac:spMkLst>
            <pc:docMk/>
            <pc:sldMk cId="3775993810" sldId="261"/>
            <ac:spMk id="15" creationId="{58DD4A17-C2DA-4582-917A-AD778602CBEC}"/>
          </ac:spMkLst>
        </pc:spChg>
      </pc:sldChg>
      <pc:sldChg chg="modSp modAnim">
        <pc:chgData name="Agustín Ruiz Martín" userId="42fb2f6dfcc8d877" providerId="LiveId" clId="{7F87EB1A-3C0E-47DC-9BEC-592064342CAC}" dt="2020-03-07T21:34:57.198" v="23877" actId="207"/>
        <pc:sldMkLst>
          <pc:docMk/>
          <pc:sldMk cId="259127216" sldId="266"/>
        </pc:sldMkLst>
        <pc:spChg chg="mod">
          <ac:chgData name="Agustín Ruiz Martín" userId="42fb2f6dfcc8d877" providerId="LiveId" clId="{7F87EB1A-3C0E-47DC-9BEC-592064342CAC}" dt="2020-03-07T21:34:57.198" v="23877" actId="207"/>
          <ac:spMkLst>
            <pc:docMk/>
            <pc:sldMk cId="259127216" sldId="266"/>
            <ac:spMk id="17" creationId="{4FDF8B00-95A1-40E4-B610-07A2CE34B99E}"/>
          </ac:spMkLst>
        </pc:spChg>
        <pc:spChg chg="mod">
          <ac:chgData name="Agustín Ruiz Martín" userId="42fb2f6dfcc8d877" providerId="LiveId" clId="{7F87EB1A-3C0E-47DC-9BEC-592064342CAC}" dt="2020-03-07T21:02:42.271" v="23602" actId="20577"/>
          <ac:spMkLst>
            <pc:docMk/>
            <pc:sldMk cId="259127216" sldId="266"/>
            <ac:spMk id="18" creationId="{4C835CFB-DF8C-437A-9632-9BE2199374C4}"/>
          </ac:spMkLst>
        </pc:spChg>
      </pc:sldChg>
      <pc:sldChg chg="addSp modSp modAnim">
        <pc:chgData name="Agustín Ruiz Martín" userId="42fb2f6dfcc8d877" providerId="LiveId" clId="{7F87EB1A-3C0E-47DC-9BEC-592064342CAC}" dt="2020-03-07T21:04:26.541" v="23606" actId="20577"/>
        <pc:sldMkLst>
          <pc:docMk/>
          <pc:sldMk cId="1828476776" sldId="267"/>
        </pc:sldMkLst>
        <pc:spChg chg="mod">
          <ac:chgData name="Agustín Ruiz Martín" userId="42fb2f6dfcc8d877" providerId="LiveId" clId="{7F87EB1A-3C0E-47DC-9BEC-592064342CAC}" dt="2020-03-07T21:04:26.541" v="23606" actId="20577"/>
          <ac:spMkLst>
            <pc:docMk/>
            <pc:sldMk cId="1828476776" sldId="267"/>
            <ac:spMk id="2" creationId="{00000000-0000-0000-0000-000000000000}"/>
          </ac:spMkLst>
        </pc:spChg>
        <pc:spChg chg="mod">
          <ac:chgData name="Agustín Ruiz Martín" userId="42fb2f6dfcc8d877" providerId="LiveId" clId="{7F87EB1A-3C0E-47DC-9BEC-592064342CAC}" dt="2020-01-07T15:51:56.443" v="779"/>
          <ac:spMkLst>
            <pc:docMk/>
            <pc:sldMk cId="1828476776" sldId="267"/>
            <ac:spMk id="8" creationId="{00000000-0000-0000-0000-000000000000}"/>
          </ac:spMkLst>
        </pc:spChg>
        <pc:spChg chg="add mod">
          <ac:chgData name="Agustín Ruiz Martín" userId="42fb2f6dfcc8d877" providerId="LiveId" clId="{7F87EB1A-3C0E-47DC-9BEC-592064342CAC}" dt="2020-03-07T21:04:12.168" v="23604" actId="20577"/>
          <ac:spMkLst>
            <pc:docMk/>
            <pc:sldMk cId="1828476776" sldId="267"/>
            <ac:spMk id="15" creationId="{4C500A49-E073-457D-A34D-B70B64937286}"/>
          </ac:spMkLst>
        </pc:spChg>
      </pc:sldChg>
      <pc:sldChg chg="modSp">
        <pc:chgData name="Agustín Ruiz Martín" userId="42fb2f6dfcc8d877" providerId="LiveId" clId="{7F87EB1A-3C0E-47DC-9BEC-592064342CAC}" dt="2020-03-07T21:04:53.847" v="23608" actId="20577"/>
        <pc:sldMkLst>
          <pc:docMk/>
          <pc:sldMk cId="904650413" sldId="270"/>
        </pc:sldMkLst>
        <pc:spChg chg="mod">
          <ac:chgData name="Agustín Ruiz Martín" userId="42fb2f6dfcc8d877" providerId="LiveId" clId="{7F87EB1A-3C0E-47DC-9BEC-592064342CAC}" dt="2020-01-07T15:51:12.934" v="778" actId="20577"/>
          <ac:spMkLst>
            <pc:docMk/>
            <pc:sldMk cId="904650413" sldId="270"/>
            <ac:spMk id="3" creationId="{00000000-0000-0000-0000-000000000000}"/>
          </ac:spMkLst>
        </pc:spChg>
        <pc:spChg chg="mod">
          <ac:chgData name="Agustín Ruiz Martín" userId="42fb2f6dfcc8d877" providerId="LiveId" clId="{7F87EB1A-3C0E-47DC-9BEC-592064342CAC}" dt="2020-03-07T21:04:53.847" v="23608" actId="20577"/>
          <ac:spMkLst>
            <pc:docMk/>
            <pc:sldMk cId="904650413" sldId="270"/>
            <ac:spMk id="29" creationId="{986BE9FB-F6ED-497F-9CDA-830D6B11EA84}"/>
          </ac:spMkLst>
        </pc:spChg>
        <pc:spChg chg="mod">
          <ac:chgData name="Agustín Ruiz Martín" userId="42fb2f6dfcc8d877" providerId="LiveId" clId="{7F87EB1A-3C0E-47DC-9BEC-592064342CAC}" dt="2020-01-07T16:06:22.358" v="880" actId="20577"/>
          <ac:spMkLst>
            <pc:docMk/>
            <pc:sldMk cId="904650413" sldId="270"/>
            <ac:spMk id="31" creationId="{00000000-0000-0000-0000-000000000000}"/>
          </ac:spMkLst>
        </pc:spChg>
        <pc:spChg chg="mod">
          <ac:chgData name="Agustín Ruiz Martín" userId="42fb2f6dfcc8d877" providerId="LiveId" clId="{7F87EB1A-3C0E-47DC-9BEC-592064342CAC}" dt="2020-01-07T16:08:13.614" v="913"/>
          <ac:spMkLst>
            <pc:docMk/>
            <pc:sldMk cId="904650413" sldId="270"/>
            <ac:spMk id="32" creationId="{00000000-0000-0000-0000-000000000000}"/>
          </ac:spMkLst>
        </pc:spChg>
        <pc:spChg chg="mod">
          <ac:chgData name="Agustín Ruiz Martín" userId="42fb2f6dfcc8d877" providerId="LiveId" clId="{7F87EB1A-3C0E-47DC-9BEC-592064342CAC}" dt="2020-01-07T16:09:46.607" v="955" actId="20577"/>
          <ac:spMkLst>
            <pc:docMk/>
            <pc:sldMk cId="904650413" sldId="270"/>
            <ac:spMk id="33" creationId="{00000000-0000-0000-0000-000000000000}"/>
          </ac:spMkLst>
        </pc:spChg>
        <pc:spChg chg="mod">
          <ac:chgData name="Agustín Ruiz Martín" userId="42fb2f6dfcc8d877" providerId="LiveId" clId="{7F87EB1A-3C0E-47DC-9BEC-592064342CAC}" dt="2020-01-02T09:43:32.379" v="374" actId="20577"/>
          <ac:spMkLst>
            <pc:docMk/>
            <pc:sldMk cId="904650413" sldId="270"/>
            <ac:spMk id="34" creationId="{00000000-0000-0000-0000-000000000000}"/>
          </ac:spMkLst>
        </pc:spChg>
      </pc:sldChg>
      <pc:sldChg chg="modSp modAnim">
        <pc:chgData name="Agustín Ruiz Martín" userId="42fb2f6dfcc8d877" providerId="LiveId" clId="{7F87EB1A-3C0E-47DC-9BEC-592064342CAC}" dt="2020-04-22T19:22:44.743" v="24903" actId="14100"/>
        <pc:sldMkLst>
          <pc:docMk/>
          <pc:sldMk cId="1062658858" sldId="271"/>
        </pc:sldMkLst>
        <pc:spChg chg="mod">
          <ac:chgData name="Agustín Ruiz Martín" userId="42fb2f6dfcc8d877" providerId="LiveId" clId="{7F87EB1A-3C0E-47DC-9BEC-592064342CAC}" dt="2020-01-07T16:09:39.108" v="950" actId="14861"/>
          <ac:spMkLst>
            <pc:docMk/>
            <pc:sldMk cId="1062658858" sldId="271"/>
            <ac:spMk id="4" creationId="{00000000-0000-0000-0000-000000000000}"/>
          </ac:spMkLst>
        </pc:spChg>
        <pc:spChg chg="mod">
          <ac:chgData name="Agustín Ruiz Martín" userId="42fb2f6dfcc8d877" providerId="LiveId" clId="{7F87EB1A-3C0E-47DC-9BEC-592064342CAC}" dt="2020-04-22T19:22:44.743" v="24903" actId="14100"/>
          <ac:spMkLst>
            <pc:docMk/>
            <pc:sldMk cId="1062658858" sldId="271"/>
            <ac:spMk id="9" creationId="{00000000-0000-0000-0000-000000000000}"/>
          </ac:spMkLst>
        </pc:spChg>
      </pc:sldChg>
      <pc:sldChg chg="modSp">
        <pc:chgData name="Agustín Ruiz Martín" userId="42fb2f6dfcc8d877" providerId="LiveId" clId="{7F87EB1A-3C0E-47DC-9BEC-592064342CAC}" dt="2020-03-07T21:39:50.788" v="23952" actId="207"/>
        <pc:sldMkLst>
          <pc:docMk/>
          <pc:sldMk cId="672985667" sldId="278"/>
        </pc:sldMkLst>
        <pc:spChg chg="mod">
          <ac:chgData name="Agustín Ruiz Martín" userId="42fb2f6dfcc8d877" providerId="LiveId" clId="{7F87EB1A-3C0E-47DC-9BEC-592064342CAC}" dt="2020-03-07T21:39:37.509" v="23943" actId="1036"/>
          <ac:spMkLst>
            <pc:docMk/>
            <pc:sldMk cId="672985667" sldId="278"/>
            <ac:spMk id="3" creationId="{00000000-0000-0000-0000-000000000000}"/>
          </ac:spMkLst>
        </pc:spChg>
        <pc:spChg chg="mod">
          <ac:chgData name="Agustín Ruiz Martín" userId="42fb2f6dfcc8d877" providerId="LiveId" clId="{7F87EB1A-3C0E-47DC-9BEC-592064342CAC}" dt="2020-03-07T21:39:50.788" v="23952" actId="207"/>
          <ac:spMkLst>
            <pc:docMk/>
            <pc:sldMk cId="672985667" sldId="278"/>
            <ac:spMk id="4" creationId="{00000000-0000-0000-0000-000000000000}"/>
          </ac:spMkLst>
        </pc:spChg>
      </pc:sldChg>
      <pc:sldChg chg="modSp ord">
        <pc:chgData name="Agustín Ruiz Martín" userId="42fb2f6dfcc8d877" providerId="LiveId" clId="{7F87EB1A-3C0E-47DC-9BEC-592064342CAC}" dt="2020-04-18T00:06:31.799" v="24825" actId="20577"/>
        <pc:sldMkLst>
          <pc:docMk/>
          <pc:sldMk cId="1598938125" sldId="279"/>
        </pc:sldMkLst>
        <pc:spChg chg="mod">
          <ac:chgData name="Agustín Ruiz Martín" userId="42fb2f6dfcc8d877" providerId="LiveId" clId="{7F87EB1A-3C0E-47DC-9BEC-592064342CAC}" dt="2020-03-07T21:21:44.563" v="23711" actId="20577"/>
          <ac:spMkLst>
            <pc:docMk/>
            <pc:sldMk cId="1598938125" sldId="279"/>
            <ac:spMk id="19" creationId="{00000000-0000-0000-0000-000000000000}"/>
          </ac:spMkLst>
        </pc:spChg>
        <pc:spChg chg="mod">
          <ac:chgData name="Agustín Ruiz Martín" userId="42fb2f6dfcc8d877" providerId="LiveId" clId="{7F87EB1A-3C0E-47DC-9BEC-592064342CAC}" dt="2020-04-18T00:06:31.799" v="24825" actId="20577"/>
          <ac:spMkLst>
            <pc:docMk/>
            <pc:sldMk cId="1598938125" sldId="279"/>
            <ac:spMk id="24" creationId="{00000000-0000-0000-0000-000000000000}"/>
          </ac:spMkLst>
        </pc:spChg>
        <pc:spChg chg="mod">
          <ac:chgData name="Agustín Ruiz Martín" userId="42fb2f6dfcc8d877" providerId="LiveId" clId="{7F87EB1A-3C0E-47DC-9BEC-592064342CAC}" dt="2020-03-07T22:55:42.238" v="24174" actId="20577"/>
          <ac:spMkLst>
            <pc:docMk/>
            <pc:sldMk cId="1598938125" sldId="279"/>
            <ac:spMk id="26" creationId="{00000000-0000-0000-0000-000000000000}"/>
          </ac:spMkLst>
        </pc:spChg>
        <pc:spChg chg="mod">
          <ac:chgData name="Agustín Ruiz Martín" userId="42fb2f6dfcc8d877" providerId="LiveId" clId="{7F87EB1A-3C0E-47DC-9BEC-592064342CAC}" dt="2020-01-30T20:05:13.570" v="23014" actId="207"/>
          <ac:spMkLst>
            <pc:docMk/>
            <pc:sldMk cId="1598938125" sldId="279"/>
            <ac:spMk id="52" creationId="{00000000-0000-0000-0000-000000000000}"/>
          </ac:spMkLst>
        </pc:spChg>
      </pc:sldChg>
      <pc:sldChg chg="modSp">
        <pc:chgData name="Agustín Ruiz Martín" userId="42fb2f6dfcc8d877" providerId="LiveId" clId="{7F87EB1A-3C0E-47DC-9BEC-592064342CAC}" dt="2020-03-07T21:43:04.840" v="23975"/>
        <pc:sldMkLst>
          <pc:docMk/>
          <pc:sldMk cId="3469443523" sldId="280"/>
        </pc:sldMkLst>
        <pc:spChg chg="mod">
          <ac:chgData name="Agustín Ruiz Martín" userId="42fb2f6dfcc8d877" providerId="LiveId" clId="{7F87EB1A-3C0E-47DC-9BEC-592064342CAC}" dt="2020-03-07T21:43:01.762" v="23974" actId="1036"/>
          <ac:spMkLst>
            <pc:docMk/>
            <pc:sldMk cId="3469443523" sldId="280"/>
            <ac:spMk id="3" creationId="{00000000-0000-0000-0000-000000000000}"/>
          </ac:spMkLst>
        </pc:spChg>
        <pc:spChg chg="mod">
          <ac:chgData name="Agustín Ruiz Martín" userId="42fb2f6dfcc8d877" providerId="LiveId" clId="{7F87EB1A-3C0E-47DC-9BEC-592064342CAC}" dt="2020-03-07T21:43:04.840" v="23975"/>
          <ac:spMkLst>
            <pc:docMk/>
            <pc:sldMk cId="3469443523" sldId="280"/>
            <ac:spMk id="7" creationId="{BC10BC5B-F17B-4C90-A8B2-DFD83478A4FA}"/>
          </ac:spMkLst>
        </pc:spChg>
      </pc:sldChg>
      <pc:sldChg chg="modSp modAnim">
        <pc:chgData name="Agustín Ruiz Martín" userId="42fb2f6dfcc8d877" providerId="LiveId" clId="{7F87EB1A-3C0E-47DC-9BEC-592064342CAC}" dt="2020-03-07T21:43:24.421" v="23986" actId="1036"/>
        <pc:sldMkLst>
          <pc:docMk/>
          <pc:sldMk cId="2679519067" sldId="281"/>
        </pc:sldMkLst>
        <pc:spChg chg="mod">
          <ac:chgData name="Agustín Ruiz Martín" userId="42fb2f6dfcc8d877" providerId="LiveId" clId="{7F87EB1A-3C0E-47DC-9BEC-592064342CAC}" dt="2020-03-07T21:43:24.421" v="23986" actId="1036"/>
          <ac:spMkLst>
            <pc:docMk/>
            <pc:sldMk cId="2679519067" sldId="281"/>
            <ac:spMk id="3" creationId="{00000000-0000-0000-0000-000000000000}"/>
          </ac:spMkLst>
        </pc:spChg>
        <pc:spChg chg="mod">
          <ac:chgData name="Agustín Ruiz Martín" userId="42fb2f6dfcc8d877" providerId="LiveId" clId="{7F87EB1A-3C0E-47DC-9BEC-592064342CAC}" dt="2020-03-07T21:43:21.984" v="23983" actId="1036"/>
          <ac:spMkLst>
            <pc:docMk/>
            <pc:sldMk cId="2679519067" sldId="281"/>
            <ac:spMk id="7" creationId="{00000000-0000-0000-0000-000000000000}"/>
          </ac:spMkLst>
        </pc:spChg>
      </pc:sldChg>
      <pc:sldChg chg="modSp">
        <pc:chgData name="Agustín Ruiz Martín" userId="42fb2f6dfcc8d877" providerId="LiveId" clId="{7F87EB1A-3C0E-47DC-9BEC-592064342CAC}" dt="2020-04-18T00:07:01.083" v="24831" actId="20577"/>
        <pc:sldMkLst>
          <pc:docMk/>
          <pc:sldMk cId="2562568839" sldId="282"/>
        </pc:sldMkLst>
        <pc:spChg chg="mod">
          <ac:chgData name="Agustín Ruiz Martín" userId="42fb2f6dfcc8d877" providerId="LiveId" clId="{7F87EB1A-3C0E-47DC-9BEC-592064342CAC}" dt="2020-04-18T00:07:01.083" v="24831" actId="20577"/>
          <ac:spMkLst>
            <pc:docMk/>
            <pc:sldMk cId="2562568839" sldId="282"/>
            <ac:spMk id="3" creationId="{00000000-0000-0000-0000-000000000000}"/>
          </ac:spMkLst>
        </pc:spChg>
        <pc:spChg chg="mod">
          <ac:chgData name="Agustín Ruiz Martín" userId="42fb2f6dfcc8d877" providerId="LiveId" clId="{7F87EB1A-3C0E-47DC-9BEC-592064342CAC}" dt="2020-03-07T23:09:55.260" v="24762" actId="1035"/>
          <ac:spMkLst>
            <pc:docMk/>
            <pc:sldMk cId="2562568839" sldId="282"/>
            <ac:spMk id="8" creationId="{00000000-0000-0000-0000-000000000000}"/>
          </ac:spMkLst>
        </pc:spChg>
      </pc:sldChg>
      <pc:sldChg chg="modSp">
        <pc:chgData name="Agustín Ruiz Martín" userId="42fb2f6dfcc8d877" providerId="LiveId" clId="{7F87EB1A-3C0E-47DC-9BEC-592064342CAC}" dt="2020-03-07T20:59:03.634" v="23584" actId="14861"/>
        <pc:sldMkLst>
          <pc:docMk/>
          <pc:sldMk cId="1347012703" sldId="287"/>
        </pc:sldMkLst>
        <pc:spChg chg="mod">
          <ac:chgData name="Agustín Ruiz Martín" userId="42fb2f6dfcc8d877" providerId="LiveId" clId="{7F87EB1A-3C0E-47DC-9BEC-592064342CAC}" dt="2020-03-07T20:58:40.066" v="23580" actId="20577"/>
          <ac:spMkLst>
            <pc:docMk/>
            <pc:sldMk cId="1347012703" sldId="287"/>
            <ac:spMk id="8" creationId="{00000000-0000-0000-0000-000000000000}"/>
          </ac:spMkLst>
        </pc:spChg>
        <pc:spChg chg="mod">
          <ac:chgData name="Agustín Ruiz Martín" userId="42fb2f6dfcc8d877" providerId="LiveId" clId="{7F87EB1A-3C0E-47DC-9BEC-592064342CAC}" dt="2020-03-07T20:58:46.457" v="23582" actId="20577"/>
          <ac:spMkLst>
            <pc:docMk/>
            <pc:sldMk cId="1347012703" sldId="287"/>
            <ac:spMk id="11" creationId="{00000000-0000-0000-0000-000000000000}"/>
          </ac:spMkLst>
        </pc:spChg>
        <pc:spChg chg="mod">
          <ac:chgData name="Agustín Ruiz Martín" userId="42fb2f6dfcc8d877" providerId="LiveId" clId="{7F87EB1A-3C0E-47DC-9BEC-592064342CAC}" dt="2020-03-07T20:58:58.776" v="23583" actId="14861"/>
          <ac:spMkLst>
            <pc:docMk/>
            <pc:sldMk cId="1347012703" sldId="287"/>
            <ac:spMk id="13" creationId="{00000000-0000-0000-0000-000000000000}"/>
          </ac:spMkLst>
        </pc:spChg>
        <pc:spChg chg="mod">
          <ac:chgData name="Agustín Ruiz Martín" userId="42fb2f6dfcc8d877" providerId="LiveId" clId="{7F87EB1A-3C0E-47DC-9BEC-592064342CAC}" dt="2020-03-07T20:59:03.634" v="23584" actId="14861"/>
          <ac:spMkLst>
            <pc:docMk/>
            <pc:sldMk cId="1347012703" sldId="287"/>
            <ac:spMk id="14" creationId="{00000000-0000-0000-0000-000000000000}"/>
          </ac:spMkLst>
        </pc:spChg>
        <pc:spChg chg="mod">
          <ac:chgData name="Agustín Ruiz Martín" userId="42fb2f6dfcc8d877" providerId="LiveId" clId="{7F87EB1A-3C0E-47DC-9BEC-592064342CAC}" dt="2020-03-07T20:58:07.909" v="23576"/>
          <ac:spMkLst>
            <pc:docMk/>
            <pc:sldMk cId="1347012703" sldId="287"/>
            <ac:spMk id="15" creationId="{00000000-0000-0000-0000-000000000000}"/>
          </ac:spMkLst>
        </pc:spChg>
        <pc:spChg chg="mod">
          <ac:chgData name="Agustín Ruiz Martín" userId="42fb2f6dfcc8d877" providerId="LiveId" clId="{7F87EB1A-3C0E-47DC-9BEC-592064342CAC}" dt="2020-03-07T20:58:35.393" v="23578" actId="20577"/>
          <ac:spMkLst>
            <pc:docMk/>
            <pc:sldMk cId="1347012703" sldId="287"/>
            <ac:spMk id="22" creationId="{7773F812-6E25-44E0-A3B1-1885057C658D}"/>
          </ac:spMkLst>
        </pc:spChg>
      </pc:sldChg>
      <pc:sldChg chg="modSp">
        <pc:chgData name="Agustín Ruiz Martín" userId="42fb2f6dfcc8d877" providerId="LiveId" clId="{7F87EB1A-3C0E-47DC-9BEC-592064342CAC}" dt="2020-03-07T20:59:47.952" v="23586" actId="20577"/>
        <pc:sldMkLst>
          <pc:docMk/>
          <pc:sldMk cId="2806527216" sldId="288"/>
        </pc:sldMkLst>
        <pc:spChg chg="mod">
          <ac:chgData name="Agustín Ruiz Martín" userId="42fb2f6dfcc8d877" providerId="LiveId" clId="{7F87EB1A-3C0E-47DC-9BEC-592064342CAC}" dt="2020-03-07T20:56:43.877" v="23567" actId="113"/>
          <ac:spMkLst>
            <pc:docMk/>
            <pc:sldMk cId="2806527216" sldId="288"/>
            <ac:spMk id="3" creationId="{00000000-0000-0000-0000-000000000000}"/>
          </ac:spMkLst>
        </pc:spChg>
        <pc:spChg chg="mod">
          <ac:chgData name="Agustín Ruiz Martín" userId="42fb2f6dfcc8d877" providerId="LiveId" clId="{7F87EB1A-3C0E-47DC-9BEC-592064342CAC}" dt="2020-03-07T20:59:47.952" v="23586" actId="20577"/>
          <ac:spMkLst>
            <pc:docMk/>
            <pc:sldMk cId="2806527216" sldId="288"/>
            <ac:spMk id="10" creationId="{DDE369A6-47AC-4033-BE90-4CD686C5375D}"/>
          </ac:spMkLst>
        </pc:spChg>
        <pc:spChg chg="mod">
          <ac:chgData name="Agustín Ruiz Martín" userId="42fb2f6dfcc8d877" providerId="LiveId" clId="{7F87EB1A-3C0E-47DC-9BEC-592064342CAC}" dt="2020-03-07T20:56:10.694" v="23561" actId="1037"/>
          <ac:spMkLst>
            <pc:docMk/>
            <pc:sldMk cId="2806527216" sldId="288"/>
            <ac:spMk id="15" creationId="{D2693AEC-2507-423F-A068-D920832D4FEA}"/>
          </ac:spMkLst>
        </pc:spChg>
        <pc:graphicFrameChg chg="mod">
          <ac:chgData name="Agustín Ruiz Martín" userId="42fb2f6dfcc8d877" providerId="LiveId" clId="{7F87EB1A-3C0E-47DC-9BEC-592064342CAC}" dt="2020-03-07T20:55:46.978" v="23558"/>
          <ac:graphicFrameMkLst>
            <pc:docMk/>
            <pc:sldMk cId="2806527216" sldId="288"/>
            <ac:graphicFrameMk id="12" creationId="{D72B47AB-6E14-46E4-A321-375C777F198D}"/>
          </ac:graphicFrameMkLst>
        </pc:graphicFrameChg>
      </pc:sldChg>
      <pc:sldChg chg="modSp">
        <pc:chgData name="Agustín Ruiz Martín" userId="42fb2f6dfcc8d877" providerId="LiveId" clId="{7F87EB1A-3C0E-47DC-9BEC-592064342CAC}" dt="2020-03-07T21:35:01.890" v="23878" actId="207"/>
        <pc:sldMkLst>
          <pc:docMk/>
          <pc:sldMk cId="2769954000" sldId="289"/>
        </pc:sldMkLst>
        <pc:spChg chg="mod">
          <ac:chgData name="Agustín Ruiz Martín" userId="42fb2f6dfcc8d877" providerId="LiveId" clId="{7F87EB1A-3C0E-47DC-9BEC-592064342CAC}" dt="2020-03-07T21:02:00.371" v="23597" actId="113"/>
          <ac:spMkLst>
            <pc:docMk/>
            <pc:sldMk cId="2769954000" sldId="289"/>
            <ac:spMk id="11" creationId="{33717484-914F-4DA7-B69F-1420BE419AEE}"/>
          </ac:spMkLst>
        </pc:spChg>
        <pc:spChg chg="mod">
          <ac:chgData name="Agustín Ruiz Martín" userId="42fb2f6dfcc8d877" providerId="LiveId" clId="{7F87EB1A-3C0E-47DC-9BEC-592064342CAC}" dt="2019-12-27T16:00:48.033" v="217" actId="255"/>
          <ac:spMkLst>
            <pc:docMk/>
            <pc:sldMk cId="2769954000" sldId="289"/>
            <ac:spMk id="12" creationId="{B2DAE1A7-165E-4A82-A5A0-46D77DC0502A}"/>
          </ac:spMkLst>
        </pc:spChg>
        <pc:spChg chg="mod">
          <ac:chgData name="Agustín Ruiz Martín" userId="42fb2f6dfcc8d877" providerId="LiveId" clId="{7F87EB1A-3C0E-47DC-9BEC-592064342CAC}" dt="2019-12-27T16:01:03.074" v="222" actId="1035"/>
          <ac:spMkLst>
            <pc:docMk/>
            <pc:sldMk cId="2769954000" sldId="289"/>
            <ac:spMk id="15" creationId="{1714CF4C-0EEC-4C87-89EF-28E56B239532}"/>
          </ac:spMkLst>
        </pc:spChg>
        <pc:spChg chg="mod">
          <ac:chgData name="Agustín Ruiz Martín" userId="42fb2f6dfcc8d877" providerId="LiveId" clId="{7F87EB1A-3C0E-47DC-9BEC-592064342CAC}" dt="2020-03-07T21:35:01.890" v="23878" actId="207"/>
          <ac:spMkLst>
            <pc:docMk/>
            <pc:sldMk cId="2769954000" sldId="289"/>
            <ac:spMk id="21" creationId="{98979D2A-3CCF-48A4-94FD-12671022B129}"/>
          </ac:spMkLst>
        </pc:spChg>
      </pc:sldChg>
      <pc:sldChg chg="addSp delSp modSp">
        <pc:chgData name="Agustín Ruiz Martín" userId="42fb2f6dfcc8d877" providerId="LiveId" clId="{7F87EB1A-3C0E-47DC-9BEC-592064342CAC}" dt="2020-04-18T01:11:23.008" v="24876" actId="20577"/>
        <pc:sldMkLst>
          <pc:docMk/>
          <pc:sldMk cId="2262071632" sldId="295"/>
        </pc:sldMkLst>
        <pc:spChg chg="add mod">
          <ac:chgData name="Agustín Ruiz Martín" userId="42fb2f6dfcc8d877" providerId="LiveId" clId="{7F87EB1A-3C0E-47DC-9BEC-592064342CAC}" dt="2020-04-18T01:11:23.008" v="24876" actId="20577"/>
          <ac:spMkLst>
            <pc:docMk/>
            <pc:sldMk cId="2262071632" sldId="295"/>
            <ac:spMk id="10" creationId="{861CE8EC-305E-48BF-8D70-A9115553CB92}"/>
          </ac:spMkLst>
        </pc:spChg>
        <pc:spChg chg="del mod">
          <ac:chgData name="Agustín Ruiz Martín" userId="42fb2f6dfcc8d877" providerId="LiveId" clId="{7F87EB1A-3C0E-47DC-9BEC-592064342CAC}" dt="2020-01-07T15:39:46.680" v="716" actId="478"/>
          <ac:spMkLst>
            <pc:docMk/>
            <pc:sldMk cId="2262071632" sldId="295"/>
            <ac:spMk id="15" creationId="{58DD4A17-C2DA-4582-917A-AD778602CBEC}"/>
          </ac:spMkLst>
        </pc:spChg>
      </pc:sldChg>
      <pc:sldChg chg="addSp delSp modSp delAnim modAnim">
        <pc:chgData name="Agustín Ruiz Martín" userId="42fb2f6dfcc8d877" providerId="LiveId" clId="{7F87EB1A-3C0E-47DC-9BEC-592064342CAC}" dt="2020-03-07T21:06:22.725" v="23614" actId="114"/>
        <pc:sldMkLst>
          <pc:docMk/>
          <pc:sldMk cId="1141196997" sldId="296"/>
        </pc:sldMkLst>
        <pc:spChg chg="add mod">
          <ac:chgData name="Agustín Ruiz Martín" userId="42fb2f6dfcc8d877" providerId="LiveId" clId="{7F87EB1A-3C0E-47DC-9BEC-592064342CAC}" dt="2020-03-07T21:06:22.725" v="23614" actId="114"/>
          <ac:spMkLst>
            <pc:docMk/>
            <pc:sldMk cId="1141196997" sldId="296"/>
            <ac:spMk id="8" creationId="{7680D8A6-4F92-4667-9017-0A45F350F279}"/>
          </ac:spMkLst>
        </pc:spChg>
        <pc:spChg chg="add mod">
          <ac:chgData name="Agustín Ruiz Martín" userId="42fb2f6dfcc8d877" providerId="LiveId" clId="{7F87EB1A-3C0E-47DC-9BEC-592064342CAC}" dt="2020-01-07T16:57:08.006" v="1355" actId="1036"/>
          <ac:spMkLst>
            <pc:docMk/>
            <pc:sldMk cId="1141196997" sldId="296"/>
            <ac:spMk id="10" creationId="{A8437196-78C6-4B3F-9974-741620B5C954}"/>
          </ac:spMkLst>
        </pc:spChg>
        <pc:spChg chg="mod">
          <ac:chgData name="Agustín Ruiz Martín" userId="42fb2f6dfcc8d877" providerId="LiveId" clId="{7F87EB1A-3C0E-47DC-9BEC-592064342CAC}" dt="2020-02-03T21:14:51.460" v="23197" actId="1036"/>
          <ac:spMkLst>
            <pc:docMk/>
            <pc:sldMk cId="1141196997" sldId="296"/>
            <ac:spMk id="17" creationId="{947D1466-A095-49EF-B8D5-5024523BBFBC}"/>
          </ac:spMkLst>
        </pc:spChg>
        <pc:spChg chg="del mod">
          <ac:chgData name="Agustín Ruiz Martín" userId="42fb2f6dfcc8d877" providerId="LiveId" clId="{7F87EB1A-3C0E-47DC-9BEC-592064342CAC}" dt="2020-01-07T16:39:18.728" v="1095" actId="478"/>
          <ac:spMkLst>
            <pc:docMk/>
            <pc:sldMk cId="1141196997" sldId="296"/>
            <ac:spMk id="21" creationId="{3E9C5A3D-44C5-4448-BAD9-D28ED2DCF493}"/>
          </ac:spMkLst>
        </pc:spChg>
        <pc:spChg chg="del mod">
          <ac:chgData name="Agustín Ruiz Martín" userId="42fb2f6dfcc8d877" providerId="LiveId" clId="{7F87EB1A-3C0E-47DC-9BEC-592064342CAC}" dt="2020-01-07T16:39:19.582" v="1096" actId="478"/>
          <ac:spMkLst>
            <pc:docMk/>
            <pc:sldMk cId="1141196997" sldId="296"/>
            <ac:spMk id="22" creationId="{C4AC8DBB-9054-4328-8DF4-8439B081593D}"/>
          </ac:spMkLst>
        </pc:spChg>
        <pc:spChg chg="del mod">
          <ac:chgData name="Agustín Ruiz Martín" userId="42fb2f6dfcc8d877" providerId="LiveId" clId="{7F87EB1A-3C0E-47DC-9BEC-592064342CAC}" dt="2020-01-07T16:39:20.703" v="1097" actId="478"/>
          <ac:spMkLst>
            <pc:docMk/>
            <pc:sldMk cId="1141196997" sldId="296"/>
            <ac:spMk id="23" creationId="{803B1BCF-5858-40A9-AB9E-3E794FFC9401}"/>
          </ac:spMkLst>
        </pc:spChg>
      </pc:sldChg>
      <pc:sldChg chg="addSp delSp modSp">
        <pc:chgData name="Agustín Ruiz Martín" userId="42fb2f6dfcc8d877" providerId="LiveId" clId="{7F87EB1A-3C0E-47DC-9BEC-592064342CAC}" dt="2020-02-03T21:24:48.836" v="23393" actId="1036"/>
        <pc:sldMkLst>
          <pc:docMk/>
          <pc:sldMk cId="2640399428" sldId="299"/>
        </pc:sldMkLst>
        <pc:spChg chg="mod">
          <ac:chgData name="Agustín Ruiz Martín" userId="42fb2f6dfcc8d877" providerId="LiveId" clId="{7F87EB1A-3C0E-47DC-9BEC-592064342CAC}" dt="2020-02-03T21:22:53.099" v="23340" actId="1036"/>
          <ac:spMkLst>
            <pc:docMk/>
            <pc:sldMk cId="2640399428" sldId="299"/>
            <ac:spMk id="8" creationId="{FFC73601-28E1-4D57-A474-25694417A39F}"/>
          </ac:spMkLst>
        </pc:spChg>
        <pc:spChg chg="add del">
          <ac:chgData name="Agustín Ruiz Martín" userId="42fb2f6dfcc8d877" providerId="LiveId" clId="{7F87EB1A-3C0E-47DC-9BEC-592064342CAC}" dt="2020-01-07T18:20:07.926" v="2486" actId="478"/>
          <ac:spMkLst>
            <pc:docMk/>
            <pc:sldMk cId="2640399428" sldId="299"/>
            <ac:spMk id="9" creationId="{9316A4F7-7605-49D9-95D5-007ADCFE2ADE}"/>
          </ac:spMkLst>
        </pc:spChg>
        <pc:spChg chg="add">
          <ac:chgData name="Agustín Ruiz Martín" userId="42fb2f6dfcc8d877" providerId="LiveId" clId="{7F87EB1A-3C0E-47DC-9BEC-592064342CAC}" dt="2020-01-07T18:20:09.254" v="2487"/>
          <ac:spMkLst>
            <pc:docMk/>
            <pc:sldMk cId="2640399428" sldId="299"/>
            <ac:spMk id="10" creationId="{9CEE1565-7765-4265-8DB5-F63D9E8109C8}"/>
          </ac:spMkLst>
        </pc:spChg>
        <pc:spChg chg="mod">
          <ac:chgData name="Agustín Ruiz Martín" userId="42fb2f6dfcc8d877" providerId="LiveId" clId="{7F87EB1A-3C0E-47DC-9BEC-592064342CAC}" dt="2020-02-03T21:22:58.176" v="23349" actId="1035"/>
          <ac:spMkLst>
            <pc:docMk/>
            <pc:sldMk cId="2640399428" sldId="299"/>
            <ac:spMk id="17" creationId="{20CC8035-D272-4C69-A63F-E491CB4087C2}"/>
          </ac:spMkLst>
        </pc:spChg>
        <pc:picChg chg="mod">
          <ac:chgData name="Agustín Ruiz Martín" userId="42fb2f6dfcc8d877" providerId="LiveId" clId="{7F87EB1A-3C0E-47DC-9BEC-592064342CAC}" dt="2020-02-03T21:24:48.836" v="23393" actId="1036"/>
          <ac:picMkLst>
            <pc:docMk/>
            <pc:sldMk cId="2640399428" sldId="299"/>
            <ac:picMk id="18" creationId="{039B29C6-46BE-49FC-9396-0D872A659442}"/>
          </ac:picMkLst>
        </pc:picChg>
      </pc:sldChg>
      <pc:sldChg chg="addSp delSp modSp">
        <pc:chgData name="Agustín Ruiz Martín" userId="42fb2f6dfcc8d877" providerId="LiveId" clId="{7F87EB1A-3C0E-47DC-9BEC-592064342CAC}" dt="2020-04-18T01:11:52.423" v="24880" actId="20577"/>
        <pc:sldMkLst>
          <pc:docMk/>
          <pc:sldMk cId="2812652598" sldId="300"/>
        </pc:sldMkLst>
        <pc:spChg chg="add mod">
          <ac:chgData name="Agustín Ruiz Martín" userId="42fb2f6dfcc8d877" providerId="LiveId" clId="{7F87EB1A-3C0E-47DC-9BEC-592064342CAC}" dt="2020-04-18T01:11:52.423" v="24880" actId="20577"/>
          <ac:spMkLst>
            <pc:docMk/>
            <pc:sldMk cId="2812652598" sldId="300"/>
            <ac:spMk id="10" creationId="{DED7E2D5-2FB2-4126-A1C2-BECE26975E17}"/>
          </ac:spMkLst>
        </pc:spChg>
        <pc:spChg chg="del mod">
          <ac:chgData name="Agustín Ruiz Martín" userId="42fb2f6dfcc8d877" providerId="LiveId" clId="{7F87EB1A-3C0E-47DC-9BEC-592064342CAC}" dt="2020-01-07T15:39:53.207" v="718" actId="478"/>
          <ac:spMkLst>
            <pc:docMk/>
            <pc:sldMk cId="2812652598" sldId="300"/>
            <ac:spMk id="15" creationId="{58DD4A17-C2DA-4582-917A-AD778602CBEC}"/>
          </ac:spMkLst>
        </pc:spChg>
      </pc:sldChg>
      <pc:sldChg chg="modSp modAnim">
        <pc:chgData name="Agustín Ruiz Martín" userId="42fb2f6dfcc8d877" providerId="LiveId" clId="{7F87EB1A-3C0E-47DC-9BEC-592064342CAC}" dt="2020-03-07T21:08:37.175" v="23656" actId="1036"/>
        <pc:sldMkLst>
          <pc:docMk/>
          <pc:sldMk cId="201161709" sldId="301"/>
        </pc:sldMkLst>
        <pc:spChg chg="mod">
          <ac:chgData name="Agustín Ruiz Martín" userId="42fb2f6dfcc8d877" providerId="LiveId" clId="{7F87EB1A-3C0E-47DC-9BEC-592064342CAC}" dt="2020-03-07T21:08:37.175" v="23656" actId="1036"/>
          <ac:spMkLst>
            <pc:docMk/>
            <pc:sldMk cId="201161709" sldId="301"/>
            <ac:spMk id="10" creationId="{3C2EFE9F-0EAF-4FE9-A208-8EE34C421FF8}"/>
          </ac:spMkLst>
        </pc:spChg>
        <pc:spChg chg="mod">
          <ac:chgData name="Agustín Ruiz Martín" userId="42fb2f6dfcc8d877" providerId="LiveId" clId="{7F87EB1A-3C0E-47DC-9BEC-592064342CAC}" dt="2020-01-15T18:28:08.268" v="22398" actId="1035"/>
          <ac:spMkLst>
            <pc:docMk/>
            <pc:sldMk cId="201161709" sldId="301"/>
            <ac:spMk id="25" creationId="{89783E19-3B9D-41D2-940C-464359D9FF23}"/>
          </ac:spMkLst>
        </pc:spChg>
      </pc:sldChg>
      <pc:sldChg chg="modSp">
        <pc:chgData name="Agustín Ruiz Martín" userId="42fb2f6dfcc8d877" providerId="LiveId" clId="{7F87EB1A-3C0E-47DC-9BEC-592064342CAC}" dt="2020-04-17T23:50:50.583" v="24815" actId="114"/>
        <pc:sldMkLst>
          <pc:docMk/>
          <pc:sldMk cId="1260867863" sldId="303"/>
        </pc:sldMkLst>
        <pc:spChg chg="mod">
          <ac:chgData name="Agustín Ruiz Martín" userId="42fb2f6dfcc8d877" providerId="LiveId" clId="{7F87EB1A-3C0E-47DC-9BEC-592064342CAC}" dt="2020-04-17T23:50:50.583" v="24815" actId="114"/>
          <ac:spMkLst>
            <pc:docMk/>
            <pc:sldMk cId="1260867863" sldId="303"/>
            <ac:spMk id="10" creationId="{D6399659-1E14-4FD7-B677-97FD922090D1}"/>
          </ac:spMkLst>
        </pc:spChg>
      </pc:sldChg>
      <pc:sldChg chg="modSp">
        <pc:chgData name="Agustín Ruiz Martín" userId="42fb2f6dfcc8d877" providerId="LiveId" clId="{7F87EB1A-3C0E-47DC-9BEC-592064342CAC}" dt="2020-03-07T21:12:10.960" v="23659"/>
        <pc:sldMkLst>
          <pc:docMk/>
          <pc:sldMk cId="59866101" sldId="306"/>
        </pc:sldMkLst>
        <pc:spChg chg="mod">
          <ac:chgData name="Agustín Ruiz Martín" userId="42fb2f6dfcc8d877" providerId="LiveId" clId="{7F87EB1A-3C0E-47DC-9BEC-592064342CAC}" dt="2020-03-07T21:12:10.960" v="23659"/>
          <ac:spMkLst>
            <pc:docMk/>
            <pc:sldMk cId="59866101" sldId="306"/>
            <ac:spMk id="70" creationId="{3E40C067-54D3-426F-AF9E-13BC95B672B3}"/>
          </ac:spMkLst>
        </pc:spChg>
        <pc:spChg chg="mod">
          <ac:chgData name="Agustín Ruiz Martín" userId="42fb2f6dfcc8d877" providerId="LiveId" clId="{7F87EB1A-3C0E-47DC-9BEC-592064342CAC}" dt="2019-12-27T15:31:48.117" v="35" actId="14100"/>
          <ac:spMkLst>
            <pc:docMk/>
            <pc:sldMk cId="59866101" sldId="306"/>
            <ac:spMk id="108" creationId="{5212198E-CE16-4A7F-9080-604953990AD1}"/>
          </ac:spMkLst>
        </pc:spChg>
        <pc:spChg chg="mod">
          <ac:chgData name="Agustín Ruiz Martín" userId="42fb2f6dfcc8d877" providerId="LiveId" clId="{7F87EB1A-3C0E-47DC-9BEC-592064342CAC}" dt="2019-12-27T15:31:13.167" v="29" actId="1038"/>
          <ac:spMkLst>
            <pc:docMk/>
            <pc:sldMk cId="59866101" sldId="306"/>
            <ac:spMk id="109" creationId="{905A6438-C022-43EE-8029-B59B831B2F95}"/>
          </ac:spMkLst>
        </pc:spChg>
        <pc:spChg chg="mod">
          <ac:chgData name="Agustín Ruiz Martín" userId="42fb2f6dfcc8d877" providerId="LiveId" clId="{7F87EB1A-3C0E-47DC-9BEC-592064342CAC}" dt="2019-12-27T15:31:01.793" v="26" actId="1038"/>
          <ac:spMkLst>
            <pc:docMk/>
            <pc:sldMk cId="59866101" sldId="306"/>
            <ac:spMk id="110" creationId="{AB1DA9FF-A141-41A4-A244-A904EA54FD36}"/>
          </ac:spMkLst>
        </pc:spChg>
        <pc:spChg chg="mod">
          <ac:chgData name="Agustín Ruiz Martín" userId="42fb2f6dfcc8d877" providerId="LiveId" clId="{7F87EB1A-3C0E-47DC-9BEC-592064342CAC}" dt="2019-12-27T15:25:48.741" v="16" actId="1038"/>
          <ac:spMkLst>
            <pc:docMk/>
            <pc:sldMk cId="59866101" sldId="306"/>
            <ac:spMk id="127" creationId="{31515340-4FF6-46BD-914C-A1B415116E1F}"/>
          </ac:spMkLst>
        </pc:spChg>
        <pc:spChg chg="mod">
          <ac:chgData name="Agustín Ruiz Martín" userId="42fb2f6dfcc8d877" providerId="LiveId" clId="{7F87EB1A-3C0E-47DC-9BEC-592064342CAC}" dt="2019-12-27T15:25:35.421" v="10" actId="1038"/>
          <ac:spMkLst>
            <pc:docMk/>
            <pc:sldMk cId="59866101" sldId="306"/>
            <ac:spMk id="128" creationId="{5B9B65AA-34DD-40E9-9986-F2B05434A92C}"/>
          </ac:spMkLst>
        </pc:spChg>
        <pc:spChg chg="mod">
          <ac:chgData name="Agustín Ruiz Martín" userId="42fb2f6dfcc8d877" providerId="LiveId" clId="{7F87EB1A-3C0E-47DC-9BEC-592064342CAC}" dt="2019-12-27T15:35:54.153" v="47" actId="113"/>
          <ac:spMkLst>
            <pc:docMk/>
            <pc:sldMk cId="59866101" sldId="306"/>
            <ac:spMk id="131" creationId="{99D0B34A-DA98-45FE-9B7F-86E64512ED24}"/>
          </ac:spMkLst>
        </pc:spChg>
      </pc:sldChg>
      <pc:sldChg chg="modSp">
        <pc:chgData name="Agustín Ruiz Martín" userId="42fb2f6dfcc8d877" providerId="LiveId" clId="{7F87EB1A-3C0E-47DC-9BEC-592064342CAC}" dt="2020-03-07T22:52:25.481" v="24088" actId="20577"/>
        <pc:sldMkLst>
          <pc:docMk/>
          <pc:sldMk cId="2280896056" sldId="307"/>
        </pc:sldMkLst>
        <pc:graphicFrameChg chg="modGraphic">
          <ac:chgData name="Agustín Ruiz Martín" userId="42fb2f6dfcc8d877" providerId="LiveId" clId="{7F87EB1A-3C0E-47DC-9BEC-592064342CAC}" dt="2020-03-07T22:52:25.481" v="24088" actId="20577"/>
          <ac:graphicFrameMkLst>
            <pc:docMk/>
            <pc:sldMk cId="2280896056" sldId="307"/>
            <ac:graphicFrameMk id="2" creationId="{14DB49A0-F0FF-42D6-99C9-CB62D5A95D85}"/>
          </ac:graphicFrameMkLst>
        </pc:graphicFrameChg>
      </pc:sldChg>
      <pc:sldChg chg="addSp delSp modSp">
        <pc:chgData name="Agustín Ruiz Martín" userId="42fb2f6dfcc8d877" providerId="LiveId" clId="{7F87EB1A-3C0E-47DC-9BEC-592064342CAC}" dt="2020-04-18T01:12:06.164" v="24884" actId="20577"/>
        <pc:sldMkLst>
          <pc:docMk/>
          <pc:sldMk cId="3702145592" sldId="308"/>
        </pc:sldMkLst>
        <pc:spChg chg="add mod">
          <ac:chgData name="Agustín Ruiz Martín" userId="42fb2f6dfcc8d877" providerId="LiveId" clId="{7F87EB1A-3C0E-47DC-9BEC-592064342CAC}" dt="2020-04-18T01:12:06.164" v="24884" actId="20577"/>
          <ac:spMkLst>
            <pc:docMk/>
            <pc:sldMk cId="3702145592" sldId="308"/>
            <ac:spMk id="10" creationId="{FEBE6DBC-E611-48A5-83C9-232E425564AA}"/>
          </ac:spMkLst>
        </pc:spChg>
        <pc:spChg chg="del mod">
          <ac:chgData name="Agustín Ruiz Martín" userId="42fb2f6dfcc8d877" providerId="LiveId" clId="{7F87EB1A-3C0E-47DC-9BEC-592064342CAC}" dt="2020-01-07T15:40:00.582" v="720" actId="478"/>
          <ac:spMkLst>
            <pc:docMk/>
            <pc:sldMk cId="3702145592" sldId="308"/>
            <ac:spMk id="15" creationId="{58DD4A17-C2DA-4582-917A-AD778602CBEC}"/>
          </ac:spMkLst>
        </pc:spChg>
      </pc:sldChg>
      <pc:sldChg chg="modSp">
        <pc:chgData name="Agustín Ruiz Martín" userId="42fb2f6dfcc8d877" providerId="LiveId" clId="{7F87EB1A-3C0E-47DC-9BEC-592064342CAC}" dt="2020-03-07T21:14:13.294" v="23671" actId="1036"/>
        <pc:sldMkLst>
          <pc:docMk/>
          <pc:sldMk cId="1616437590" sldId="309"/>
        </pc:sldMkLst>
        <pc:spChg chg="mod">
          <ac:chgData name="Agustín Ruiz Martín" userId="42fb2f6dfcc8d877" providerId="LiveId" clId="{7F87EB1A-3C0E-47DC-9BEC-592064342CAC}" dt="2020-03-07T21:13:43.885" v="23667" actId="113"/>
          <ac:spMkLst>
            <pc:docMk/>
            <pc:sldMk cId="1616437590" sldId="309"/>
            <ac:spMk id="7" creationId="{748BCD10-CA97-4BCF-A58A-D408CAD25A88}"/>
          </ac:spMkLst>
        </pc:spChg>
        <pc:spChg chg="mod">
          <ac:chgData name="Agustín Ruiz Martín" userId="42fb2f6dfcc8d877" providerId="LiveId" clId="{7F87EB1A-3C0E-47DC-9BEC-592064342CAC}" dt="2020-03-07T21:14:13.294" v="23671" actId="1036"/>
          <ac:spMkLst>
            <pc:docMk/>
            <pc:sldMk cId="1616437590" sldId="309"/>
            <ac:spMk id="21" creationId="{3ABC4B0E-AF3D-46DD-974A-101C7CC0587C}"/>
          </ac:spMkLst>
        </pc:spChg>
        <pc:spChg chg="mod">
          <ac:chgData name="Agustín Ruiz Martín" userId="42fb2f6dfcc8d877" providerId="LiveId" clId="{7F87EB1A-3C0E-47DC-9BEC-592064342CAC}" dt="2020-03-07T21:14:13.294" v="23671" actId="1036"/>
          <ac:spMkLst>
            <pc:docMk/>
            <pc:sldMk cId="1616437590" sldId="309"/>
            <ac:spMk id="23" creationId="{510D788A-5C9A-4BDF-ABAC-AE95C08BC7D8}"/>
          </ac:spMkLst>
        </pc:spChg>
      </pc:sldChg>
      <pc:sldChg chg="addSp delSp modSp delAnim modAnim">
        <pc:chgData name="Agustín Ruiz Martín" userId="42fb2f6dfcc8d877" providerId="LiveId" clId="{7F87EB1A-3C0E-47DC-9BEC-592064342CAC}" dt="2020-03-07T21:15:30.797" v="23676" actId="113"/>
        <pc:sldMkLst>
          <pc:docMk/>
          <pc:sldMk cId="2671935928" sldId="310"/>
        </pc:sldMkLst>
        <pc:spChg chg="del">
          <ac:chgData name="Agustín Ruiz Martín" userId="42fb2f6dfcc8d877" providerId="LiveId" clId="{7F87EB1A-3C0E-47DC-9BEC-592064342CAC}" dt="2019-12-30T10:32:45.287" v="230" actId="478"/>
          <ac:spMkLst>
            <pc:docMk/>
            <pc:sldMk cId="2671935928" sldId="310"/>
            <ac:spMk id="2" creationId="{1C195F08-06DC-4155-9BBC-17A0CBB1DF02}"/>
          </ac:spMkLst>
        </pc:spChg>
        <pc:spChg chg="add mod ord">
          <ac:chgData name="Agustín Ruiz Martín" userId="42fb2f6dfcc8d877" providerId="LiveId" clId="{7F87EB1A-3C0E-47DC-9BEC-592064342CAC}" dt="2019-12-30T10:37:54.238" v="240" actId="1036"/>
          <ac:spMkLst>
            <pc:docMk/>
            <pc:sldMk cId="2671935928" sldId="310"/>
            <ac:spMk id="4" creationId="{750DA9E4-3008-4755-A07C-81260B41BCE6}"/>
          </ac:spMkLst>
        </pc:spChg>
        <pc:spChg chg="mod">
          <ac:chgData name="Agustín Ruiz Martín" userId="42fb2f6dfcc8d877" providerId="LiveId" clId="{7F87EB1A-3C0E-47DC-9BEC-592064342CAC}" dt="2020-03-05T18:35:44.826" v="23447" actId="20577"/>
          <ac:spMkLst>
            <pc:docMk/>
            <pc:sldMk cId="2671935928" sldId="310"/>
            <ac:spMk id="30" creationId="{6706FABE-4A5F-4E89-9D78-0693E0A492F6}"/>
          </ac:spMkLst>
        </pc:spChg>
        <pc:spChg chg="mod">
          <ac:chgData name="Agustín Ruiz Martín" userId="42fb2f6dfcc8d877" providerId="LiveId" clId="{7F87EB1A-3C0E-47DC-9BEC-592064342CAC}" dt="2020-03-07T21:15:19.971" v="23674" actId="113"/>
          <ac:spMkLst>
            <pc:docMk/>
            <pc:sldMk cId="2671935928" sldId="310"/>
            <ac:spMk id="31" creationId="{99927C35-2B16-4BFF-8448-A3D89E066B6F}"/>
          </ac:spMkLst>
        </pc:spChg>
        <pc:spChg chg="mod">
          <ac:chgData name="Agustín Ruiz Martín" userId="42fb2f6dfcc8d877" providerId="LiveId" clId="{7F87EB1A-3C0E-47DC-9BEC-592064342CAC}" dt="2020-03-07T21:15:27.547" v="23675" actId="113"/>
          <ac:spMkLst>
            <pc:docMk/>
            <pc:sldMk cId="2671935928" sldId="310"/>
            <ac:spMk id="33" creationId="{F31C665B-C512-4EA9-9E40-89B62AD9C94E}"/>
          </ac:spMkLst>
        </pc:spChg>
        <pc:spChg chg="mod">
          <ac:chgData name="Agustín Ruiz Martín" userId="42fb2f6dfcc8d877" providerId="LiveId" clId="{7F87EB1A-3C0E-47DC-9BEC-592064342CAC}" dt="2020-03-07T21:15:30.797" v="23676" actId="113"/>
          <ac:spMkLst>
            <pc:docMk/>
            <pc:sldMk cId="2671935928" sldId="310"/>
            <ac:spMk id="34" creationId="{771C7D38-5C69-4B0D-ACA2-5A3E5ABA5086}"/>
          </ac:spMkLst>
        </pc:spChg>
      </pc:sldChg>
      <pc:sldChg chg="modSp">
        <pc:chgData name="Agustín Ruiz Martín" userId="42fb2f6dfcc8d877" providerId="LiveId" clId="{7F87EB1A-3C0E-47DC-9BEC-592064342CAC}" dt="2020-03-07T21:14:56.742" v="23672"/>
        <pc:sldMkLst>
          <pc:docMk/>
          <pc:sldMk cId="1751633365" sldId="311"/>
        </pc:sldMkLst>
        <pc:spChg chg="mod">
          <ac:chgData name="Agustín Ruiz Martín" userId="42fb2f6dfcc8d877" providerId="LiveId" clId="{7F87EB1A-3C0E-47DC-9BEC-592064342CAC}" dt="2020-03-07T21:14:56.742" v="23672"/>
          <ac:spMkLst>
            <pc:docMk/>
            <pc:sldMk cId="1751633365" sldId="311"/>
            <ac:spMk id="70" creationId="{3E40C067-54D3-426F-AF9E-13BC95B672B3}"/>
          </ac:spMkLst>
        </pc:spChg>
        <pc:spChg chg="mod">
          <ac:chgData name="Agustín Ruiz Martín" userId="42fb2f6dfcc8d877" providerId="LiveId" clId="{7F87EB1A-3C0E-47DC-9BEC-592064342CAC}" dt="2019-12-27T15:32:35.579" v="46" actId="14100"/>
          <ac:spMkLst>
            <pc:docMk/>
            <pc:sldMk cId="1751633365" sldId="311"/>
            <ac:spMk id="108" creationId="{5212198E-CE16-4A7F-9080-604953990AD1}"/>
          </ac:spMkLst>
        </pc:spChg>
        <pc:spChg chg="mod">
          <ac:chgData name="Agustín Ruiz Martín" userId="42fb2f6dfcc8d877" providerId="LiveId" clId="{7F87EB1A-3C0E-47DC-9BEC-592064342CAC}" dt="2019-12-27T15:32:16.743" v="39" actId="1038"/>
          <ac:spMkLst>
            <pc:docMk/>
            <pc:sldMk cId="1751633365" sldId="311"/>
            <ac:spMk id="109" creationId="{905A6438-C022-43EE-8029-B59B831B2F95}"/>
          </ac:spMkLst>
        </pc:spChg>
        <pc:spChg chg="mod">
          <ac:chgData name="Agustín Ruiz Martín" userId="42fb2f6dfcc8d877" providerId="LiveId" clId="{7F87EB1A-3C0E-47DC-9BEC-592064342CAC}" dt="2019-12-27T15:32:23.352" v="42" actId="1038"/>
          <ac:spMkLst>
            <pc:docMk/>
            <pc:sldMk cId="1751633365" sldId="311"/>
            <ac:spMk id="110" creationId="{AB1DA9FF-A141-41A4-A244-A904EA54FD36}"/>
          </ac:spMkLst>
        </pc:spChg>
        <pc:spChg chg="mod">
          <ac:chgData name="Agustín Ruiz Martín" userId="42fb2f6dfcc8d877" providerId="LiveId" clId="{7F87EB1A-3C0E-47DC-9BEC-592064342CAC}" dt="2019-12-27T15:26:13.820" v="22" actId="1038"/>
          <ac:spMkLst>
            <pc:docMk/>
            <pc:sldMk cId="1751633365" sldId="311"/>
            <ac:spMk id="127" creationId="{31515340-4FF6-46BD-914C-A1B415116E1F}"/>
          </ac:spMkLst>
        </pc:spChg>
        <pc:spChg chg="mod">
          <ac:chgData name="Agustín Ruiz Martín" userId="42fb2f6dfcc8d877" providerId="LiveId" clId="{7F87EB1A-3C0E-47DC-9BEC-592064342CAC}" dt="2019-12-27T15:26:11.824" v="19" actId="1038"/>
          <ac:spMkLst>
            <pc:docMk/>
            <pc:sldMk cId="1751633365" sldId="311"/>
            <ac:spMk id="128" creationId="{5B9B65AA-34DD-40E9-9986-F2B05434A92C}"/>
          </ac:spMkLst>
        </pc:spChg>
      </pc:sldChg>
      <pc:sldChg chg="addSp delSp modSp">
        <pc:chgData name="Agustín Ruiz Martín" userId="42fb2f6dfcc8d877" providerId="LiveId" clId="{7F87EB1A-3C0E-47DC-9BEC-592064342CAC}" dt="2020-04-18T01:12:23.128" v="24888" actId="20577"/>
        <pc:sldMkLst>
          <pc:docMk/>
          <pc:sldMk cId="2580220707" sldId="312"/>
        </pc:sldMkLst>
        <pc:spChg chg="add mod">
          <ac:chgData name="Agustín Ruiz Martín" userId="42fb2f6dfcc8d877" providerId="LiveId" clId="{7F87EB1A-3C0E-47DC-9BEC-592064342CAC}" dt="2020-04-18T01:12:23.128" v="24888" actId="20577"/>
          <ac:spMkLst>
            <pc:docMk/>
            <pc:sldMk cId="2580220707" sldId="312"/>
            <ac:spMk id="10" creationId="{18EBFD71-C1C1-4D79-A4C1-7B5B9691FD59}"/>
          </ac:spMkLst>
        </pc:spChg>
        <pc:spChg chg="del mod">
          <ac:chgData name="Agustín Ruiz Martín" userId="42fb2f6dfcc8d877" providerId="LiveId" clId="{7F87EB1A-3C0E-47DC-9BEC-592064342CAC}" dt="2020-01-07T15:40:09.016" v="722" actId="478"/>
          <ac:spMkLst>
            <pc:docMk/>
            <pc:sldMk cId="2580220707" sldId="312"/>
            <ac:spMk id="15" creationId="{58DD4A17-C2DA-4582-917A-AD778602CBEC}"/>
          </ac:spMkLst>
        </pc:spChg>
      </pc:sldChg>
      <pc:sldChg chg="modSp">
        <pc:chgData name="Agustín Ruiz Martín" userId="42fb2f6dfcc8d877" providerId="LiveId" clId="{7F87EB1A-3C0E-47DC-9BEC-592064342CAC}" dt="2020-03-07T21:17:17.662" v="23689" actId="1035"/>
        <pc:sldMkLst>
          <pc:docMk/>
          <pc:sldMk cId="1100914149" sldId="313"/>
        </pc:sldMkLst>
        <pc:spChg chg="mod">
          <ac:chgData name="Agustín Ruiz Martín" userId="42fb2f6dfcc8d877" providerId="LiveId" clId="{7F87EB1A-3C0E-47DC-9BEC-592064342CAC}" dt="2020-03-07T21:17:17.662" v="23689" actId="1035"/>
          <ac:spMkLst>
            <pc:docMk/>
            <pc:sldMk cId="1100914149" sldId="313"/>
            <ac:spMk id="19" creationId="{E0D93079-0F97-47DD-B1AE-A2800366BF52}"/>
          </ac:spMkLst>
        </pc:spChg>
        <pc:spChg chg="mod">
          <ac:chgData name="Agustín Ruiz Martín" userId="42fb2f6dfcc8d877" providerId="LiveId" clId="{7F87EB1A-3C0E-47DC-9BEC-592064342CAC}" dt="2020-03-07T21:17:17.662" v="23689" actId="1035"/>
          <ac:spMkLst>
            <pc:docMk/>
            <pc:sldMk cId="1100914149" sldId="313"/>
            <ac:spMk id="20" creationId="{8E6F1802-FC42-4838-9E1B-72B72B61BAEB}"/>
          </ac:spMkLst>
        </pc:spChg>
        <pc:spChg chg="mod">
          <ac:chgData name="Agustín Ruiz Martín" userId="42fb2f6dfcc8d877" providerId="LiveId" clId="{7F87EB1A-3C0E-47DC-9BEC-592064342CAC}" dt="2020-03-07T21:15:51.514" v="23677" actId="113"/>
          <ac:spMkLst>
            <pc:docMk/>
            <pc:sldMk cId="1100914149" sldId="313"/>
            <ac:spMk id="33" creationId="{F31C665B-C512-4EA9-9E40-89B62AD9C94E}"/>
          </ac:spMkLst>
        </pc:spChg>
        <pc:spChg chg="mod">
          <ac:chgData name="Agustín Ruiz Martín" userId="42fb2f6dfcc8d877" providerId="LiveId" clId="{7F87EB1A-3C0E-47DC-9BEC-592064342CAC}" dt="2020-03-07T21:15:54.184" v="23678" actId="113"/>
          <ac:spMkLst>
            <pc:docMk/>
            <pc:sldMk cId="1100914149" sldId="313"/>
            <ac:spMk id="34" creationId="{771C7D38-5C69-4B0D-ACA2-5A3E5ABA5086}"/>
          </ac:spMkLst>
        </pc:spChg>
      </pc:sldChg>
      <pc:sldChg chg="modSp">
        <pc:chgData name="Agustín Ruiz Martín" userId="42fb2f6dfcc8d877" providerId="LiveId" clId="{7F87EB1A-3C0E-47DC-9BEC-592064342CAC}" dt="2020-03-05T19:29:18.162" v="23453" actId="207"/>
        <pc:sldMkLst>
          <pc:docMk/>
          <pc:sldMk cId="3063570571" sldId="314"/>
        </pc:sldMkLst>
        <pc:grpChg chg="mod">
          <ac:chgData name="Agustín Ruiz Martín" userId="42fb2f6dfcc8d877" providerId="LiveId" clId="{7F87EB1A-3C0E-47DC-9BEC-592064342CAC}" dt="2020-03-05T19:29:05.819" v="23449" actId="1076"/>
          <ac:grpSpMkLst>
            <pc:docMk/>
            <pc:sldMk cId="3063570571" sldId="314"/>
            <ac:grpSpMk id="18" creationId="{AAE5C488-912C-4DA9-9114-9809AF654055}"/>
          </ac:grpSpMkLst>
        </pc:grpChg>
        <pc:graphicFrameChg chg="mod">
          <ac:chgData name="Agustín Ruiz Martín" userId="42fb2f6dfcc8d877" providerId="LiveId" clId="{7F87EB1A-3C0E-47DC-9BEC-592064342CAC}" dt="2020-03-05T19:29:18.162" v="23453" actId="207"/>
          <ac:graphicFrameMkLst>
            <pc:docMk/>
            <pc:sldMk cId="3063570571" sldId="314"/>
            <ac:graphicFrameMk id="21" creationId="{73109C3A-12D5-4CAD-8853-0C9B53D3EEE7}"/>
          </ac:graphicFrameMkLst>
        </pc:graphicFrameChg>
      </pc:sldChg>
      <pc:sldChg chg="modSp">
        <pc:chgData name="Agustín Ruiz Martín" userId="42fb2f6dfcc8d877" providerId="LiveId" clId="{7F87EB1A-3C0E-47DC-9BEC-592064342CAC}" dt="2019-12-27T16:42:17.749" v="229" actId="20577"/>
        <pc:sldMkLst>
          <pc:docMk/>
          <pc:sldMk cId="390147741" sldId="315"/>
        </pc:sldMkLst>
        <pc:spChg chg="mod">
          <ac:chgData name="Agustín Ruiz Martín" userId="42fb2f6dfcc8d877" providerId="LiveId" clId="{7F87EB1A-3C0E-47DC-9BEC-592064342CAC}" dt="2019-12-27T16:42:17.749" v="229" actId="20577"/>
          <ac:spMkLst>
            <pc:docMk/>
            <pc:sldMk cId="390147741" sldId="315"/>
            <ac:spMk id="19" creationId="{77E8741B-5975-42B2-B80B-669BC68BB104}"/>
          </ac:spMkLst>
        </pc:spChg>
      </pc:sldChg>
      <pc:sldChg chg="modSp">
        <pc:chgData name="Agustín Ruiz Martín" userId="42fb2f6dfcc8d877" providerId="LiveId" clId="{7F87EB1A-3C0E-47DC-9BEC-592064342CAC}" dt="2020-04-22T19:15:04.168" v="24894" actId="20577"/>
        <pc:sldMkLst>
          <pc:docMk/>
          <pc:sldMk cId="888393392" sldId="316"/>
        </pc:sldMkLst>
        <pc:graphicFrameChg chg="modGraphic">
          <ac:chgData name="Agustín Ruiz Martín" userId="42fb2f6dfcc8d877" providerId="LiveId" clId="{7F87EB1A-3C0E-47DC-9BEC-592064342CAC}" dt="2020-04-22T19:15:04.168" v="24894" actId="20577"/>
          <ac:graphicFrameMkLst>
            <pc:docMk/>
            <pc:sldMk cId="888393392" sldId="316"/>
            <ac:graphicFrameMk id="11" creationId="{0B0FE7C8-EF5F-4FC6-8BAA-3122B84F367B}"/>
          </ac:graphicFrameMkLst>
        </pc:graphicFrameChg>
      </pc:sldChg>
      <pc:sldChg chg="modSp">
        <pc:chgData name="Agustín Ruiz Martín" userId="42fb2f6dfcc8d877" providerId="LiveId" clId="{7F87EB1A-3C0E-47DC-9BEC-592064342CAC}" dt="2020-01-14T21:53:16.194" v="22197" actId="20577"/>
        <pc:sldMkLst>
          <pc:docMk/>
          <pc:sldMk cId="758409446" sldId="318"/>
        </pc:sldMkLst>
        <pc:spChg chg="mod">
          <ac:chgData name="Agustín Ruiz Martín" userId="42fb2f6dfcc8d877" providerId="LiveId" clId="{7F87EB1A-3C0E-47DC-9BEC-592064342CAC}" dt="2020-01-14T21:53:16.194" v="22197" actId="20577"/>
          <ac:spMkLst>
            <pc:docMk/>
            <pc:sldMk cId="758409446" sldId="318"/>
            <ac:spMk id="5" creationId="{ABA82856-298D-4B44-91ED-18381411B896}"/>
          </ac:spMkLst>
        </pc:spChg>
      </pc:sldChg>
      <pc:sldChg chg="modSp">
        <pc:chgData name="Agustín Ruiz Martín" userId="42fb2f6dfcc8d877" providerId="LiveId" clId="{7F87EB1A-3C0E-47DC-9BEC-592064342CAC}" dt="2020-01-14T21:53:48.172" v="22201" actId="20577"/>
        <pc:sldMkLst>
          <pc:docMk/>
          <pc:sldMk cId="52193871" sldId="319"/>
        </pc:sldMkLst>
        <pc:spChg chg="mod">
          <ac:chgData name="Agustín Ruiz Martín" userId="42fb2f6dfcc8d877" providerId="LiveId" clId="{7F87EB1A-3C0E-47DC-9BEC-592064342CAC}" dt="2020-01-14T21:53:48.172" v="22201" actId="20577"/>
          <ac:spMkLst>
            <pc:docMk/>
            <pc:sldMk cId="52193871" sldId="319"/>
            <ac:spMk id="5" creationId="{ABA82856-298D-4B44-91ED-18381411B896}"/>
          </ac:spMkLst>
        </pc:spChg>
        <pc:spChg chg="mod">
          <ac:chgData name="Agustín Ruiz Martín" userId="42fb2f6dfcc8d877" providerId="LiveId" clId="{7F87EB1A-3C0E-47DC-9BEC-592064342CAC}" dt="2020-01-14T21:53:40.853" v="22199" actId="20577"/>
          <ac:spMkLst>
            <pc:docMk/>
            <pc:sldMk cId="52193871" sldId="319"/>
            <ac:spMk id="19" creationId="{1BF65530-D826-43D2-917C-C3E0AB954D77}"/>
          </ac:spMkLst>
        </pc:spChg>
      </pc:sldChg>
      <pc:sldChg chg="modSp">
        <pc:chgData name="Agustín Ruiz Martín" userId="42fb2f6dfcc8d877" providerId="LiveId" clId="{7F87EB1A-3C0E-47DC-9BEC-592064342CAC}" dt="2020-01-15T18:39:26.040" v="22530" actId="1035"/>
        <pc:sldMkLst>
          <pc:docMk/>
          <pc:sldMk cId="3622437727" sldId="320"/>
        </pc:sldMkLst>
        <pc:spChg chg="mod">
          <ac:chgData name="Agustín Ruiz Martín" userId="42fb2f6dfcc8d877" providerId="LiveId" clId="{7F87EB1A-3C0E-47DC-9BEC-592064342CAC}" dt="2020-01-14T21:53:58.681" v="22204" actId="20577"/>
          <ac:spMkLst>
            <pc:docMk/>
            <pc:sldMk cId="3622437727" sldId="320"/>
            <ac:spMk id="5" creationId="{ABA82856-298D-4B44-91ED-18381411B896}"/>
          </ac:spMkLst>
        </pc:spChg>
        <pc:spChg chg="mod">
          <ac:chgData name="Agustín Ruiz Martín" userId="42fb2f6dfcc8d877" providerId="LiveId" clId="{7F87EB1A-3C0E-47DC-9BEC-592064342CAC}" dt="2020-01-15T18:39:26.040" v="22530" actId="1035"/>
          <ac:spMkLst>
            <pc:docMk/>
            <pc:sldMk cId="3622437727" sldId="320"/>
            <ac:spMk id="11" creationId="{B08589A2-6871-4197-9A9D-11DC427D067C}"/>
          </ac:spMkLst>
        </pc:spChg>
        <pc:spChg chg="mod">
          <ac:chgData name="Agustín Ruiz Martín" userId="42fb2f6dfcc8d877" providerId="LiveId" clId="{7F87EB1A-3C0E-47DC-9BEC-592064342CAC}" dt="2020-01-15T18:39:26.040" v="22530" actId="1035"/>
          <ac:spMkLst>
            <pc:docMk/>
            <pc:sldMk cId="3622437727" sldId="320"/>
            <ac:spMk id="18" creationId="{A6E91DE1-CE2B-4991-BF3A-4B53FD138647}"/>
          </ac:spMkLst>
        </pc:spChg>
        <pc:spChg chg="mod">
          <ac:chgData name="Agustín Ruiz Martín" userId="42fb2f6dfcc8d877" providerId="LiveId" clId="{7F87EB1A-3C0E-47DC-9BEC-592064342CAC}" dt="2020-01-15T18:39:12.918" v="22519" actId="20577"/>
          <ac:spMkLst>
            <pc:docMk/>
            <pc:sldMk cId="3622437727" sldId="320"/>
            <ac:spMk id="19" creationId="{1BF65530-D826-43D2-917C-C3E0AB954D77}"/>
          </ac:spMkLst>
        </pc:spChg>
        <pc:grpChg chg="mod">
          <ac:chgData name="Agustín Ruiz Martín" userId="42fb2f6dfcc8d877" providerId="LiveId" clId="{7F87EB1A-3C0E-47DC-9BEC-592064342CAC}" dt="2020-01-15T18:39:26.040" v="22530" actId="1035"/>
          <ac:grpSpMkLst>
            <pc:docMk/>
            <pc:sldMk cId="3622437727" sldId="320"/>
            <ac:grpSpMk id="10" creationId="{D612F6C0-0748-4BF1-98B7-6E9389970F9C}"/>
          </ac:grpSpMkLst>
        </pc:grpChg>
      </pc:sldChg>
      <pc:sldChg chg="addSp delSp modSp">
        <pc:chgData name="Agustín Ruiz Martín" userId="42fb2f6dfcc8d877" providerId="LiveId" clId="{7F87EB1A-3C0E-47DC-9BEC-592064342CAC}" dt="2020-01-15T18:40:22.034" v="22803" actId="1035"/>
        <pc:sldMkLst>
          <pc:docMk/>
          <pc:sldMk cId="3208195794" sldId="321"/>
        </pc:sldMkLst>
        <pc:spChg chg="del">
          <ac:chgData name="Agustín Ruiz Martín" userId="42fb2f6dfcc8d877" providerId="LiveId" clId="{7F87EB1A-3C0E-47DC-9BEC-592064342CAC}" dt="2020-01-15T18:39:47.880" v="22531" actId="478"/>
          <ac:spMkLst>
            <pc:docMk/>
            <pc:sldMk cId="3208195794" sldId="321"/>
            <ac:spMk id="5" creationId="{ABA82856-298D-4B44-91ED-18381411B896}"/>
          </ac:spMkLst>
        </pc:spChg>
        <pc:spChg chg="mod">
          <ac:chgData name="Agustín Ruiz Martín" userId="42fb2f6dfcc8d877" providerId="LiveId" clId="{7F87EB1A-3C0E-47DC-9BEC-592064342CAC}" dt="2020-01-15T18:40:22.034" v="22803" actId="1035"/>
          <ac:spMkLst>
            <pc:docMk/>
            <pc:sldMk cId="3208195794" sldId="321"/>
            <ac:spMk id="11" creationId="{B08589A2-6871-4197-9A9D-11DC427D067C}"/>
          </ac:spMkLst>
        </pc:spChg>
        <pc:spChg chg="mod">
          <ac:chgData name="Agustín Ruiz Martín" userId="42fb2f6dfcc8d877" providerId="LiveId" clId="{7F87EB1A-3C0E-47DC-9BEC-592064342CAC}" dt="2020-01-15T18:40:06.676" v="22778" actId="20577"/>
          <ac:spMkLst>
            <pc:docMk/>
            <pc:sldMk cId="3208195794" sldId="321"/>
            <ac:spMk id="19" creationId="{1BF65530-D826-43D2-917C-C3E0AB954D77}"/>
          </ac:spMkLst>
        </pc:spChg>
        <pc:spChg chg="mod">
          <ac:chgData name="Agustín Ruiz Martín" userId="42fb2f6dfcc8d877" providerId="LiveId" clId="{7F87EB1A-3C0E-47DC-9BEC-592064342CAC}" dt="2020-01-15T18:40:22.034" v="22803" actId="1035"/>
          <ac:spMkLst>
            <pc:docMk/>
            <pc:sldMk cId="3208195794" sldId="321"/>
            <ac:spMk id="24" creationId="{485C305D-9F3A-4C3F-8567-789D8F232407}"/>
          </ac:spMkLst>
        </pc:spChg>
        <pc:spChg chg="add">
          <ac:chgData name="Agustín Ruiz Martín" userId="42fb2f6dfcc8d877" providerId="LiveId" clId="{7F87EB1A-3C0E-47DC-9BEC-592064342CAC}" dt="2020-01-15T18:39:49.614" v="22532"/>
          <ac:spMkLst>
            <pc:docMk/>
            <pc:sldMk cId="3208195794" sldId="321"/>
            <ac:spMk id="30" creationId="{B28AD3F1-2990-4BF5-972D-880A4B4C262A}"/>
          </ac:spMkLst>
        </pc:spChg>
        <pc:grpChg chg="mod">
          <ac:chgData name="Agustín Ruiz Martín" userId="42fb2f6dfcc8d877" providerId="LiveId" clId="{7F87EB1A-3C0E-47DC-9BEC-592064342CAC}" dt="2020-01-15T18:40:22.034" v="22803" actId="1035"/>
          <ac:grpSpMkLst>
            <pc:docMk/>
            <pc:sldMk cId="3208195794" sldId="321"/>
            <ac:grpSpMk id="4" creationId="{89A2E199-8FD8-4871-803C-05738AA99BF8}"/>
          </ac:grpSpMkLst>
        </pc:grpChg>
        <pc:grpChg chg="mod">
          <ac:chgData name="Agustín Ruiz Martín" userId="42fb2f6dfcc8d877" providerId="LiveId" clId="{7F87EB1A-3C0E-47DC-9BEC-592064342CAC}" dt="2020-01-15T18:40:22.034" v="22803" actId="1035"/>
          <ac:grpSpMkLst>
            <pc:docMk/>
            <pc:sldMk cId="3208195794" sldId="321"/>
            <ac:grpSpMk id="6" creationId="{E8B150BE-E6EE-4487-92AC-AC228FD4BB4D}"/>
          </ac:grpSpMkLst>
        </pc:grpChg>
      </pc:sldChg>
      <pc:sldChg chg="modSp">
        <pc:chgData name="Agustín Ruiz Martín" userId="42fb2f6dfcc8d877" providerId="LiveId" clId="{7F87EB1A-3C0E-47DC-9BEC-592064342CAC}" dt="2020-03-16T16:54:20.753" v="24812" actId="1038"/>
        <pc:sldMkLst>
          <pc:docMk/>
          <pc:sldMk cId="2895743404" sldId="322"/>
        </pc:sldMkLst>
        <pc:spChg chg="mod">
          <ac:chgData name="Agustín Ruiz Martín" userId="42fb2f6dfcc8d877" providerId="LiveId" clId="{7F87EB1A-3C0E-47DC-9BEC-592064342CAC}" dt="2020-03-16T16:54:20.753" v="24812" actId="1038"/>
          <ac:spMkLst>
            <pc:docMk/>
            <pc:sldMk cId="2895743404" sldId="322"/>
            <ac:spMk id="24" creationId="{67F50B85-44B8-4A1D-B9C6-FDC65FFB7C5B}"/>
          </ac:spMkLst>
        </pc:spChg>
        <pc:graphicFrameChg chg="mod modGraphic">
          <ac:chgData name="Agustín Ruiz Martín" userId="42fb2f6dfcc8d877" providerId="LiveId" clId="{7F87EB1A-3C0E-47DC-9BEC-592064342CAC}" dt="2020-03-05T18:31:21.124" v="23429" actId="255"/>
          <ac:graphicFrameMkLst>
            <pc:docMk/>
            <pc:sldMk cId="2895743404" sldId="322"/>
            <ac:graphicFrameMk id="2" creationId="{DE9CA320-CF13-4CFA-A844-B5592F60DE3C}"/>
          </ac:graphicFrameMkLst>
        </pc:graphicFrameChg>
      </pc:sldChg>
      <pc:sldChg chg="addSp delSp modSp add ord modTransition delAnim modAnim">
        <pc:chgData name="Agustín Ruiz Martín" userId="42fb2f6dfcc8d877" providerId="LiveId" clId="{7F87EB1A-3C0E-47DC-9BEC-592064342CAC}" dt="2020-03-07T21:35:34.757" v="23880" actId="207"/>
        <pc:sldMkLst>
          <pc:docMk/>
          <pc:sldMk cId="328230306" sldId="324"/>
        </pc:sldMkLst>
        <pc:spChg chg="add mod">
          <ac:chgData name="Agustín Ruiz Martín" userId="42fb2f6dfcc8d877" providerId="LiveId" clId="{7F87EB1A-3C0E-47DC-9BEC-592064342CAC}" dt="2020-03-07T21:35:34.757" v="23880" actId="207"/>
          <ac:spMkLst>
            <pc:docMk/>
            <pc:sldMk cId="328230306" sldId="324"/>
            <ac:spMk id="2" creationId="{75298B55-E06A-4907-8D04-3243420F2E11}"/>
          </ac:spMkLst>
        </pc:spChg>
        <pc:spChg chg="add mod">
          <ac:chgData name="Agustín Ruiz Martín" userId="42fb2f6dfcc8d877" providerId="LiveId" clId="{7F87EB1A-3C0E-47DC-9BEC-592064342CAC}" dt="2020-01-12T11:35:37.394" v="10838" actId="255"/>
          <ac:spMkLst>
            <pc:docMk/>
            <pc:sldMk cId="328230306" sldId="324"/>
            <ac:spMk id="3" creationId="{28BEC1B1-9173-4C75-8F6E-F07117AB3F5A}"/>
          </ac:spMkLst>
        </pc:spChg>
        <pc:spChg chg="add mod">
          <ac:chgData name="Agustín Ruiz Martín" userId="42fb2f6dfcc8d877" providerId="LiveId" clId="{7F87EB1A-3C0E-47DC-9BEC-592064342CAC}" dt="2020-02-03T21:16:07.980" v="23220" actId="1076"/>
          <ac:spMkLst>
            <pc:docMk/>
            <pc:sldMk cId="328230306" sldId="324"/>
            <ac:spMk id="8" creationId="{8768BB3E-AD84-44A7-978B-4F91C3345CED}"/>
          </ac:spMkLst>
        </pc:spChg>
        <pc:spChg chg="add del mod">
          <ac:chgData name="Agustín Ruiz Martín" userId="42fb2f6dfcc8d877" providerId="LiveId" clId="{7F87EB1A-3C0E-47DC-9BEC-592064342CAC}" dt="2020-01-12T10:33:00.956" v="9516" actId="478"/>
          <ac:spMkLst>
            <pc:docMk/>
            <pc:sldMk cId="328230306" sldId="324"/>
            <ac:spMk id="10" creationId="{DE139115-73A7-41CD-B459-FA421457A0BC}"/>
          </ac:spMkLst>
        </pc:spChg>
        <pc:spChg chg="add del mod">
          <ac:chgData name="Agustín Ruiz Martín" userId="42fb2f6dfcc8d877" providerId="LiveId" clId="{7F87EB1A-3C0E-47DC-9BEC-592064342CAC}" dt="2020-01-12T10:32:56.334" v="9515" actId="478"/>
          <ac:spMkLst>
            <pc:docMk/>
            <pc:sldMk cId="328230306" sldId="324"/>
            <ac:spMk id="11" creationId="{19D4A3B8-BBA2-4BAC-97D7-EB617FD11831}"/>
          </ac:spMkLst>
        </pc:spChg>
        <pc:spChg chg="add mod">
          <ac:chgData name="Agustín Ruiz Martín" userId="42fb2f6dfcc8d877" providerId="LiveId" clId="{7F87EB1A-3C0E-47DC-9BEC-592064342CAC}" dt="2020-01-12T11:12:06.313" v="10277" actId="1076"/>
          <ac:spMkLst>
            <pc:docMk/>
            <pc:sldMk cId="328230306" sldId="324"/>
            <ac:spMk id="12" creationId="{25FE88DC-8860-426E-BEA8-31482E9605DC}"/>
          </ac:spMkLst>
        </pc:spChg>
        <pc:spChg chg="add del mod">
          <ac:chgData name="Agustín Ruiz Martín" userId="42fb2f6dfcc8d877" providerId="LiveId" clId="{7F87EB1A-3C0E-47DC-9BEC-592064342CAC}" dt="2020-01-12T10:40:30.137" v="9570" actId="478"/>
          <ac:spMkLst>
            <pc:docMk/>
            <pc:sldMk cId="328230306" sldId="324"/>
            <ac:spMk id="13" creationId="{141F2FB6-4563-4FDD-9142-8ADF39913429}"/>
          </ac:spMkLst>
        </pc:spChg>
        <pc:spChg chg="del mod">
          <ac:chgData name="Agustín Ruiz Martín" userId="42fb2f6dfcc8d877" providerId="LiveId" clId="{7F87EB1A-3C0E-47DC-9BEC-592064342CAC}" dt="2020-01-07T18:52:21.677" v="2985" actId="478"/>
          <ac:spMkLst>
            <pc:docMk/>
            <pc:sldMk cId="328230306" sldId="324"/>
            <ac:spMk id="17" creationId="{947D1466-A095-49EF-B8D5-5024523BBFBC}"/>
          </ac:spMkLst>
        </pc:spChg>
        <pc:spChg chg="del">
          <ac:chgData name="Agustín Ruiz Martín" userId="42fb2f6dfcc8d877" providerId="LiveId" clId="{7F87EB1A-3C0E-47DC-9BEC-592064342CAC}" dt="2020-01-12T10:42:07.249" v="9596" actId="478"/>
          <ac:spMkLst>
            <pc:docMk/>
            <pc:sldMk cId="328230306" sldId="324"/>
            <ac:spMk id="18" creationId="{92CDEB43-B878-4D1D-932B-981C862AF8DD}"/>
          </ac:spMkLst>
        </pc:spChg>
        <pc:spChg chg="del mod">
          <ac:chgData name="Agustín Ruiz Martín" userId="42fb2f6dfcc8d877" providerId="LiveId" clId="{7F87EB1A-3C0E-47DC-9BEC-592064342CAC}" dt="2020-01-12T10:32:51.228" v="9512" actId="478"/>
          <ac:spMkLst>
            <pc:docMk/>
            <pc:sldMk cId="328230306" sldId="324"/>
            <ac:spMk id="21" creationId="{3E9C5A3D-44C5-4448-BAD9-D28ED2DCF493}"/>
          </ac:spMkLst>
        </pc:spChg>
        <pc:spChg chg="del mod">
          <ac:chgData name="Agustín Ruiz Martín" userId="42fb2f6dfcc8d877" providerId="LiveId" clId="{7F87EB1A-3C0E-47DC-9BEC-592064342CAC}" dt="2020-01-12T10:32:52.257" v="9513" actId="478"/>
          <ac:spMkLst>
            <pc:docMk/>
            <pc:sldMk cId="328230306" sldId="324"/>
            <ac:spMk id="22" creationId="{C4AC8DBB-9054-4328-8DF4-8439B081593D}"/>
          </ac:spMkLst>
        </pc:spChg>
        <pc:spChg chg="del mod">
          <ac:chgData name="Agustín Ruiz Martín" userId="42fb2f6dfcc8d877" providerId="LiveId" clId="{7F87EB1A-3C0E-47DC-9BEC-592064342CAC}" dt="2020-01-12T10:32:53.116" v="9514" actId="478"/>
          <ac:spMkLst>
            <pc:docMk/>
            <pc:sldMk cId="328230306" sldId="324"/>
            <ac:spMk id="23" creationId="{803B1BCF-5858-40A9-AB9E-3E794FFC9401}"/>
          </ac:spMkLst>
        </pc:spChg>
        <pc:spChg chg="add del mod">
          <ac:chgData name="Agustín Ruiz Martín" userId="42fb2f6dfcc8d877" providerId="LiveId" clId="{7F87EB1A-3C0E-47DC-9BEC-592064342CAC}" dt="2020-01-12T10:40:33.161" v="9571" actId="478"/>
          <ac:spMkLst>
            <pc:docMk/>
            <pc:sldMk cId="328230306" sldId="324"/>
            <ac:spMk id="32" creationId="{F240A970-67D7-4BA0-8519-3D7E85A5722A}"/>
          </ac:spMkLst>
        </pc:spChg>
        <pc:spChg chg="add del mod">
          <ac:chgData name="Agustín Ruiz Martín" userId="42fb2f6dfcc8d877" providerId="LiveId" clId="{7F87EB1A-3C0E-47DC-9BEC-592064342CAC}" dt="2020-01-12T10:40:40.675" v="9573" actId="478"/>
          <ac:spMkLst>
            <pc:docMk/>
            <pc:sldMk cId="328230306" sldId="324"/>
            <ac:spMk id="33" creationId="{F40F115D-F031-4E9E-B7EF-453671F44AE5}"/>
          </ac:spMkLst>
        </pc:spChg>
        <pc:spChg chg="del">
          <ac:chgData name="Agustín Ruiz Martín" userId="42fb2f6dfcc8d877" providerId="LiveId" clId="{7F87EB1A-3C0E-47DC-9BEC-592064342CAC}" dt="2020-01-12T10:42:04.640" v="9595" actId="478"/>
          <ac:spMkLst>
            <pc:docMk/>
            <pc:sldMk cId="328230306" sldId="324"/>
            <ac:spMk id="39" creationId="{98D3D27F-A02E-418A-8FDA-BAE4A4F26505}"/>
          </ac:spMkLst>
        </pc:spChg>
        <pc:spChg chg="mod">
          <ac:chgData name="Agustín Ruiz Martín" userId="42fb2f6dfcc8d877" providerId="LiveId" clId="{7F87EB1A-3C0E-47DC-9BEC-592064342CAC}" dt="2020-01-12T10:42:30.065" v="9598" actId="207"/>
          <ac:spMkLst>
            <pc:docMk/>
            <pc:sldMk cId="328230306" sldId="324"/>
            <ac:spMk id="40" creationId="{CD89D607-1DE7-4231-A91E-DDC29EFD35C7}"/>
          </ac:spMkLst>
        </pc:spChg>
        <pc:spChg chg="del">
          <ac:chgData name="Agustín Ruiz Martín" userId="42fb2f6dfcc8d877" providerId="LiveId" clId="{7F87EB1A-3C0E-47DC-9BEC-592064342CAC}" dt="2020-01-12T10:42:17.063" v="9597" actId="478"/>
          <ac:spMkLst>
            <pc:docMk/>
            <pc:sldMk cId="328230306" sldId="324"/>
            <ac:spMk id="41" creationId="{F65D6330-53D0-4D25-B3EA-65D99A1116A2}"/>
          </ac:spMkLst>
        </pc:spChg>
        <pc:spChg chg="mod">
          <ac:chgData name="Agustín Ruiz Martín" userId="42fb2f6dfcc8d877" providerId="LiveId" clId="{7F87EB1A-3C0E-47DC-9BEC-592064342CAC}" dt="2020-01-12T10:42:43.064" v="9599" actId="14100"/>
          <ac:spMkLst>
            <pc:docMk/>
            <pc:sldMk cId="328230306" sldId="324"/>
            <ac:spMk id="46" creationId="{2F3E6483-F9EE-4B39-AE35-4F67038652CD}"/>
          </ac:spMkLst>
        </pc:spChg>
        <pc:spChg chg="add mod">
          <ac:chgData name="Agustín Ruiz Martín" userId="42fb2f6dfcc8d877" providerId="LiveId" clId="{7F87EB1A-3C0E-47DC-9BEC-592064342CAC}" dt="2020-01-12T11:12:06.313" v="10277" actId="1076"/>
          <ac:spMkLst>
            <pc:docMk/>
            <pc:sldMk cId="328230306" sldId="324"/>
            <ac:spMk id="50" creationId="{EC28FF5E-FBA2-4107-A4FC-0888DE49876D}"/>
          </ac:spMkLst>
        </pc:spChg>
        <pc:spChg chg="add del mod">
          <ac:chgData name="Agustín Ruiz Martín" userId="42fb2f6dfcc8d877" providerId="LiveId" clId="{7F87EB1A-3C0E-47DC-9BEC-592064342CAC}" dt="2020-01-12T10:40:36.489" v="9572" actId="478"/>
          <ac:spMkLst>
            <pc:docMk/>
            <pc:sldMk cId="328230306" sldId="324"/>
            <ac:spMk id="51" creationId="{0C8E9893-357C-46E3-9B95-C5E88922F801}"/>
          </ac:spMkLst>
        </pc:spChg>
        <pc:spChg chg="add mod">
          <ac:chgData name="Agustín Ruiz Martín" userId="42fb2f6dfcc8d877" providerId="LiveId" clId="{7F87EB1A-3C0E-47DC-9BEC-592064342CAC}" dt="2020-03-07T21:35:34.757" v="23880" actId="207"/>
          <ac:spMkLst>
            <pc:docMk/>
            <pc:sldMk cId="328230306" sldId="324"/>
            <ac:spMk id="52" creationId="{A7543A4F-4EBA-412E-847B-A353A0274A5E}"/>
          </ac:spMkLst>
        </pc:spChg>
        <pc:spChg chg="add mod">
          <ac:chgData name="Agustín Ruiz Martín" userId="42fb2f6dfcc8d877" providerId="LiveId" clId="{7F87EB1A-3C0E-47DC-9BEC-592064342CAC}" dt="2020-03-07T21:35:34.757" v="23880" actId="207"/>
          <ac:spMkLst>
            <pc:docMk/>
            <pc:sldMk cId="328230306" sldId="324"/>
            <ac:spMk id="53" creationId="{FDB38023-E341-49BE-A7AB-5DB10E48999B}"/>
          </ac:spMkLst>
        </pc:spChg>
        <pc:spChg chg="add mod">
          <ac:chgData name="Agustín Ruiz Martín" userId="42fb2f6dfcc8d877" providerId="LiveId" clId="{7F87EB1A-3C0E-47DC-9BEC-592064342CAC}" dt="2020-03-07T21:35:34.757" v="23880" actId="207"/>
          <ac:spMkLst>
            <pc:docMk/>
            <pc:sldMk cId="328230306" sldId="324"/>
            <ac:spMk id="54" creationId="{5F700202-5CD8-4859-8B79-8FF11D92AC82}"/>
          </ac:spMkLst>
        </pc:spChg>
        <pc:spChg chg="add mod">
          <ac:chgData name="Agustín Ruiz Martín" userId="42fb2f6dfcc8d877" providerId="LiveId" clId="{7F87EB1A-3C0E-47DC-9BEC-592064342CAC}" dt="2020-01-12T11:12:33.337" v="10288" actId="1035"/>
          <ac:spMkLst>
            <pc:docMk/>
            <pc:sldMk cId="328230306" sldId="324"/>
            <ac:spMk id="55" creationId="{A92DEF91-687D-4587-B87A-504D2BBB8290}"/>
          </ac:spMkLst>
        </pc:spChg>
        <pc:spChg chg="mod">
          <ac:chgData name="Agustín Ruiz Martín" userId="42fb2f6dfcc8d877" providerId="LiveId" clId="{7F87EB1A-3C0E-47DC-9BEC-592064342CAC}" dt="2020-01-12T11:02:56.263" v="10220" actId="113"/>
          <ac:spMkLst>
            <pc:docMk/>
            <pc:sldMk cId="328230306" sldId="324"/>
            <ac:spMk id="57" creationId="{AB2D5293-C9BA-4C0A-9906-BC7171E530C8}"/>
          </ac:spMkLst>
        </pc:spChg>
        <pc:spChg chg="mod">
          <ac:chgData name="Agustín Ruiz Martín" userId="42fb2f6dfcc8d877" providerId="LiveId" clId="{7F87EB1A-3C0E-47DC-9BEC-592064342CAC}" dt="2020-01-12T10:53:51.437" v="9805" actId="14861"/>
          <ac:spMkLst>
            <pc:docMk/>
            <pc:sldMk cId="328230306" sldId="324"/>
            <ac:spMk id="58" creationId="{BADE509D-0018-416B-80CF-D01CDC923FBD}"/>
          </ac:spMkLst>
        </pc:spChg>
        <pc:spChg chg="add mod">
          <ac:chgData name="Agustín Ruiz Martín" userId="42fb2f6dfcc8d877" providerId="LiveId" clId="{7F87EB1A-3C0E-47DC-9BEC-592064342CAC}" dt="2020-01-12T11:12:06.313" v="10277" actId="1076"/>
          <ac:spMkLst>
            <pc:docMk/>
            <pc:sldMk cId="328230306" sldId="324"/>
            <ac:spMk id="59" creationId="{82C5E2A1-22FA-48B0-9123-9430BFD4F46E}"/>
          </ac:spMkLst>
        </pc:spChg>
        <pc:spChg chg="add mod">
          <ac:chgData name="Agustín Ruiz Martín" userId="42fb2f6dfcc8d877" providerId="LiveId" clId="{7F87EB1A-3C0E-47DC-9BEC-592064342CAC}" dt="2020-01-12T11:12:06.313" v="10277" actId="1076"/>
          <ac:spMkLst>
            <pc:docMk/>
            <pc:sldMk cId="328230306" sldId="324"/>
            <ac:spMk id="60" creationId="{61FBA59E-9F9F-4734-BB48-E81486A5DC1D}"/>
          </ac:spMkLst>
        </pc:spChg>
        <pc:spChg chg="add del mod">
          <ac:chgData name="Agustín Ruiz Martín" userId="42fb2f6dfcc8d877" providerId="LiveId" clId="{7F87EB1A-3C0E-47DC-9BEC-592064342CAC}" dt="2020-01-12T10:58:56.591" v="9944" actId="478"/>
          <ac:spMkLst>
            <pc:docMk/>
            <pc:sldMk cId="328230306" sldId="324"/>
            <ac:spMk id="61" creationId="{5EB9DEED-CC29-4026-BBB9-A8938FBB30ED}"/>
          </ac:spMkLst>
        </pc:spChg>
        <pc:spChg chg="add mod">
          <ac:chgData name="Agustín Ruiz Martín" userId="42fb2f6dfcc8d877" providerId="LiveId" clId="{7F87EB1A-3C0E-47DC-9BEC-592064342CAC}" dt="2020-01-12T11:12:06.313" v="10277" actId="1076"/>
          <ac:spMkLst>
            <pc:docMk/>
            <pc:sldMk cId="328230306" sldId="324"/>
            <ac:spMk id="62" creationId="{81E6CE31-BF61-4AB4-94DD-0C2975EB05D7}"/>
          </ac:spMkLst>
        </pc:spChg>
        <pc:grpChg chg="add mod">
          <ac:chgData name="Agustín Ruiz Martín" userId="42fb2f6dfcc8d877" providerId="LiveId" clId="{7F87EB1A-3C0E-47DC-9BEC-592064342CAC}" dt="2020-01-12T11:12:06.313" v="10277" actId="1076"/>
          <ac:grpSpMkLst>
            <pc:docMk/>
            <pc:sldMk cId="328230306" sldId="324"/>
            <ac:grpSpMk id="14" creationId="{CA00B9A4-57BA-4AB4-9FAF-29854A7F092A}"/>
          </ac:grpSpMkLst>
        </pc:grpChg>
        <pc:grpChg chg="add mod">
          <ac:chgData name="Agustín Ruiz Martín" userId="42fb2f6dfcc8d877" providerId="LiveId" clId="{7F87EB1A-3C0E-47DC-9BEC-592064342CAC}" dt="2020-03-07T21:35:26.056" v="23879" actId="207"/>
          <ac:grpSpMkLst>
            <pc:docMk/>
            <pc:sldMk cId="328230306" sldId="324"/>
            <ac:grpSpMk id="34" creationId="{75A2C7DD-12FF-45A0-ACD9-70F4B7C16B35}"/>
          </ac:grpSpMkLst>
        </pc:grpChg>
        <pc:grpChg chg="add mod">
          <ac:chgData name="Agustín Ruiz Martín" userId="42fb2f6dfcc8d877" providerId="LiveId" clId="{7F87EB1A-3C0E-47DC-9BEC-592064342CAC}" dt="2020-01-12T11:12:06.313" v="10277" actId="1076"/>
          <ac:grpSpMkLst>
            <pc:docMk/>
            <pc:sldMk cId="328230306" sldId="324"/>
            <ac:grpSpMk id="56" creationId="{7210A0D0-6106-459F-A1B2-F73D6FC630EC}"/>
          </ac:grpSpMkLst>
        </pc:grpChg>
      </pc:sldChg>
      <pc:sldChg chg="addSp delSp modSp add delAnim modAnim">
        <pc:chgData name="Agustín Ruiz Martín" userId="42fb2f6dfcc8d877" providerId="LiveId" clId="{7F87EB1A-3C0E-47DC-9BEC-592064342CAC}" dt="2020-01-07T21:11:32.975" v="5819"/>
        <pc:sldMkLst>
          <pc:docMk/>
          <pc:sldMk cId="3918316172" sldId="325"/>
        </pc:sldMkLst>
        <pc:spChg chg="add mod">
          <ac:chgData name="Agustín Ruiz Martín" userId="42fb2f6dfcc8d877" providerId="LiveId" clId="{7F87EB1A-3C0E-47DC-9BEC-592064342CAC}" dt="2020-01-07T21:06:57.405" v="5769" actId="1036"/>
          <ac:spMkLst>
            <pc:docMk/>
            <pc:sldMk cId="3918316172" sldId="325"/>
            <ac:spMk id="8" creationId="{11CBB221-6650-4DF7-AD26-BA3FBF57C6F3}"/>
          </ac:spMkLst>
        </pc:spChg>
        <pc:spChg chg="add mod">
          <ac:chgData name="Agustín Ruiz Martín" userId="42fb2f6dfcc8d877" providerId="LiveId" clId="{7F87EB1A-3C0E-47DC-9BEC-592064342CAC}" dt="2020-01-07T21:06:57.405" v="5769" actId="1036"/>
          <ac:spMkLst>
            <pc:docMk/>
            <pc:sldMk cId="3918316172" sldId="325"/>
            <ac:spMk id="10" creationId="{C3F7877E-EE02-4E7A-9858-09D7AD15CE0E}"/>
          </ac:spMkLst>
        </pc:spChg>
        <pc:spChg chg="mod">
          <ac:chgData name="Agustín Ruiz Martín" userId="42fb2f6dfcc8d877" providerId="LiveId" clId="{7F87EB1A-3C0E-47DC-9BEC-592064342CAC}" dt="2020-01-07T17:57:54.407" v="2172" actId="790"/>
          <ac:spMkLst>
            <pc:docMk/>
            <pc:sldMk cId="3918316172" sldId="325"/>
            <ac:spMk id="12" creationId="{9E3FD9A7-5977-4AE1-AF66-BDF3C02FB7AE}"/>
          </ac:spMkLst>
        </pc:spChg>
        <pc:spChg chg="mod">
          <ac:chgData name="Agustín Ruiz Martín" userId="42fb2f6dfcc8d877" providerId="LiveId" clId="{7F87EB1A-3C0E-47DC-9BEC-592064342CAC}" dt="2020-01-07T17:57:54.407" v="2172" actId="790"/>
          <ac:spMkLst>
            <pc:docMk/>
            <pc:sldMk cId="3918316172" sldId="325"/>
            <ac:spMk id="13" creationId="{52AE12CA-9C0D-43E3-A1EF-85A9EF4118CC}"/>
          </ac:spMkLst>
        </pc:spChg>
        <pc:spChg chg="mod">
          <ac:chgData name="Agustín Ruiz Martín" userId="42fb2f6dfcc8d877" providerId="LiveId" clId="{7F87EB1A-3C0E-47DC-9BEC-592064342CAC}" dt="2020-01-07T17:57:54.407" v="2172" actId="790"/>
          <ac:spMkLst>
            <pc:docMk/>
            <pc:sldMk cId="3918316172" sldId="325"/>
            <ac:spMk id="14" creationId="{08DEA7BB-9FD0-46A9-9061-89E0874A1129}"/>
          </ac:spMkLst>
        </pc:spChg>
        <pc:spChg chg="add mod">
          <ac:chgData name="Agustín Ruiz Martín" userId="42fb2f6dfcc8d877" providerId="LiveId" clId="{7F87EB1A-3C0E-47DC-9BEC-592064342CAC}" dt="2020-01-07T21:06:57.405" v="5769" actId="1036"/>
          <ac:spMkLst>
            <pc:docMk/>
            <pc:sldMk cId="3918316172" sldId="325"/>
            <ac:spMk id="15" creationId="{B544BA35-2492-410F-B1B2-89C5A6800E51}"/>
          </ac:spMkLst>
        </pc:spChg>
        <pc:spChg chg="del">
          <ac:chgData name="Agustín Ruiz Martín" userId="42fb2f6dfcc8d877" providerId="LiveId" clId="{7F87EB1A-3C0E-47DC-9BEC-592064342CAC}" dt="2020-01-07T17:48:38.352" v="1781" actId="478"/>
          <ac:spMkLst>
            <pc:docMk/>
            <pc:sldMk cId="3918316172" sldId="325"/>
            <ac:spMk id="17" creationId="{947D1466-A095-49EF-B8D5-5024523BBFBC}"/>
          </ac:spMkLst>
        </pc:spChg>
        <pc:spChg chg="add mod">
          <ac:chgData name="Agustín Ruiz Martín" userId="42fb2f6dfcc8d877" providerId="LiveId" clId="{7F87EB1A-3C0E-47DC-9BEC-592064342CAC}" dt="2020-01-07T21:06:57.405" v="5769" actId="1036"/>
          <ac:spMkLst>
            <pc:docMk/>
            <pc:sldMk cId="3918316172" sldId="325"/>
            <ac:spMk id="18" creationId="{B5285DD1-7920-4031-BA9A-F09FAF5068DC}"/>
          </ac:spMkLst>
        </pc:spChg>
        <pc:spChg chg="add mod">
          <ac:chgData name="Agustín Ruiz Martín" userId="42fb2f6dfcc8d877" providerId="LiveId" clId="{7F87EB1A-3C0E-47DC-9BEC-592064342CAC}" dt="2020-01-07T21:06:57.405" v="5769" actId="1036"/>
          <ac:spMkLst>
            <pc:docMk/>
            <pc:sldMk cId="3918316172" sldId="325"/>
            <ac:spMk id="19" creationId="{865504F1-E3E1-4C33-ACF9-6BFB9E8E566E}"/>
          </ac:spMkLst>
        </pc:spChg>
        <pc:spChg chg="del">
          <ac:chgData name="Agustín Ruiz Martín" userId="42fb2f6dfcc8d877" providerId="LiveId" clId="{7F87EB1A-3C0E-47DC-9BEC-592064342CAC}" dt="2020-01-07T17:48:39.336" v="1782" actId="478"/>
          <ac:spMkLst>
            <pc:docMk/>
            <pc:sldMk cId="3918316172" sldId="325"/>
            <ac:spMk id="21" creationId="{3E9C5A3D-44C5-4448-BAD9-D28ED2DCF493}"/>
          </ac:spMkLst>
        </pc:spChg>
        <pc:spChg chg="del">
          <ac:chgData name="Agustín Ruiz Martín" userId="42fb2f6dfcc8d877" providerId="LiveId" clId="{7F87EB1A-3C0E-47DC-9BEC-592064342CAC}" dt="2020-01-07T17:48:40.055" v="1783" actId="478"/>
          <ac:spMkLst>
            <pc:docMk/>
            <pc:sldMk cId="3918316172" sldId="325"/>
            <ac:spMk id="22" creationId="{C4AC8DBB-9054-4328-8DF4-8439B081593D}"/>
          </ac:spMkLst>
        </pc:spChg>
        <pc:spChg chg="del">
          <ac:chgData name="Agustín Ruiz Martín" userId="42fb2f6dfcc8d877" providerId="LiveId" clId="{7F87EB1A-3C0E-47DC-9BEC-592064342CAC}" dt="2020-01-07T17:48:40.823" v="1784" actId="478"/>
          <ac:spMkLst>
            <pc:docMk/>
            <pc:sldMk cId="3918316172" sldId="325"/>
            <ac:spMk id="23" creationId="{803B1BCF-5858-40A9-AB9E-3E794FFC9401}"/>
          </ac:spMkLst>
        </pc:spChg>
        <pc:spChg chg="mod">
          <ac:chgData name="Agustín Ruiz Martín" userId="42fb2f6dfcc8d877" providerId="LiveId" clId="{7F87EB1A-3C0E-47DC-9BEC-592064342CAC}" dt="2020-01-07T17:56:34.450" v="2080" actId="20577"/>
          <ac:spMkLst>
            <pc:docMk/>
            <pc:sldMk cId="3918316172" sldId="325"/>
            <ac:spMk id="24" creationId="{C6F16198-FFF2-4284-8C43-FD28B9F07FE4}"/>
          </ac:spMkLst>
        </pc:spChg>
        <pc:spChg chg="add mod">
          <ac:chgData name="Agustín Ruiz Martín" userId="42fb2f6dfcc8d877" providerId="LiveId" clId="{7F87EB1A-3C0E-47DC-9BEC-592064342CAC}" dt="2020-01-07T21:06:57.405" v="5769" actId="1036"/>
          <ac:spMkLst>
            <pc:docMk/>
            <pc:sldMk cId="3918316172" sldId="325"/>
            <ac:spMk id="26" creationId="{8C95D193-8675-4414-AE09-F7409A2BA59B}"/>
          </ac:spMkLst>
        </pc:spChg>
        <pc:spChg chg="add mod">
          <ac:chgData name="Agustín Ruiz Martín" userId="42fb2f6dfcc8d877" providerId="LiveId" clId="{7F87EB1A-3C0E-47DC-9BEC-592064342CAC}" dt="2020-01-07T21:06:57.405" v="5769" actId="1036"/>
          <ac:spMkLst>
            <pc:docMk/>
            <pc:sldMk cId="3918316172" sldId="325"/>
            <ac:spMk id="27" creationId="{C4978997-1BFA-4D33-8F37-0FA6B9D26E09}"/>
          </ac:spMkLst>
        </pc:spChg>
        <pc:spChg chg="add mod">
          <ac:chgData name="Agustín Ruiz Martín" userId="42fb2f6dfcc8d877" providerId="LiveId" clId="{7F87EB1A-3C0E-47DC-9BEC-592064342CAC}" dt="2020-01-07T21:06:57.405" v="5769" actId="1036"/>
          <ac:spMkLst>
            <pc:docMk/>
            <pc:sldMk cId="3918316172" sldId="325"/>
            <ac:spMk id="28" creationId="{C7510B0C-6D74-41A1-812E-3B80C9B871BA}"/>
          </ac:spMkLst>
        </pc:spChg>
        <pc:spChg chg="add mod">
          <ac:chgData name="Agustín Ruiz Martín" userId="42fb2f6dfcc8d877" providerId="LiveId" clId="{7F87EB1A-3C0E-47DC-9BEC-592064342CAC}" dt="2020-01-07T21:06:57.405" v="5769" actId="1036"/>
          <ac:spMkLst>
            <pc:docMk/>
            <pc:sldMk cId="3918316172" sldId="325"/>
            <ac:spMk id="29" creationId="{AF8991E5-E2AB-4279-8D9B-5ED82B2DD42B}"/>
          </ac:spMkLst>
        </pc:spChg>
        <pc:spChg chg="mod">
          <ac:chgData name="Agustín Ruiz Martín" userId="42fb2f6dfcc8d877" providerId="LiveId" clId="{7F87EB1A-3C0E-47DC-9BEC-592064342CAC}" dt="2020-01-07T17:55:16.864" v="2035" actId="1037"/>
          <ac:spMkLst>
            <pc:docMk/>
            <pc:sldMk cId="3918316172" sldId="325"/>
            <ac:spMk id="31" creationId="{B5A220E3-A619-4998-8577-4690C641104F}"/>
          </ac:spMkLst>
        </pc:spChg>
        <pc:spChg chg="add del">
          <ac:chgData name="Agustín Ruiz Martín" userId="42fb2f6dfcc8d877" providerId="LiveId" clId="{7F87EB1A-3C0E-47DC-9BEC-592064342CAC}" dt="2020-01-07T18:56:35.360" v="3208" actId="478"/>
          <ac:spMkLst>
            <pc:docMk/>
            <pc:sldMk cId="3918316172" sldId="325"/>
            <ac:spMk id="36" creationId="{B263A925-9EEE-4D5A-8380-1DB38FE522FD}"/>
          </ac:spMkLst>
        </pc:spChg>
        <pc:spChg chg="add del mod">
          <ac:chgData name="Agustín Ruiz Martín" userId="42fb2f6dfcc8d877" providerId="LiveId" clId="{7F87EB1A-3C0E-47DC-9BEC-592064342CAC}" dt="2020-01-07T21:06:44.669" v="5758" actId="478"/>
          <ac:spMkLst>
            <pc:docMk/>
            <pc:sldMk cId="3918316172" sldId="325"/>
            <ac:spMk id="37" creationId="{1BBA5FF9-77F4-418D-96A9-D4D0F46C5BFF}"/>
          </ac:spMkLst>
        </pc:spChg>
        <pc:spChg chg="add del">
          <ac:chgData name="Agustín Ruiz Martín" userId="42fb2f6dfcc8d877" providerId="LiveId" clId="{7F87EB1A-3C0E-47DC-9BEC-592064342CAC}" dt="2020-01-07T21:04:39.464" v="5725" actId="478"/>
          <ac:spMkLst>
            <pc:docMk/>
            <pc:sldMk cId="3918316172" sldId="325"/>
            <ac:spMk id="38" creationId="{D5D5066B-3DB8-499A-8D54-4505B05C9AB1}"/>
          </ac:spMkLst>
        </pc:spChg>
        <pc:spChg chg="add">
          <ac:chgData name="Agustín Ruiz Martín" userId="42fb2f6dfcc8d877" providerId="LiveId" clId="{7F87EB1A-3C0E-47DC-9BEC-592064342CAC}" dt="2020-01-07T21:05:04.439" v="5740"/>
          <ac:spMkLst>
            <pc:docMk/>
            <pc:sldMk cId="3918316172" sldId="325"/>
            <ac:spMk id="39" creationId="{6BED7BB8-0A1B-4B91-8AA8-964FA781D07E}"/>
          </ac:spMkLst>
        </pc:spChg>
        <pc:spChg chg="add">
          <ac:chgData name="Agustín Ruiz Martín" userId="42fb2f6dfcc8d877" providerId="LiveId" clId="{7F87EB1A-3C0E-47DC-9BEC-592064342CAC}" dt="2020-01-07T21:05:04.439" v="5740"/>
          <ac:spMkLst>
            <pc:docMk/>
            <pc:sldMk cId="3918316172" sldId="325"/>
            <ac:spMk id="41" creationId="{2091EB8D-EEEE-439E-B571-7BD76FC3C8E1}"/>
          </ac:spMkLst>
        </pc:spChg>
        <pc:spChg chg="add">
          <ac:chgData name="Agustín Ruiz Martín" userId="42fb2f6dfcc8d877" providerId="LiveId" clId="{7F87EB1A-3C0E-47DC-9BEC-592064342CAC}" dt="2020-01-07T21:11:32.975" v="5819"/>
          <ac:spMkLst>
            <pc:docMk/>
            <pc:sldMk cId="3918316172" sldId="325"/>
            <ac:spMk id="43" creationId="{EECE62C5-C163-42D4-998F-77AF51B2DC42}"/>
          </ac:spMkLst>
        </pc:spChg>
        <pc:grpChg chg="add mod">
          <ac:chgData name="Agustín Ruiz Martín" userId="42fb2f6dfcc8d877" providerId="LiveId" clId="{7F87EB1A-3C0E-47DC-9BEC-592064342CAC}" dt="2020-01-07T21:06:57.405" v="5769" actId="1036"/>
          <ac:grpSpMkLst>
            <pc:docMk/>
            <pc:sldMk cId="3918316172" sldId="325"/>
            <ac:grpSpMk id="11" creationId="{9CD6BED3-3F6B-4D86-A562-6E9D2C945019}"/>
          </ac:grpSpMkLst>
        </pc:grpChg>
        <pc:grpChg chg="add mod">
          <ac:chgData name="Agustín Ruiz Martín" userId="42fb2f6dfcc8d877" providerId="LiveId" clId="{7F87EB1A-3C0E-47DC-9BEC-592064342CAC}" dt="2020-01-07T21:06:57.405" v="5769" actId="1036"/>
          <ac:grpSpMkLst>
            <pc:docMk/>
            <pc:sldMk cId="3918316172" sldId="325"/>
            <ac:grpSpMk id="20" creationId="{B9A7BCA1-033B-4B5D-B1A0-410B3D923F53}"/>
          </ac:grpSpMkLst>
        </pc:grpChg>
        <pc:grpChg chg="add mod">
          <ac:chgData name="Agustín Ruiz Martín" userId="42fb2f6dfcc8d877" providerId="LiveId" clId="{7F87EB1A-3C0E-47DC-9BEC-592064342CAC}" dt="2020-01-07T21:06:57.405" v="5769" actId="1036"/>
          <ac:grpSpMkLst>
            <pc:docMk/>
            <pc:sldMk cId="3918316172" sldId="325"/>
            <ac:grpSpMk id="30" creationId="{F8F6657C-C904-4B7D-9512-C618358C9BA4}"/>
          </ac:grpSpMkLst>
        </pc:grpChg>
        <pc:picChg chg="del mod">
          <ac:chgData name="Agustín Ruiz Martín" userId="42fb2f6dfcc8d877" providerId="LiveId" clId="{7F87EB1A-3C0E-47DC-9BEC-592064342CAC}" dt="2020-01-07T21:05:45.315" v="5756" actId="478"/>
          <ac:picMkLst>
            <pc:docMk/>
            <pc:sldMk cId="3918316172" sldId="325"/>
            <ac:picMk id="9" creationId="{4C41A453-D31D-49EC-A008-8546B63D0D39}"/>
          </ac:picMkLst>
        </pc:picChg>
        <pc:picChg chg="add">
          <ac:chgData name="Agustín Ruiz Martín" userId="42fb2f6dfcc8d877" providerId="LiveId" clId="{7F87EB1A-3C0E-47DC-9BEC-592064342CAC}" dt="2020-01-07T21:05:04.439" v="5740"/>
          <ac:picMkLst>
            <pc:docMk/>
            <pc:sldMk cId="3918316172" sldId="325"/>
            <ac:picMk id="40" creationId="{FA6155C5-72B7-4360-9EF0-71E9C4C6905B}"/>
          </ac:picMkLst>
        </pc:picChg>
        <pc:picChg chg="add">
          <ac:chgData name="Agustín Ruiz Martín" userId="42fb2f6dfcc8d877" providerId="LiveId" clId="{7F87EB1A-3C0E-47DC-9BEC-592064342CAC}" dt="2020-01-07T21:05:52.378" v="5757"/>
          <ac:picMkLst>
            <pc:docMk/>
            <pc:sldMk cId="3918316172" sldId="325"/>
            <ac:picMk id="42" creationId="{297ABB55-983F-43B7-984A-4CC656977D3D}"/>
          </ac:picMkLst>
        </pc:picChg>
      </pc:sldChg>
      <pc:sldChg chg="addSp delSp modSp add delAnim">
        <pc:chgData name="Agustín Ruiz Martín" userId="42fb2f6dfcc8d877" providerId="LiveId" clId="{7F87EB1A-3C0E-47DC-9BEC-592064342CAC}" dt="2020-02-03T21:24:37.244" v="23385" actId="14100"/>
        <pc:sldMkLst>
          <pc:docMk/>
          <pc:sldMk cId="405751729" sldId="326"/>
        </pc:sldMkLst>
        <pc:spChg chg="add mod">
          <ac:chgData name="Agustín Ruiz Martín" userId="42fb2f6dfcc8d877" providerId="LiveId" clId="{7F87EB1A-3C0E-47DC-9BEC-592064342CAC}" dt="2020-02-03T21:24:37.244" v="23385" actId="14100"/>
          <ac:spMkLst>
            <pc:docMk/>
            <pc:sldMk cId="405751729" sldId="326"/>
            <ac:spMk id="2" creationId="{C9183359-698F-4F22-8561-2CBA6E23674A}"/>
          </ac:spMkLst>
        </pc:spChg>
        <pc:spChg chg="add mod">
          <ac:chgData name="Agustín Ruiz Martín" userId="42fb2f6dfcc8d877" providerId="LiveId" clId="{7F87EB1A-3C0E-47DC-9BEC-592064342CAC}" dt="2020-01-07T18:19:59.129" v="2485" actId="20577"/>
          <ac:spMkLst>
            <pc:docMk/>
            <pc:sldMk cId="405751729" sldId="326"/>
            <ac:spMk id="6" creationId="{CC56258E-093A-4D5D-966F-AAC213370815}"/>
          </ac:spMkLst>
        </pc:spChg>
        <pc:spChg chg="add mod">
          <ac:chgData name="Agustín Ruiz Martín" userId="42fb2f6dfcc8d877" providerId="LiveId" clId="{7F87EB1A-3C0E-47DC-9BEC-592064342CAC}" dt="2020-02-03T21:24:32.009" v="23384" actId="1035"/>
          <ac:spMkLst>
            <pc:docMk/>
            <pc:sldMk cId="405751729" sldId="326"/>
            <ac:spMk id="10" creationId="{43BB6190-CCBD-4AEA-8EB8-3B00BE22C6FA}"/>
          </ac:spMkLst>
        </pc:spChg>
        <pc:spChg chg="del mod">
          <ac:chgData name="Agustín Ruiz Martín" userId="42fb2f6dfcc8d877" providerId="LiveId" clId="{7F87EB1A-3C0E-47DC-9BEC-592064342CAC}" dt="2020-01-07T18:22:48.219" v="2529" actId="478"/>
          <ac:spMkLst>
            <pc:docMk/>
            <pc:sldMk cId="405751729" sldId="326"/>
            <ac:spMk id="15" creationId="{30F6AD58-1902-4338-A03C-0CF112BC388A}"/>
          </ac:spMkLst>
        </pc:spChg>
        <pc:spChg chg="del">
          <ac:chgData name="Agustín Ruiz Martín" userId="42fb2f6dfcc8d877" providerId="LiveId" clId="{7F87EB1A-3C0E-47DC-9BEC-592064342CAC}" dt="2020-01-07T18:02:42.657" v="2201" actId="478"/>
          <ac:spMkLst>
            <pc:docMk/>
            <pc:sldMk cId="405751729" sldId="326"/>
            <ac:spMk id="19" creationId="{F76C1E36-EC21-4AAF-AA4B-971575CA238B}"/>
          </ac:spMkLst>
        </pc:spChg>
        <pc:picChg chg="add del">
          <ac:chgData name="Agustín Ruiz Martín" userId="42fb2f6dfcc8d877" providerId="LiveId" clId="{7F87EB1A-3C0E-47DC-9BEC-592064342CAC}" dt="2020-01-07T18:21:04.915" v="2513"/>
          <ac:picMkLst>
            <pc:docMk/>
            <pc:sldMk cId="405751729" sldId="326"/>
            <ac:picMk id="1026" creationId="{D5B4CC83-E176-4A82-B912-1057767D1BD1}"/>
          </ac:picMkLst>
        </pc:picChg>
        <pc:picChg chg="add mod">
          <ac:chgData name="Agustín Ruiz Martín" userId="42fb2f6dfcc8d877" providerId="LiveId" clId="{7F87EB1A-3C0E-47DC-9BEC-592064342CAC}" dt="2020-02-03T21:24:32.009" v="23384" actId="1035"/>
          <ac:picMkLst>
            <pc:docMk/>
            <pc:sldMk cId="405751729" sldId="326"/>
            <ac:picMk id="1028" creationId="{49219371-7377-45FF-85E5-CF70B262FCC0}"/>
          </ac:picMkLst>
        </pc:picChg>
      </pc:sldChg>
      <pc:sldChg chg="addSp delSp modSp add ord modTransition delAnim modAnim">
        <pc:chgData name="Agustín Ruiz Martín" userId="42fb2f6dfcc8d877" providerId="LiveId" clId="{7F87EB1A-3C0E-47DC-9BEC-592064342CAC}" dt="2020-03-07T21:34:21.675" v="23876" actId="207"/>
        <pc:sldMkLst>
          <pc:docMk/>
          <pc:sldMk cId="4193810909" sldId="327"/>
        </pc:sldMkLst>
        <pc:spChg chg="mod">
          <ac:chgData name="Agustín Ruiz Martín" userId="42fb2f6dfcc8d877" providerId="LiveId" clId="{7F87EB1A-3C0E-47DC-9BEC-592064342CAC}" dt="2020-02-03T21:16:16.884" v="23221" actId="114"/>
          <ac:spMkLst>
            <pc:docMk/>
            <pc:sldMk cId="4193810909" sldId="327"/>
            <ac:spMk id="6" creationId="{EA69FEFC-005E-4364-ADCC-C622F2B605A1}"/>
          </ac:spMkLst>
        </pc:spChg>
        <pc:spChg chg="del">
          <ac:chgData name="Agustín Ruiz Martín" userId="42fb2f6dfcc8d877" providerId="LiveId" clId="{7F87EB1A-3C0E-47DC-9BEC-592064342CAC}" dt="2020-01-07T18:27:34.100" v="2551" actId="478"/>
          <ac:spMkLst>
            <pc:docMk/>
            <pc:sldMk cId="4193810909" sldId="327"/>
            <ac:spMk id="19" creationId="{F76C1E36-EC21-4AAF-AA4B-971575CA238B}"/>
          </ac:spMkLst>
        </pc:spChg>
        <pc:graphicFrameChg chg="add del mod">
          <ac:chgData name="Agustín Ruiz Martín" userId="42fb2f6dfcc8d877" providerId="LiveId" clId="{7F87EB1A-3C0E-47DC-9BEC-592064342CAC}" dt="2020-01-07T18:32:25.234" v="2633" actId="1032"/>
          <ac:graphicFrameMkLst>
            <pc:docMk/>
            <pc:sldMk cId="4193810909" sldId="327"/>
            <ac:graphicFrameMk id="2" creationId="{1C59BD54-2B82-4852-AA10-C454139D52F8}"/>
          </ac:graphicFrameMkLst>
        </pc:graphicFrameChg>
        <pc:graphicFrameChg chg="add del mod">
          <ac:chgData name="Agustín Ruiz Martín" userId="42fb2f6dfcc8d877" providerId="LiveId" clId="{7F87EB1A-3C0E-47DC-9BEC-592064342CAC}" dt="2020-01-07T18:41:25.347" v="2807" actId="478"/>
          <ac:graphicFrameMkLst>
            <pc:docMk/>
            <pc:sldMk cId="4193810909" sldId="327"/>
            <ac:graphicFrameMk id="3" creationId="{722B480A-A00A-4B0B-82A9-210C010E6C86}"/>
          </ac:graphicFrameMkLst>
        </pc:graphicFrameChg>
        <pc:graphicFrameChg chg="add mod">
          <ac:chgData name="Agustín Ruiz Martín" userId="42fb2f6dfcc8d877" providerId="LiveId" clId="{7F87EB1A-3C0E-47DC-9BEC-592064342CAC}" dt="2020-03-07T21:34:21.675" v="23876" actId="207"/>
          <ac:graphicFrameMkLst>
            <pc:docMk/>
            <pc:sldMk cId="4193810909" sldId="327"/>
            <ac:graphicFrameMk id="4" creationId="{22C3D4AE-72E7-4774-BB8B-859692F94A7B}"/>
          </ac:graphicFrameMkLst>
        </pc:graphicFrameChg>
      </pc:sldChg>
      <pc:sldChg chg="addSp delSp modSp add modAnim">
        <pc:chgData name="Agustín Ruiz Martín" userId="42fb2f6dfcc8d877" providerId="LiveId" clId="{7F87EB1A-3C0E-47DC-9BEC-592064342CAC}" dt="2020-01-14T13:09:41.854" v="19348" actId="20577"/>
        <pc:sldMkLst>
          <pc:docMk/>
          <pc:sldMk cId="3173809020" sldId="329"/>
        </pc:sldMkLst>
        <pc:spChg chg="mod topLvl">
          <ac:chgData name="Agustín Ruiz Martín" userId="42fb2f6dfcc8d877" providerId="LiveId" clId="{7F87EB1A-3C0E-47DC-9BEC-592064342CAC}" dt="2020-01-07T19:52:22.976" v="3758" actId="1037"/>
          <ac:spMkLst>
            <pc:docMk/>
            <pc:sldMk cId="3173809020" sldId="329"/>
            <ac:spMk id="5" creationId="{77774344-9703-4754-8382-01922FFB4C1D}"/>
          </ac:spMkLst>
        </pc:spChg>
        <pc:spChg chg="mod">
          <ac:chgData name="Agustín Ruiz Martín" userId="42fb2f6dfcc8d877" providerId="LiveId" clId="{7F87EB1A-3C0E-47DC-9BEC-592064342CAC}" dt="2020-01-07T19:32:41.899" v="3419" actId="20577"/>
          <ac:spMkLst>
            <pc:docMk/>
            <pc:sldMk cId="3173809020" sldId="329"/>
            <ac:spMk id="6" creationId="{EA69FEFC-005E-4364-ADCC-C622F2B605A1}"/>
          </ac:spMkLst>
        </pc:spChg>
        <pc:spChg chg="mod topLvl">
          <ac:chgData name="Agustín Ruiz Martín" userId="42fb2f6dfcc8d877" providerId="LiveId" clId="{7F87EB1A-3C0E-47DC-9BEC-592064342CAC}" dt="2020-01-07T19:52:22.976" v="3758" actId="1037"/>
          <ac:spMkLst>
            <pc:docMk/>
            <pc:sldMk cId="3173809020" sldId="329"/>
            <ac:spMk id="8" creationId="{220F3A9B-064C-4797-BDA6-53A44A3FB2AA}"/>
          </ac:spMkLst>
        </pc:spChg>
        <pc:spChg chg="mod topLvl">
          <ac:chgData name="Agustín Ruiz Martín" userId="42fb2f6dfcc8d877" providerId="LiveId" clId="{7F87EB1A-3C0E-47DC-9BEC-592064342CAC}" dt="2020-01-07T21:10:53.296" v="5796" actId="20577"/>
          <ac:spMkLst>
            <pc:docMk/>
            <pc:sldMk cId="3173809020" sldId="329"/>
            <ac:spMk id="9" creationId="{A30A9257-17A3-4689-903E-BF4796EAEEBE}"/>
          </ac:spMkLst>
        </pc:spChg>
        <pc:spChg chg="mod topLvl">
          <ac:chgData name="Agustín Ruiz Martín" userId="42fb2f6dfcc8d877" providerId="LiveId" clId="{7F87EB1A-3C0E-47DC-9BEC-592064342CAC}" dt="2020-01-07T19:52:22.976" v="3758" actId="1037"/>
          <ac:spMkLst>
            <pc:docMk/>
            <pc:sldMk cId="3173809020" sldId="329"/>
            <ac:spMk id="10" creationId="{AB1ED765-B6AE-47A2-9207-A39E7AACCB28}"/>
          </ac:spMkLst>
        </pc:spChg>
        <pc:spChg chg="mod topLvl">
          <ac:chgData name="Agustín Ruiz Martín" userId="42fb2f6dfcc8d877" providerId="LiveId" clId="{7F87EB1A-3C0E-47DC-9BEC-592064342CAC}" dt="2020-01-07T19:52:22.976" v="3758" actId="1037"/>
          <ac:spMkLst>
            <pc:docMk/>
            <pc:sldMk cId="3173809020" sldId="329"/>
            <ac:spMk id="11" creationId="{63BC4CF6-F429-436C-AAB6-6ABDEFB20DC8}"/>
          </ac:spMkLst>
        </pc:spChg>
        <pc:spChg chg="mod topLvl">
          <ac:chgData name="Agustín Ruiz Martín" userId="42fb2f6dfcc8d877" providerId="LiveId" clId="{7F87EB1A-3C0E-47DC-9BEC-592064342CAC}" dt="2020-01-07T19:52:22.976" v="3758" actId="1037"/>
          <ac:spMkLst>
            <pc:docMk/>
            <pc:sldMk cId="3173809020" sldId="329"/>
            <ac:spMk id="12" creationId="{9A3DBB63-96A7-4DD1-A06A-1BAD2F7D07EE}"/>
          </ac:spMkLst>
        </pc:spChg>
        <pc:spChg chg="mod topLvl">
          <ac:chgData name="Agustín Ruiz Martín" userId="42fb2f6dfcc8d877" providerId="LiveId" clId="{7F87EB1A-3C0E-47DC-9BEC-592064342CAC}" dt="2020-01-07T21:10:58.620" v="5808" actId="20577"/>
          <ac:spMkLst>
            <pc:docMk/>
            <pc:sldMk cId="3173809020" sldId="329"/>
            <ac:spMk id="13" creationId="{EFCADE91-62BC-46B7-B01A-A4AC263E5118}"/>
          </ac:spMkLst>
        </pc:spChg>
        <pc:spChg chg="mod topLvl">
          <ac:chgData name="Agustín Ruiz Martín" userId="42fb2f6dfcc8d877" providerId="LiveId" clId="{7F87EB1A-3C0E-47DC-9BEC-592064342CAC}" dt="2020-01-07T19:52:22.976" v="3758" actId="1037"/>
          <ac:spMkLst>
            <pc:docMk/>
            <pc:sldMk cId="3173809020" sldId="329"/>
            <ac:spMk id="14" creationId="{C0C6B4B0-8A56-41AC-8A19-971B286014F0}"/>
          </ac:spMkLst>
        </pc:spChg>
        <pc:spChg chg="mod topLvl">
          <ac:chgData name="Agustín Ruiz Martín" userId="42fb2f6dfcc8d877" providerId="LiveId" clId="{7F87EB1A-3C0E-47DC-9BEC-592064342CAC}" dt="2020-01-07T19:52:22.976" v="3758" actId="1037"/>
          <ac:spMkLst>
            <pc:docMk/>
            <pc:sldMk cId="3173809020" sldId="329"/>
            <ac:spMk id="15" creationId="{412B0642-1CFA-4204-8E50-2D8F775B8322}"/>
          </ac:spMkLst>
        </pc:spChg>
        <pc:spChg chg="mod topLvl">
          <ac:chgData name="Agustín Ruiz Martín" userId="42fb2f6dfcc8d877" providerId="LiveId" clId="{7F87EB1A-3C0E-47DC-9BEC-592064342CAC}" dt="2020-01-07T19:52:22.976" v="3758" actId="1037"/>
          <ac:spMkLst>
            <pc:docMk/>
            <pc:sldMk cId="3173809020" sldId="329"/>
            <ac:spMk id="17" creationId="{C5BF84EF-4F21-4048-A271-AF3D0DF5F2D9}"/>
          </ac:spMkLst>
        </pc:spChg>
        <pc:spChg chg="mod topLvl">
          <ac:chgData name="Agustín Ruiz Martín" userId="42fb2f6dfcc8d877" providerId="LiveId" clId="{7F87EB1A-3C0E-47DC-9BEC-592064342CAC}" dt="2020-01-07T22:49:50.116" v="6854" actId="20577"/>
          <ac:spMkLst>
            <pc:docMk/>
            <pc:sldMk cId="3173809020" sldId="329"/>
            <ac:spMk id="18" creationId="{0F1E3A48-9212-4605-8C9E-990492F5DEC7}"/>
          </ac:spMkLst>
        </pc:spChg>
        <pc:spChg chg="mod topLvl">
          <ac:chgData name="Agustín Ruiz Martín" userId="42fb2f6dfcc8d877" providerId="LiveId" clId="{7F87EB1A-3C0E-47DC-9BEC-592064342CAC}" dt="2020-01-07T19:52:22.976" v="3758" actId="1037"/>
          <ac:spMkLst>
            <pc:docMk/>
            <pc:sldMk cId="3173809020" sldId="329"/>
            <ac:spMk id="19" creationId="{C43F126C-D885-4151-9723-E757AF9C59B2}"/>
          </ac:spMkLst>
        </pc:spChg>
        <pc:spChg chg="mod topLvl">
          <ac:chgData name="Agustín Ruiz Martín" userId="42fb2f6dfcc8d877" providerId="LiveId" clId="{7F87EB1A-3C0E-47DC-9BEC-592064342CAC}" dt="2020-01-14T13:09:41.854" v="19348" actId="20577"/>
          <ac:spMkLst>
            <pc:docMk/>
            <pc:sldMk cId="3173809020" sldId="329"/>
            <ac:spMk id="20" creationId="{5D2DB8F3-9FDA-47AD-B063-E8AB8E56A76E}"/>
          </ac:spMkLst>
        </pc:spChg>
        <pc:spChg chg="mod topLvl">
          <ac:chgData name="Agustín Ruiz Martín" userId="42fb2f6dfcc8d877" providerId="LiveId" clId="{7F87EB1A-3C0E-47DC-9BEC-592064342CAC}" dt="2020-01-07T19:52:22.976" v="3758" actId="1037"/>
          <ac:spMkLst>
            <pc:docMk/>
            <pc:sldMk cId="3173809020" sldId="329"/>
            <ac:spMk id="21" creationId="{3D3708FB-C9D1-4FB6-96C0-E4FB7708D900}"/>
          </ac:spMkLst>
        </pc:spChg>
        <pc:spChg chg="mod topLvl">
          <ac:chgData name="Agustín Ruiz Martín" userId="42fb2f6dfcc8d877" providerId="LiveId" clId="{7F87EB1A-3C0E-47DC-9BEC-592064342CAC}" dt="2020-01-07T19:52:22.976" v="3758" actId="1037"/>
          <ac:spMkLst>
            <pc:docMk/>
            <pc:sldMk cId="3173809020" sldId="329"/>
            <ac:spMk id="22" creationId="{1632B100-9314-4F15-BF9A-6843C6E29360}"/>
          </ac:spMkLst>
        </pc:spChg>
        <pc:grpChg chg="del mod">
          <ac:chgData name="Agustín Ruiz Martín" userId="42fb2f6dfcc8d877" providerId="LiveId" clId="{7F87EB1A-3C0E-47DC-9BEC-592064342CAC}" dt="2020-01-07T19:43:53.326" v="3677" actId="165"/>
          <ac:grpSpMkLst>
            <pc:docMk/>
            <pc:sldMk cId="3173809020" sldId="329"/>
            <ac:grpSpMk id="3" creationId="{2235A2BC-347C-49C8-9C9C-0D4C40E0D962}"/>
          </ac:grpSpMkLst>
        </pc:grpChg>
        <pc:graphicFrameChg chg="add del mod">
          <ac:chgData name="Agustín Ruiz Martín" userId="42fb2f6dfcc8d877" providerId="LiveId" clId="{7F87EB1A-3C0E-47DC-9BEC-592064342CAC}" dt="2020-01-07T19:42:23.249" v="3659" actId="18245"/>
          <ac:graphicFrameMkLst>
            <pc:docMk/>
            <pc:sldMk cId="3173809020" sldId="329"/>
            <ac:graphicFrameMk id="2" creationId="{8F2F2851-5AD1-4CA6-AFA9-63014C14E37B}"/>
          </ac:graphicFrameMkLst>
        </pc:graphicFrameChg>
        <pc:graphicFrameChg chg="del">
          <ac:chgData name="Agustín Ruiz Martín" userId="42fb2f6dfcc8d877" providerId="LiveId" clId="{7F87EB1A-3C0E-47DC-9BEC-592064342CAC}" dt="2020-01-07T19:00:17.519" v="3216" actId="478"/>
          <ac:graphicFrameMkLst>
            <pc:docMk/>
            <pc:sldMk cId="3173809020" sldId="329"/>
            <ac:graphicFrameMk id="4" creationId="{22C3D4AE-72E7-4774-BB8B-859692F94A7B}"/>
          </ac:graphicFrameMkLst>
        </pc:graphicFrameChg>
        <pc:picChg chg="mod">
          <ac:chgData name="Agustín Ruiz Martín" userId="42fb2f6dfcc8d877" providerId="LiveId" clId="{7F87EB1A-3C0E-47DC-9BEC-592064342CAC}" dt="2020-01-07T19:46:06.791" v="3690" actId="1037"/>
          <ac:picMkLst>
            <pc:docMk/>
            <pc:sldMk cId="3173809020" sldId="329"/>
            <ac:picMk id="7" creationId="{394F87ED-E7E0-4D88-A1D5-9AFF80BEAD99}"/>
          </ac:picMkLst>
        </pc:picChg>
        <pc:picChg chg="add mod">
          <ac:chgData name="Agustín Ruiz Martín" userId="42fb2f6dfcc8d877" providerId="LiveId" clId="{7F87EB1A-3C0E-47DC-9BEC-592064342CAC}" dt="2020-01-07T20:04:47.878" v="3776" actId="1035"/>
          <ac:picMkLst>
            <pc:docMk/>
            <pc:sldMk cId="3173809020" sldId="329"/>
            <ac:picMk id="23" creationId="{DF03DF4F-E3F8-425E-9FA5-810D396623D7}"/>
          </ac:picMkLst>
        </pc:picChg>
      </pc:sldChg>
      <pc:sldChg chg="addSp delSp modSp add ord modTransition delAnim modAnim modNotesTx">
        <pc:chgData name="Agustín Ruiz Martín" userId="42fb2f6dfcc8d877" providerId="LiveId" clId="{7F87EB1A-3C0E-47DC-9BEC-592064342CAC}" dt="2020-03-06T18:47:01.179" v="23503"/>
        <pc:sldMkLst>
          <pc:docMk/>
          <pc:sldMk cId="3096514166" sldId="330"/>
        </pc:sldMkLst>
        <pc:spChg chg="add del mod">
          <ac:chgData name="Agustín Ruiz Martín" userId="42fb2f6dfcc8d877" providerId="LiveId" clId="{7F87EB1A-3C0E-47DC-9BEC-592064342CAC}" dt="2020-01-07T20:19:09.935" v="4066" actId="120"/>
          <ac:spMkLst>
            <pc:docMk/>
            <pc:sldMk cId="3096514166" sldId="330"/>
            <ac:spMk id="2" creationId="{8BBCF516-4D8A-46B8-8459-852BE0F82034}"/>
          </ac:spMkLst>
        </pc:spChg>
        <pc:spChg chg="add del">
          <ac:chgData name="Agustín Ruiz Martín" userId="42fb2f6dfcc8d877" providerId="LiveId" clId="{7F87EB1A-3C0E-47DC-9BEC-592064342CAC}" dt="2020-01-07T20:10:12.308" v="3800"/>
          <ac:spMkLst>
            <pc:docMk/>
            <pc:sldMk cId="3096514166" sldId="330"/>
            <ac:spMk id="3" creationId="{287ADDDE-F9E1-4E8A-AB5A-A7BADBB3DCBD}"/>
          </ac:spMkLst>
        </pc:spChg>
        <pc:spChg chg="add del">
          <ac:chgData name="Agustín Ruiz Martín" userId="42fb2f6dfcc8d877" providerId="LiveId" clId="{7F87EB1A-3C0E-47DC-9BEC-592064342CAC}" dt="2020-01-07T20:10:48.497" v="3802"/>
          <ac:spMkLst>
            <pc:docMk/>
            <pc:sldMk cId="3096514166" sldId="330"/>
            <ac:spMk id="4" creationId="{1C0F9D42-A4FB-4B64-A3F4-8E382273FF9F}"/>
          </ac:spMkLst>
        </pc:spChg>
        <pc:spChg chg="del">
          <ac:chgData name="Agustín Ruiz Martín" userId="42fb2f6dfcc8d877" providerId="LiveId" clId="{7F87EB1A-3C0E-47DC-9BEC-592064342CAC}" dt="2020-01-07T19:53:07.642" v="3761" actId="478"/>
          <ac:spMkLst>
            <pc:docMk/>
            <pc:sldMk cId="3096514166" sldId="330"/>
            <ac:spMk id="5" creationId="{77774344-9703-4754-8382-01922FFB4C1D}"/>
          </ac:spMkLst>
        </pc:spChg>
        <pc:spChg chg="del">
          <ac:chgData name="Agustín Ruiz Martín" userId="42fb2f6dfcc8d877" providerId="LiveId" clId="{7F87EB1A-3C0E-47DC-9BEC-592064342CAC}" dt="2020-01-07T19:53:09.594" v="3763" actId="478"/>
          <ac:spMkLst>
            <pc:docMk/>
            <pc:sldMk cId="3096514166" sldId="330"/>
            <ac:spMk id="8" creationId="{220F3A9B-064C-4797-BDA6-53A44A3FB2AA}"/>
          </ac:spMkLst>
        </pc:spChg>
        <pc:spChg chg="mod">
          <ac:chgData name="Agustín Ruiz Martín" userId="42fb2f6dfcc8d877" providerId="LiveId" clId="{7F87EB1A-3C0E-47DC-9BEC-592064342CAC}" dt="2020-01-07T19:53:04.172" v="3760" actId="1076"/>
          <ac:spMkLst>
            <pc:docMk/>
            <pc:sldMk cId="3096514166" sldId="330"/>
            <ac:spMk id="9" creationId="{A30A9257-17A3-4689-903E-BF4796EAEEBE}"/>
          </ac:spMkLst>
        </pc:spChg>
        <pc:spChg chg="del">
          <ac:chgData name="Agustín Ruiz Martín" userId="42fb2f6dfcc8d877" providerId="LiveId" clId="{7F87EB1A-3C0E-47DC-9BEC-592064342CAC}" dt="2020-01-07T19:53:11.422" v="3765" actId="478"/>
          <ac:spMkLst>
            <pc:docMk/>
            <pc:sldMk cId="3096514166" sldId="330"/>
            <ac:spMk id="10" creationId="{AB1ED765-B6AE-47A2-9207-A39E7AACCB28}"/>
          </ac:spMkLst>
        </pc:spChg>
        <pc:spChg chg="del">
          <ac:chgData name="Agustín Ruiz Martín" userId="42fb2f6dfcc8d877" providerId="LiveId" clId="{7F87EB1A-3C0E-47DC-9BEC-592064342CAC}" dt="2020-01-07T19:53:13.031" v="3766" actId="478"/>
          <ac:spMkLst>
            <pc:docMk/>
            <pc:sldMk cId="3096514166" sldId="330"/>
            <ac:spMk id="11" creationId="{63BC4CF6-F429-436C-AAB6-6ABDEFB20DC8}"/>
          </ac:spMkLst>
        </pc:spChg>
        <pc:spChg chg="del">
          <ac:chgData name="Agustín Ruiz Martín" userId="42fb2f6dfcc8d877" providerId="LiveId" clId="{7F87EB1A-3C0E-47DC-9BEC-592064342CAC}" dt="2020-01-07T19:53:10.188" v="3764" actId="478"/>
          <ac:spMkLst>
            <pc:docMk/>
            <pc:sldMk cId="3096514166" sldId="330"/>
            <ac:spMk id="12" creationId="{9A3DBB63-96A7-4DD1-A06A-1BAD2F7D07EE}"/>
          </ac:spMkLst>
        </pc:spChg>
        <pc:spChg chg="del">
          <ac:chgData name="Agustín Ruiz Martín" userId="42fb2f6dfcc8d877" providerId="LiveId" clId="{7F87EB1A-3C0E-47DC-9BEC-592064342CAC}" dt="2020-01-07T19:53:08.407" v="3762" actId="478"/>
          <ac:spMkLst>
            <pc:docMk/>
            <pc:sldMk cId="3096514166" sldId="330"/>
            <ac:spMk id="13" creationId="{EFCADE91-62BC-46B7-B01A-A4AC263E5118}"/>
          </ac:spMkLst>
        </pc:spChg>
        <pc:spChg chg="del">
          <ac:chgData name="Agustín Ruiz Martín" userId="42fb2f6dfcc8d877" providerId="LiveId" clId="{7F87EB1A-3C0E-47DC-9BEC-592064342CAC}" dt="2020-01-07T19:53:14.718" v="3768" actId="478"/>
          <ac:spMkLst>
            <pc:docMk/>
            <pc:sldMk cId="3096514166" sldId="330"/>
            <ac:spMk id="14" creationId="{C0C6B4B0-8A56-41AC-8A19-971B286014F0}"/>
          </ac:spMkLst>
        </pc:spChg>
        <pc:spChg chg="del">
          <ac:chgData name="Agustín Ruiz Martín" userId="42fb2f6dfcc8d877" providerId="LiveId" clId="{7F87EB1A-3C0E-47DC-9BEC-592064342CAC}" dt="2020-01-07T19:53:13.781" v="3767" actId="478"/>
          <ac:spMkLst>
            <pc:docMk/>
            <pc:sldMk cId="3096514166" sldId="330"/>
            <ac:spMk id="15" creationId="{412B0642-1CFA-4204-8E50-2D8F775B8322}"/>
          </ac:spMkLst>
        </pc:spChg>
        <pc:spChg chg="del">
          <ac:chgData name="Agustín Ruiz Martín" userId="42fb2f6dfcc8d877" providerId="LiveId" clId="{7F87EB1A-3C0E-47DC-9BEC-592064342CAC}" dt="2020-01-07T19:53:16.531" v="3769" actId="478"/>
          <ac:spMkLst>
            <pc:docMk/>
            <pc:sldMk cId="3096514166" sldId="330"/>
            <ac:spMk id="17" creationId="{C5BF84EF-4F21-4048-A271-AF3D0DF5F2D9}"/>
          </ac:spMkLst>
        </pc:spChg>
        <pc:spChg chg="del">
          <ac:chgData name="Agustín Ruiz Martín" userId="42fb2f6dfcc8d877" providerId="LiveId" clId="{7F87EB1A-3C0E-47DC-9BEC-592064342CAC}" dt="2020-01-07T19:53:16.531" v="3769" actId="478"/>
          <ac:spMkLst>
            <pc:docMk/>
            <pc:sldMk cId="3096514166" sldId="330"/>
            <ac:spMk id="18" creationId="{0F1E3A48-9212-4605-8C9E-990492F5DEC7}"/>
          </ac:spMkLst>
        </pc:spChg>
        <pc:spChg chg="del">
          <ac:chgData name="Agustín Ruiz Martín" userId="42fb2f6dfcc8d877" providerId="LiveId" clId="{7F87EB1A-3C0E-47DC-9BEC-592064342CAC}" dt="2020-01-07T19:53:16.531" v="3769" actId="478"/>
          <ac:spMkLst>
            <pc:docMk/>
            <pc:sldMk cId="3096514166" sldId="330"/>
            <ac:spMk id="19" creationId="{C43F126C-D885-4151-9723-E757AF9C59B2}"/>
          </ac:spMkLst>
        </pc:spChg>
        <pc:spChg chg="del">
          <ac:chgData name="Agustín Ruiz Martín" userId="42fb2f6dfcc8d877" providerId="LiveId" clId="{7F87EB1A-3C0E-47DC-9BEC-592064342CAC}" dt="2020-01-07T19:53:16.531" v="3769" actId="478"/>
          <ac:spMkLst>
            <pc:docMk/>
            <pc:sldMk cId="3096514166" sldId="330"/>
            <ac:spMk id="20" creationId="{5D2DB8F3-9FDA-47AD-B063-E8AB8E56A76E}"/>
          </ac:spMkLst>
        </pc:spChg>
        <pc:spChg chg="del">
          <ac:chgData name="Agustín Ruiz Martín" userId="42fb2f6dfcc8d877" providerId="LiveId" clId="{7F87EB1A-3C0E-47DC-9BEC-592064342CAC}" dt="2020-01-07T19:53:16.531" v="3769" actId="478"/>
          <ac:spMkLst>
            <pc:docMk/>
            <pc:sldMk cId="3096514166" sldId="330"/>
            <ac:spMk id="21" creationId="{3D3708FB-C9D1-4FB6-96C0-E4FB7708D900}"/>
          </ac:spMkLst>
        </pc:spChg>
        <pc:spChg chg="del">
          <ac:chgData name="Agustín Ruiz Martín" userId="42fb2f6dfcc8d877" providerId="LiveId" clId="{7F87EB1A-3C0E-47DC-9BEC-592064342CAC}" dt="2020-01-07T19:53:16.531" v="3769" actId="478"/>
          <ac:spMkLst>
            <pc:docMk/>
            <pc:sldMk cId="3096514166" sldId="330"/>
            <ac:spMk id="22" creationId="{1632B100-9314-4F15-BF9A-6843C6E29360}"/>
          </ac:spMkLst>
        </pc:spChg>
        <pc:spChg chg="add mod">
          <ac:chgData name="Agustín Ruiz Martín" userId="42fb2f6dfcc8d877" providerId="LiveId" clId="{7F87EB1A-3C0E-47DC-9BEC-592064342CAC}" dt="2020-01-07T20:43:20.282" v="4946" actId="123"/>
          <ac:spMkLst>
            <pc:docMk/>
            <pc:sldMk cId="3096514166" sldId="330"/>
            <ac:spMk id="23" creationId="{E77ABFC5-DE87-4CA9-B457-4FF70059D040}"/>
          </ac:spMkLst>
        </pc:spChg>
      </pc:sldChg>
      <pc:sldChg chg="addSp delSp modSp add modTransition modAnim modNotesTx">
        <pc:chgData name="Agustín Ruiz Martín" userId="42fb2f6dfcc8d877" providerId="LiveId" clId="{7F87EB1A-3C0E-47DC-9BEC-592064342CAC}" dt="2020-01-24T12:36:17.601" v="22809" actId="1036"/>
        <pc:sldMkLst>
          <pc:docMk/>
          <pc:sldMk cId="786061208" sldId="331"/>
        </pc:sldMkLst>
        <pc:spChg chg="del">
          <ac:chgData name="Agustín Ruiz Martín" userId="42fb2f6dfcc8d877" providerId="LiveId" clId="{7F87EB1A-3C0E-47DC-9BEC-592064342CAC}" dt="2020-01-07T20:19:14.029" v="4067" actId="478"/>
          <ac:spMkLst>
            <pc:docMk/>
            <pc:sldMk cId="786061208" sldId="331"/>
            <ac:spMk id="2" creationId="{8BBCF516-4D8A-46B8-8459-852BE0F82034}"/>
          </ac:spMkLst>
        </pc:spChg>
        <pc:spChg chg="add del mod">
          <ac:chgData name="Agustín Ruiz Martín" userId="42fb2f6dfcc8d877" providerId="LiveId" clId="{7F87EB1A-3C0E-47DC-9BEC-592064342CAC}" dt="2020-01-07T20:58:48.546" v="5589" actId="478"/>
          <ac:spMkLst>
            <pc:docMk/>
            <pc:sldMk cId="786061208" sldId="331"/>
            <ac:spMk id="3" creationId="{2EA9329A-1A12-43BE-AFF1-54ED35BBF274}"/>
          </ac:spMkLst>
        </pc:spChg>
        <pc:spChg chg="add mod">
          <ac:chgData name="Agustín Ruiz Martín" userId="42fb2f6dfcc8d877" providerId="LiveId" clId="{7F87EB1A-3C0E-47DC-9BEC-592064342CAC}" dt="2020-01-07T20:19:50.668" v="4134" actId="20577"/>
          <ac:spMkLst>
            <pc:docMk/>
            <pc:sldMk cId="786061208" sldId="331"/>
            <ac:spMk id="8" creationId="{7DECB414-7716-44F2-BAB4-DA2B47DC369F}"/>
          </ac:spMkLst>
        </pc:spChg>
        <pc:spChg chg="mod">
          <ac:chgData name="Agustín Ruiz Martín" userId="42fb2f6dfcc8d877" providerId="LiveId" clId="{7F87EB1A-3C0E-47DC-9BEC-592064342CAC}" dt="2020-01-07T20:33:42.799" v="4563" actId="14861"/>
          <ac:spMkLst>
            <pc:docMk/>
            <pc:sldMk cId="786061208" sldId="331"/>
            <ac:spMk id="11" creationId="{7830D8C9-CB36-41F2-8D03-6813EBF86DD9}"/>
          </ac:spMkLst>
        </pc:spChg>
        <pc:spChg chg="mod">
          <ac:chgData name="Agustín Ruiz Martín" userId="42fb2f6dfcc8d877" providerId="LiveId" clId="{7F87EB1A-3C0E-47DC-9BEC-592064342CAC}" dt="2020-01-09T09:34:17.168" v="8215" actId="122"/>
          <ac:spMkLst>
            <pc:docMk/>
            <pc:sldMk cId="786061208" sldId="331"/>
            <ac:spMk id="12" creationId="{37E56EF4-E803-442C-BFFF-6371ED034C24}"/>
          </ac:spMkLst>
        </pc:spChg>
        <pc:spChg chg="mod">
          <ac:chgData name="Agustín Ruiz Martín" userId="42fb2f6dfcc8d877" providerId="LiveId" clId="{7F87EB1A-3C0E-47DC-9BEC-592064342CAC}" dt="2020-01-07T20:58:43.883" v="5588" actId="14861"/>
          <ac:spMkLst>
            <pc:docMk/>
            <pc:sldMk cId="786061208" sldId="331"/>
            <ac:spMk id="14" creationId="{886B54A9-2767-4155-A3C7-9C5C86D6ABDD}"/>
          </ac:spMkLst>
        </pc:spChg>
        <pc:spChg chg="mod">
          <ac:chgData name="Agustín Ruiz Martín" userId="42fb2f6dfcc8d877" providerId="LiveId" clId="{7F87EB1A-3C0E-47DC-9BEC-592064342CAC}" dt="2020-01-12T10:29:39.015" v="9510" actId="113"/>
          <ac:spMkLst>
            <pc:docMk/>
            <pc:sldMk cId="786061208" sldId="331"/>
            <ac:spMk id="15" creationId="{866763AC-3A65-4EF1-90FA-C39E8D84AB99}"/>
          </ac:spMkLst>
        </pc:spChg>
        <pc:spChg chg="mod">
          <ac:chgData name="Agustín Ruiz Martín" userId="42fb2f6dfcc8d877" providerId="LiveId" clId="{7F87EB1A-3C0E-47DC-9BEC-592064342CAC}" dt="2020-01-07T20:56:55.478" v="5579" actId="207"/>
          <ac:spMkLst>
            <pc:docMk/>
            <pc:sldMk cId="786061208" sldId="331"/>
            <ac:spMk id="18" creationId="{7A195C96-81BF-4F81-B62B-4F1174F3CD25}"/>
          </ac:spMkLst>
        </pc:spChg>
        <pc:spChg chg="mod">
          <ac:chgData name="Agustín Ruiz Martín" userId="42fb2f6dfcc8d877" providerId="LiveId" clId="{7F87EB1A-3C0E-47DC-9BEC-592064342CAC}" dt="2020-01-12T10:29:25.289" v="9508" actId="1036"/>
          <ac:spMkLst>
            <pc:docMk/>
            <pc:sldMk cId="786061208" sldId="331"/>
            <ac:spMk id="19" creationId="{EAAAE80A-7E36-4D70-B785-3167916BC9A4}"/>
          </ac:spMkLst>
        </pc:spChg>
        <pc:spChg chg="add mod">
          <ac:chgData name="Agustín Ruiz Martín" userId="42fb2f6dfcc8d877" providerId="LiveId" clId="{7F87EB1A-3C0E-47DC-9BEC-592064342CAC}" dt="2020-01-09T09:43:24.099" v="8625" actId="20577"/>
          <ac:spMkLst>
            <pc:docMk/>
            <pc:sldMk cId="786061208" sldId="331"/>
            <ac:spMk id="20" creationId="{4853DFEC-C86D-469F-B11A-CAC2D31D895E}"/>
          </ac:spMkLst>
        </pc:spChg>
        <pc:spChg chg="mod">
          <ac:chgData name="Agustín Ruiz Martín" userId="42fb2f6dfcc8d877" providerId="LiveId" clId="{7F87EB1A-3C0E-47DC-9BEC-592064342CAC}" dt="2020-01-24T12:36:17.601" v="22809" actId="1036"/>
          <ac:spMkLst>
            <pc:docMk/>
            <pc:sldMk cId="786061208" sldId="331"/>
            <ac:spMk id="23" creationId="{E77ABFC5-DE87-4CA9-B457-4FF70059D040}"/>
          </ac:spMkLst>
        </pc:spChg>
        <pc:grpChg chg="add mod">
          <ac:chgData name="Agustín Ruiz Martín" userId="42fb2f6dfcc8d877" providerId="LiveId" clId="{7F87EB1A-3C0E-47DC-9BEC-592064342CAC}" dt="2020-01-15T09:43:59.708" v="22238" actId="1035"/>
          <ac:grpSpMkLst>
            <pc:docMk/>
            <pc:sldMk cId="786061208" sldId="331"/>
            <ac:grpSpMk id="10" creationId="{0EBBACBE-CAB3-46D3-BC7F-7EEC7679E0D0}"/>
          </ac:grpSpMkLst>
        </pc:grpChg>
        <pc:grpChg chg="add mod">
          <ac:chgData name="Agustín Ruiz Martín" userId="42fb2f6dfcc8d877" providerId="LiveId" clId="{7F87EB1A-3C0E-47DC-9BEC-592064342CAC}" dt="2020-01-15T09:43:59.708" v="22238" actId="1035"/>
          <ac:grpSpMkLst>
            <pc:docMk/>
            <pc:sldMk cId="786061208" sldId="331"/>
            <ac:grpSpMk id="13" creationId="{53638C60-8251-40F1-A277-901AFCBC6348}"/>
          </ac:grpSpMkLst>
        </pc:grpChg>
        <pc:grpChg chg="add mod">
          <ac:chgData name="Agustín Ruiz Martín" userId="42fb2f6dfcc8d877" providerId="LiveId" clId="{7F87EB1A-3C0E-47DC-9BEC-592064342CAC}" dt="2020-01-15T09:43:59.708" v="22238" actId="1035"/>
          <ac:grpSpMkLst>
            <pc:docMk/>
            <pc:sldMk cId="786061208" sldId="331"/>
            <ac:grpSpMk id="17" creationId="{764FD226-FB23-4316-BCE9-87FB5382B281}"/>
          </ac:grpSpMkLst>
        </pc:grpChg>
      </pc:sldChg>
      <pc:sldChg chg="delSp modSp add delAnim modNotesTx">
        <pc:chgData name="Agustín Ruiz Martín" userId="42fb2f6dfcc8d877" providerId="LiveId" clId="{7F87EB1A-3C0E-47DC-9BEC-592064342CAC}" dt="2020-01-12T11:48:23.798" v="10926" actId="20577"/>
        <pc:sldMkLst>
          <pc:docMk/>
          <pc:sldMk cId="706030402" sldId="332"/>
        </pc:sldMkLst>
        <pc:spChg chg="mod">
          <ac:chgData name="Agustín Ruiz Martín" userId="42fb2f6dfcc8d877" providerId="LiveId" clId="{7F87EB1A-3C0E-47DC-9BEC-592064342CAC}" dt="2020-01-07T20:40:49.769" v="4910" actId="20577"/>
          <ac:spMkLst>
            <pc:docMk/>
            <pc:sldMk cId="706030402" sldId="332"/>
            <ac:spMk id="8" creationId="{7DECB414-7716-44F2-BAB4-DA2B47DC369F}"/>
          </ac:spMkLst>
        </pc:spChg>
        <pc:spChg chg="del">
          <ac:chgData name="Agustín Ruiz Martín" userId="42fb2f6dfcc8d877" providerId="LiveId" clId="{7F87EB1A-3C0E-47DC-9BEC-592064342CAC}" dt="2020-01-07T20:40:21.359" v="4861" actId="478"/>
          <ac:spMkLst>
            <pc:docMk/>
            <pc:sldMk cId="706030402" sldId="332"/>
            <ac:spMk id="20" creationId="{4853DFEC-C86D-469F-B11A-CAC2D31D895E}"/>
          </ac:spMkLst>
        </pc:spChg>
        <pc:spChg chg="mod">
          <ac:chgData name="Agustín Ruiz Martín" userId="42fb2f6dfcc8d877" providerId="LiveId" clId="{7F87EB1A-3C0E-47DC-9BEC-592064342CAC}" dt="2020-01-07T20:51:09.013" v="5316" actId="1036"/>
          <ac:spMkLst>
            <pc:docMk/>
            <pc:sldMk cId="706030402" sldId="332"/>
            <ac:spMk id="23" creationId="{E77ABFC5-DE87-4CA9-B457-4FF70059D040}"/>
          </ac:spMkLst>
        </pc:spChg>
        <pc:grpChg chg="del">
          <ac:chgData name="Agustín Ruiz Martín" userId="42fb2f6dfcc8d877" providerId="LiveId" clId="{7F87EB1A-3C0E-47DC-9BEC-592064342CAC}" dt="2020-01-07T20:40:24.453" v="4864" actId="478"/>
          <ac:grpSpMkLst>
            <pc:docMk/>
            <pc:sldMk cId="706030402" sldId="332"/>
            <ac:grpSpMk id="10" creationId="{0EBBACBE-CAB3-46D3-BC7F-7EEC7679E0D0}"/>
          </ac:grpSpMkLst>
        </pc:grpChg>
        <pc:grpChg chg="del mod">
          <ac:chgData name="Agustín Ruiz Martín" userId="42fb2f6dfcc8d877" providerId="LiveId" clId="{7F87EB1A-3C0E-47DC-9BEC-592064342CAC}" dt="2020-01-07T20:40:23.533" v="4863" actId="478"/>
          <ac:grpSpMkLst>
            <pc:docMk/>
            <pc:sldMk cId="706030402" sldId="332"/>
            <ac:grpSpMk id="13" creationId="{53638C60-8251-40F1-A277-901AFCBC6348}"/>
          </ac:grpSpMkLst>
        </pc:grpChg>
        <pc:grpChg chg="del">
          <ac:chgData name="Agustín Ruiz Martín" userId="42fb2f6dfcc8d877" providerId="LiveId" clId="{7F87EB1A-3C0E-47DC-9BEC-592064342CAC}" dt="2020-01-07T20:40:26.859" v="4865" actId="478"/>
          <ac:grpSpMkLst>
            <pc:docMk/>
            <pc:sldMk cId="706030402" sldId="332"/>
            <ac:grpSpMk id="17" creationId="{764FD226-FB23-4316-BCE9-87FB5382B281}"/>
          </ac:grpSpMkLst>
        </pc:grpChg>
      </pc:sldChg>
      <pc:sldChg chg="modSp add modNotesTx">
        <pc:chgData name="Agustín Ruiz Martín" userId="42fb2f6dfcc8d877" providerId="LiveId" clId="{7F87EB1A-3C0E-47DC-9BEC-592064342CAC}" dt="2020-01-12T11:49:03.799" v="10936" actId="20577"/>
        <pc:sldMkLst>
          <pc:docMk/>
          <pc:sldMk cId="1677753369" sldId="333"/>
        </pc:sldMkLst>
        <pc:spChg chg="mod">
          <ac:chgData name="Agustín Ruiz Martín" userId="42fb2f6dfcc8d877" providerId="LiveId" clId="{7F87EB1A-3C0E-47DC-9BEC-592064342CAC}" dt="2020-01-07T20:47:51.802" v="5135" actId="20577"/>
          <ac:spMkLst>
            <pc:docMk/>
            <pc:sldMk cId="1677753369" sldId="333"/>
            <ac:spMk id="8" creationId="{7DECB414-7716-44F2-BAB4-DA2B47DC369F}"/>
          </ac:spMkLst>
        </pc:spChg>
        <pc:spChg chg="mod">
          <ac:chgData name="Agustín Ruiz Martín" userId="42fb2f6dfcc8d877" providerId="LiveId" clId="{7F87EB1A-3C0E-47DC-9BEC-592064342CAC}" dt="2020-01-07T20:54:58.212" v="5534" actId="1036"/>
          <ac:spMkLst>
            <pc:docMk/>
            <pc:sldMk cId="1677753369" sldId="333"/>
            <ac:spMk id="23" creationId="{E77ABFC5-DE87-4CA9-B457-4FF70059D040}"/>
          </ac:spMkLst>
        </pc:spChg>
      </pc:sldChg>
      <pc:sldChg chg="modSp add ord modTransition modAnim modNotesTx">
        <pc:chgData name="Agustín Ruiz Martín" userId="42fb2f6dfcc8d877" providerId="LiveId" clId="{7F87EB1A-3C0E-47DC-9BEC-592064342CAC}" dt="2020-03-06T18:43:53.804" v="23457" actId="1035"/>
        <pc:sldMkLst>
          <pc:docMk/>
          <pc:sldMk cId="2274076786" sldId="334"/>
        </pc:sldMkLst>
        <pc:spChg chg="mod">
          <ac:chgData name="Agustín Ruiz Martín" userId="42fb2f6dfcc8d877" providerId="LiveId" clId="{7F87EB1A-3C0E-47DC-9BEC-592064342CAC}" dt="2020-01-07T22:49:42.761" v="6853" actId="20577"/>
          <ac:spMkLst>
            <pc:docMk/>
            <pc:sldMk cId="2274076786" sldId="334"/>
            <ac:spMk id="18" creationId="{0F1E3A48-9212-4605-8C9E-990492F5DEC7}"/>
          </ac:spMkLst>
        </pc:spChg>
        <pc:spChg chg="mod">
          <ac:chgData name="Agustín Ruiz Martín" userId="42fb2f6dfcc8d877" providerId="LiveId" clId="{7F87EB1A-3C0E-47DC-9BEC-592064342CAC}" dt="2020-01-12T11:55:35.218" v="10984" actId="20577"/>
          <ac:spMkLst>
            <pc:docMk/>
            <pc:sldMk cId="2274076786" sldId="334"/>
            <ac:spMk id="20" creationId="{5D2DB8F3-9FDA-47AD-B063-E8AB8E56A76E}"/>
          </ac:spMkLst>
        </pc:spChg>
        <pc:picChg chg="mod">
          <ac:chgData name="Agustín Ruiz Martín" userId="42fb2f6dfcc8d877" providerId="LiveId" clId="{7F87EB1A-3C0E-47DC-9BEC-592064342CAC}" dt="2020-03-06T18:43:53.804" v="23457" actId="1035"/>
          <ac:picMkLst>
            <pc:docMk/>
            <pc:sldMk cId="2274076786" sldId="334"/>
            <ac:picMk id="23" creationId="{DF03DF4F-E3F8-425E-9FA5-810D396623D7}"/>
          </ac:picMkLst>
        </pc:picChg>
      </pc:sldChg>
      <pc:sldChg chg="addSp delSp modSp add ord modAnim modNotesTx">
        <pc:chgData name="Agustín Ruiz Martín" userId="42fb2f6dfcc8d877" providerId="LiveId" clId="{7F87EB1A-3C0E-47DC-9BEC-592064342CAC}" dt="2020-01-24T12:41:21.866" v="22944" actId="20577"/>
        <pc:sldMkLst>
          <pc:docMk/>
          <pc:sldMk cId="4197011947" sldId="335"/>
        </pc:sldMkLst>
        <pc:spChg chg="del mod">
          <ac:chgData name="Agustín Ruiz Martín" userId="42fb2f6dfcc8d877" providerId="LiveId" clId="{7F87EB1A-3C0E-47DC-9BEC-592064342CAC}" dt="2020-01-07T21:02:42.862" v="5648" actId="478"/>
          <ac:spMkLst>
            <pc:docMk/>
            <pc:sldMk cId="4197011947" sldId="335"/>
            <ac:spMk id="2" creationId="{8BBCF516-4D8A-46B8-8459-852BE0F82034}"/>
          </ac:spMkLst>
        </pc:spChg>
        <pc:spChg chg="add del">
          <ac:chgData name="Agustín Ruiz Martín" userId="42fb2f6dfcc8d877" providerId="LiveId" clId="{7F87EB1A-3C0E-47DC-9BEC-592064342CAC}" dt="2020-01-07T21:02:21.543" v="5645"/>
          <ac:spMkLst>
            <pc:docMk/>
            <pc:sldMk cId="4197011947" sldId="335"/>
            <ac:spMk id="8" creationId="{EA5D5EA7-8BA0-42B7-A412-7CC147618094}"/>
          </ac:spMkLst>
        </pc:spChg>
        <pc:spChg chg="mod">
          <ac:chgData name="Agustín Ruiz Martín" userId="42fb2f6dfcc8d877" providerId="LiveId" clId="{7F87EB1A-3C0E-47DC-9BEC-592064342CAC}" dt="2020-01-07T21:01:07.869" v="5600" actId="20577"/>
          <ac:spMkLst>
            <pc:docMk/>
            <pc:sldMk cId="4197011947" sldId="335"/>
            <ac:spMk id="9" creationId="{A30A9257-17A3-4689-903E-BF4796EAEEBE}"/>
          </ac:spMkLst>
        </pc:spChg>
        <pc:spChg chg="add mod">
          <ac:chgData name="Agustín Ruiz Martín" userId="42fb2f6dfcc8d877" providerId="LiveId" clId="{7F87EB1A-3C0E-47DC-9BEC-592064342CAC}" dt="2020-01-24T12:41:21.866" v="22944" actId="20577"/>
          <ac:spMkLst>
            <pc:docMk/>
            <pc:sldMk cId="4197011947" sldId="335"/>
            <ac:spMk id="10" creationId="{B7EA2C30-B16F-4647-A846-D6BF2FFACACC}"/>
          </ac:spMkLst>
        </pc:spChg>
        <pc:spChg chg="add mod">
          <ac:chgData name="Agustín Ruiz Martín" userId="42fb2f6dfcc8d877" providerId="LiveId" clId="{7F87EB1A-3C0E-47DC-9BEC-592064342CAC}" dt="2020-01-07T21:12:01.092" v="5822" actId="1035"/>
          <ac:spMkLst>
            <pc:docMk/>
            <pc:sldMk cId="4197011947" sldId="335"/>
            <ac:spMk id="11" creationId="{8C8556C9-3319-43BF-A3E5-063EE4AE2048}"/>
          </ac:spMkLst>
        </pc:spChg>
        <pc:spChg chg="add mod">
          <ac:chgData name="Agustín Ruiz Martín" userId="42fb2f6dfcc8d877" providerId="LiveId" clId="{7F87EB1A-3C0E-47DC-9BEC-592064342CAC}" dt="2020-01-07T21:12:01.092" v="5822" actId="1035"/>
          <ac:spMkLst>
            <pc:docMk/>
            <pc:sldMk cId="4197011947" sldId="335"/>
            <ac:spMk id="12" creationId="{1BDA7777-46BB-4EA0-90F6-9C4905E6C98F}"/>
          </ac:spMkLst>
        </pc:spChg>
        <pc:spChg chg="add mod">
          <ac:chgData name="Agustín Ruiz Martín" userId="42fb2f6dfcc8d877" providerId="LiveId" clId="{7F87EB1A-3C0E-47DC-9BEC-592064342CAC}" dt="2020-01-07T21:12:01.092" v="5822" actId="1035"/>
          <ac:spMkLst>
            <pc:docMk/>
            <pc:sldMk cId="4197011947" sldId="335"/>
            <ac:spMk id="13" creationId="{E4DE524F-204D-47B1-B0AF-A2A46C8E4028}"/>
          </ac:spMkLst>
        </pc:spChg>
        <pc:spChg chg="add mod">
          <ac:chgData name="Agustín Ruiz Martín" userId="42fb2f6dfcc8d877" providerId="LiveId" clId="{7F87EB1A-3C0E-47DC-9BEC-592064342CAC}" dt="2020-01-07T21:04:14.557" v="5723" actId="1038"/>
          <ac:spMkLst>
            <pc:docMk/>
            <pc:sldMk cId="4197011947" sldId="335"/>
            <ac:spMk id="14" creationId="{6BC46985-A731-401F-85CA-B432F543E268}"/>
          </ac:spMkLst>
        </pc:spChg>
        <pc:spChg chg="add mod">
          <ac:chgData name="Agustín Ruiz Martín" userId="42fb2f6dfcc8d877" providerId="LiveId" clId="{7F87EB1A-3C0E-47DC-9BEC-592064342CAC}" dt="2020-01-14T21:45:18.989" v="22192" actId="1076"/>
          <ac:spMkLst>
            <pc:docMk/>
            <pc:sldMk cId="4197011947" sldId="335"/>
            <ac:spMk id="15" creationId="{C430F1D9-C84A-498B-9CF1-E6F9903D1A08}"/>
          </ac:spMkLst>
        </pc:spChg>
        <pc:spChg chg="del">
          <ac:chgData name="Agustín Ruiz Martín" userId="42fb2f6dfcc8d877" providerId="LiveId" clId="{7F87EB1A-3C0E-47DC-9BEC-592064342CAC}" dt="2020-01-07T21:03:05.344" v="5649" actId="478"/>
          <ac:spMkLst>
            <pc:docMk/>
            <pc:sldMk cId="4197011947" sldId="335"/>
            <ac:spMk id="23" creationId="{E77ABFC5-DE87-4CA9-B457-4FF70059D040}"/>
          </ac:spMkLst>
        </pc:spChg>
        <pc:picChg chg="add mod">
          <ac:chgData name="Agustín Ruiz Martín" userId="42fb2f6dfcc8d877" providerId="LiveId" clId="{7F87EB1A-3C0E-47DC-9BEC-592064342CAC}" dt="2020-01-07T21:02:34.356" v="5647" actId="1076"/>
          <ac:picMkLst>
            <pc:docMk/>
            <pc:sldMk cId="4197011947" sldId="335"/>
            <ac:picMk id="3" creationId="{8C8AF053-C60F-40E3-A752-EB47BA63CBF7}"/>
          </ac:picMkLst>
        </pc:picChg>
      </pc:sldChg>
      <pc:sldChg chg="addSp delSp modSp add delAnim modAnim">
        <pc:chgData name="Agustín Ruiz Martín" userId="42fb2f6dfcc8d877" providerId="LiveId" clId="{7F87EB1A-3C0E-47DC-9BEC-592064342CAC}" dt="2020-01-24T12:41:14.466" v="22942" actId="1036"/>
        <pc:sldMkLst>
          <pc:docMk/>
          <pc:sldMk cId="609377125" sldId="336"/>
        </pc:sldMkLst>
        <pc:spChg chg="add mod">
          <ac:chgData name="Agustín Ruiz Martín" userId="42fb2f6dfcc8d877" providerId="LiveId" clId="{7F87EB1A-3C0E-47DC-9BEC-592064342CAC}" dt="2020-01-15T09:56:24.741" v="22248" actId="1035"/>
          <ac:spMkLst>
            <pc:docMk/>
            <pc:sldMk cId="609377125" sldId="336"/>
            <ac:spMk id="2" creationId="{1BDDA22B-F426-4416-AC66-EBDF39280CD3}"/>
          </ac:spMkLst>
        </pc:spChg>
        <pc:spChg chg="add del mod">
          <ac:chgData name="Agustín Ruiz Martín" userId="42fb2f6dfcc8d877" providerId="LiveId" clId="{7F87EB1A-3C0E-47DC-9BEC-592064342CAC}" dt="2020-01-07T21:32:35.283" v="6092" actId="478"/>
          <ac:spMkLst>
            <pc:docMk/>
            <pc:sldMk cId="609377125" sldId="336"/>
            <ac:spMk id="2" creationId="{5DC9E2E7-862E-49BB-AA50-E5D706D3BA2C}"/>
          </ac:spMkLst>
        </pc:spChg>
        <pc:spChg chg="add del mod">
          <ac:chgData name="Agustín Ruiz Martín" userId="42fb2f6dfcc8d877" providerId="LiveId" clId="{7F87EB1A-3C0E-47DC-9BEC-592064342CAC}" dt="2020-01-07T21:56:38.517" v="6290" actId="478"/>
          <ac:spMkLst>
            <pc:docMk/>
            <pc:sldMk cId="609377125" sldId="336"/>
            <ac:spMk id="3" creationId="{9A7D292F-A006-482B-ABDC-B70DDC819572}"/>
          </ac:spMkLst>
        </pc:spChg>
        <pc:spChg chg="del">
          <ac:chgData name="Agustín Ruiz Martín" userId="42fb2f6dfcc8d877" providerId="LiveId" clId="{7F87EB1A-3C0E-47DC-9BEC-592064342CAC}" dt="2020-01-07T21:07:44.340" v="5771" actId="478"/>
          <ac:spMkLst>
            <pc:docMk/>
            <pc:sldMk cId="609377125" sldId="336"/>
            <ac:spMk id="8" creationId="{11CBB221-6650-4DF7-AD26-BA3FBF57C6F3}"/>
          </ac:spMkLst>
        </pc:spChg>
        <pc:spChg chg="del">
          <ac:chgData name="Agustín Ruiz Martín" userId="42fb2f6dfcc8d877" providerId="LiveId" clId="{7F87EB1A-3C0E-47DC-9BEC-592064342CAC}" dt="2020-01-07T21:07:44.340" v="5771" actId="478"/>
          <ac:spMkLst>
            <pc:docMk/>
            <pc:sldMk cId="609377125" sldId="336"/>
            <ac:spMk id="10" creationId="{C3F7877E-EE02-4E7A-9858-09D7AD15CE0E}"/>
          </ac:spMkLst>
        </pc:spChg>
        <pc:spChg chg="add mod">
          <ac:chgData name="Agustín Ruiz Martín" userId="42fb2f6dfcc8d877" providerId="LiveId" clId="{7F87EB1A-3C0E-47DC-9BEC-592064342CAC}" dt="2020-01-15T09:56:24.741" v="22248" actId="1035"/>
          <ac:spMkLst>
            <pc:docMk/>
            <pc:sldMk cId="609377125" sldId="336"/>
            <ac:spMk id="11" creationId="{0B614ADF-F1EA-441A-B635-4339875E31EF}"/>
          </ac:spMkLst>
        </pc:spChg>
        <pc:spChg chg="del">
          <ac:chgData name="Agustín Ruiz Martín" userId="42fb2f6dfcc8d877" providerId="LiveId" clId="{7F87EB1A-3C0E-47DC-9BEC-592064342CAC}" dt="2020-01-07T21:07:44.340" v="5771" actId="478"/>
          <ac:spMkLst>
            <pc:docMk/>
            <pc:sldMk cId="609377125" sldId="336"/>
            <ac:spMk id="15" creationId="{B544BA35-2492-410F-B1B2-89C5A6800E51}"/>
          </ac:spMkLst>
        </pc:spChg>
        <pc:spChg chg="del">
          <ac:chgData name="Agustín Ruiz Martín" userId="42fb2f6dfcc8d877" providerId="LiveId" clId="{7F87EB1A-3C0E-47DC-9BEC-592064342CAC}" dt="2020-01-07T21:07:44.340" v="5771" actId="478"/>
          <ac:spMkLst>
            <pc:docMk/>
            <pc:sldMk cId="609377125" sldId="336"/>
            <ac:spMk id="18" creationId="{B5285DD1-7920-4031-BA9A-F09FAF5068DC}"/>
          </ac:spMkLst>
        </pc:spChg>
        <pc:spChg chg="del">
          <ac:chgData name="Agustín Ruiz Martín" userId="42fb2f6dfcc8d877" providerId="LiveId" clId="{7F87EB1A-3C0E-47DC-9BEC-592064342CAC}" dt="2020-01-07T21:07:44.340" v="5771" actId="478"/>
          <ac:spMkLst>
            <pc:docMk/>
            <pc:sldMk cId="609377125" sldId="336"/>
            <ac:spMk id="19" creationId="{865504F1-E3E1-4C33-ACF9-6BFB9E8E566E}"/>
          </ac:spMkLst>
        </pc:spChg>
        <pc:spChg chg="del">
          <ac:chgData name="Agustín Ruiz Martín" userId="42fb2f6dfcc8d877" providerId="LiveId" clId="{7F87EB1A-3C0E-47DC-9BEC-592064342CAC}" dt="2020-01-07T21:07:44.340" v="5771" actId="478"/>
          <ac:spMkLst>
            <pc:docMk/>
            <pc:sldMk cId="609377125" sldId="336"/>
            <ac:spMk id="26" creationId="{8C95D193-8675-4414-AE09-F7409A2BA59B}"/>
          </ac:spMkLst>
        </pc:spChg>
        <pc:spChg chg="del">
          <ac:chgData name="Agustín Ruiz Martín" userId="42fb2f6dfcc8d877" providerId="LiveId" clId="{7F87EB1A-3C0E-47DC-9BEC-592064342CAC}" dt="2020-01-07T21:07:44.340" v="5771" actId="478"/>
          <ac:spMkLst>
            <pc:docMk/>
            <pc:sldMk cId="609377125" sldId="336"/>
            <ac:spMk id="27" creationId="{C4978997-1BFA-4D33-8F37-0FA6B9D26E09}"/>
          </ac:spMkLst>
        </pc:spChg>
        <pc:spChg chg="del">
          <ac:chgData name="Agustín Ruiz Martín" userId="42fb2f6dfcc8d877" providerId="LiveId" clId="{7F87EB1A-3C0E-47DC-9BEC-592064342CAC}" dt="2020-01-07T21:07:44.340" v="5771" actId="478"/>
          <ac:spMkLst>
            <pc:docMk/>
            <pc:sldMk cId="609377125" sldId="336"/>
            <ac:spMk id="28" creationId="{C7510B0C-6D74-41A1-812E-3B80C9B871BA}"/>
          </ac:spMkLst>
        </pc:spChg>
        <pc:spChg chg="del">
          <ac:chgData name="Agustín Ruiz Martín" userId="42fb2f6dfcc8d877" providerId="LiveId" clId="{7F87EB1A-3C0E-47DC-9BEC-592064342CAC}" dt="2020-01-07T21:07:44.340" v="5771" actId="478"/>
          <ac:spMkLst>
            <pc:docMk/>
            <pc:sldMk cId="609377125" sldId="336"/>
            <ac:spMk id="29" creationId="{AF8991E5-E2AB-4279-8D9B-5ED82B2DD42B}"/>
          </ac:spMkLst>
        </pc:spChg>
        <pc:spChg chg="add mod">
          <ac:chgData name="Agustín Ruiz Martín" userId="42fb2f6dfcc8d877" providerId="LiveId" clId="{7F87EB1A-3C0E-47DC-9BEC-592064342CAC}" dt="2020-01-07T21:13:36.399" v="5853" actId="20577"/>
          <ac:spMkLst>
            <pc:docMk/>
            <pc:sldMk cId="609377125" sldId="336"/>
            <ac:spMk id="36" creationId="{67775959-CB9C-4EC9-A092-A1A7D248231F}"/>
          </ac:spMkLst>
        </pc:spChg>
        <pc:spChg chg="add">
          <ac:chgData name="Agustín Ruiz Martín" userId="42fb2f6dfcc8d877" providerId="LiveId" clId="{7F87EB1A-3C0E-47DC-9BEC-592064342CAC}" dt="2020-01-07T21:12:40.368" v="5823"/>
          <ac:spMkLst>
            <pc:docMk/>
            <pc:sldMk cId="609377125" sldId="336"/>
            <ac:spMk id="37" creationId="{F9F093A7-0052-4789-BBCF-27E492344024}"/>
          </ac:spMkLst>
        </pc:spChg>
        <pc:spChg chg="add mod">
          <ac:chgData name="Agustín Ruiz Martín" userId="42fb2f6dfcc8d877" providerId="LiveId" clId="{7F87EB1A-3C0E-47DC-9BEC-592064342CAC}" dt="2020-01-24T12:41:09.279" v="22929" actId="1036"/>
          <ac:spMkLst>
            <pc:docMk/>
            <pc:sldMk cId="609377125" sldId="336"/>
            <ac:spMk id="38" creationId="{DC2EB71A-8911-4376-B4DB-76289E5F39B5}"/>
          </ac:spMkLst>
        </pc:spChg>
        <pc:spChg chg="del">
          <ac:chgData name="Agustín Ruiz Martín" userId="42fb2f6dfcc8d877" providerId="LiveId" clId="{7F87EB1A-3C0E-47DC-9BEC-592064342CAC}" dt="2020-01-07T21:07:47.418" v="5772" actId="478"/>
          <ac:spMkLst>
            <pc:docMk/>
            <pc:sldMk cId="609377125" sldId="336"/>
            <ac:spMk id="41" creationId="{2091EB8D-EEEE-439E-B571-7BD76FC3C8E1}"/>
          </ac:spMkLst>
        </pc:spChg>
        <pc:spChg chg="add mod">
          <ac:chgData name="Agustín Ruiz Martín" userId="42fb2f6dfcc8d877" providerId="LiveId" clId="{7F87EB1A-3C0E-47DC-9BEC-592064342CAC}" dt="2020-01-24T12:41:14.466" v="22942" actId="1036"/>
          <ac:spMkLst>
            <pc:docMk/>
            <pc:sldMk cId="609377125" sldId="336"/>
            <ac:spMk id="43" creationId="{ECB33332-A831-4008-8927-A97835533833}"/>
          </ac:spMkLst>
        </pc:spChg>
        <pc:grpChg chg="del">
          <ac:chgData name="Agustín Ruiz Martín" userId="42fb2f6dfcc8d877" providerId="LiveId" clId="{7F87EB1A-3C0E-47DC-9BEC-592064342CAC}" dt="2020-01-07T21:07:44.340" v="5771" actId="478"/>
          <ac:grpSpMkLst>
            <pc:docMk/>
            <pc:sldMk cId="609377125" sldId="336"/>
            <ac:grpSpMk id="11" creationId="{9CD6BED3-3F6B-4D86-A562-6E9D2C945019}"/>
          </ac:grpSpMkLst>
        </pc:grpChg>
        <pc:grpChg chg="del">
          <ac:chgData name="Agustín Ruiz Martín" userId="42fb2f6dfcc8d877" providerId="LiveId" clId="{7F87EB1A-3C0E-47DC-9BEC-592064342CAC}" dt="2020-01-07T21:07:44.340" v="5771" actId="478"/>
          <ac:grpSpMkLst>
            <pc:docMk/>
            <pc:sldMk cId="609377125" sldId="336"/>
            <ac:grpSpMk id="20" creationId="{B9A7BCA1-033B-4B5D-B1A0-410B3D923F53}"/>
          </ac:grpSpMkLst>
        </pc:grpChg>
        <pc:grpChg chg="del">
          <ac:chgData name="Agustín Ruiz Martín" userId="42fb2f6dfcc8d877" providerId="LiveId" clId="{7F87EB1A-3C0E-47DC-9BEC-592064342CAC}" dt="2020-01-07T21:07:44.340" v="5771" actId="478"/>
          <ac:grpSpMkLst>
            <pc:docMk/>
            <pc:sldMk cId="609377125" sldId="336"/>
            <ac:grpSpMk id="30" creationId="{F8F6657C-C904-4B7D-9512-C618358C9BA4}"/>
          </ac:grpSpMkLst>
        </pc:grpChg>
      </pc:sldChg>
      <pc:sldChg chg="addSp delSp modSp add modAnim">
        <pc:chgData name="Agustín Ruiz Martín" userId="42fb2f6dfcc8d877" providerId="LiveId" clId="{7F87EB1A-3C0E-47DC-9BEC-592064342CAC}" dt="2020-01-09T16:34:03.014" v="9244" actId="1035"/>
        <pc:sldMkLst>
          <pc:docMk/>
          <pc:sldMk cId="265824197" sldId="337"/>
        </pc:sldMkLst>
        <pc:spChg chg="del">
          <ac:chgData name="Agustín Ruiz Martín" userId="42fb2f6dfcc8d877" providerId="LiveId" clId="{7F87EB1A-3C0E-47DC-9BEC-592064342CAC}" dt="2020-01-07T21:35:34.597" v="6152" actId="478"/>
          <ac:spMkLst>
            <pc:docMk/>
            <pc:sldMk cId="265824197" sldId="337"/>
            <ac:spMk id="3" creationId="{9A7D292F-A006-482B-ABDC-B70DDC819572}"/>
          </ac:spMkLst>
        </pc:spChg>
        <pc:spChg chg="add mod">
          <ac:chgData name="Agustín Ruiz Martín" userId="42fb2f6dfcc8d877" providerId="LiveId" clId="{7F87EB1A-3C0E-47DC-9BEC-592064342CAC}" dt="2020-01-07T22:12:10.899" v="6476" actId="164"/>
          <ac:spMkLst>
            <pc:docMk/>
            <pc:sldMk cId="265824197" sldId="337"/>
            <ac:spMk id="5" creationId="{C85E26EE-440D-481B-84C6-C96E7D1D7A6B}"/>
          </ac:spMkLst>
        </pc:spChg>
        <pc:spChg chg="add mod">
          <ac:chgData name="Agustín Ruiz Martín" userId="42fb2f6dfcc8d877" providerId="LiveId" clId="{7F87EB1A-3C0E-47DC-9BEC-592064342CAC}" dt="2020-01-07T22:12:10.899" v="6476" actId="164"/>
          <ac:spMkLst>
            <pc:docMk/>
            <pc:sldMk cId="265824197" sldId="337"/>
            <ac:spMk id="10" creationId="{1DAF960E-5E7D-43A8-80AE-B8992D2396EC}"/>
          </ac:spMkLst>
        </pc:spChg>
        <pc:spChg chg="add mod">
          <ac:chgData name="Agustín Ruiz Martín" userId="42fb2f6dfcc8d877" providerId="LiveId" clId="{7F87EB1A-3C0E-47DC-9BEC-592064342CAC}" dt="2020-01-07T22:12:10.899" v="6476" actId="164"/>
          <ac:spMkLst>
            <pc:docMk/>
            <pc:sldMk cId="265824197" sldId="337"/>
            <ac:spMk id="11" creationId="{AEBD8293-49C0-4878-8444-605A980A6168}"/>
          </ac:spMkLst>
        </pc:spChg>
        <pc:spChg chg="add mod">
          <ac:chgData name="Agustín Ruiz Martín" userId="42fb2f6dfcc8d877" providerId="LiveId" clId="{7F87EB1A-3C0E-47DC-9BEC-592064342CAC}" dt="2020-01-09T16:33:49.395" v="9234" actId="1036"/>
          <ac:spMkLst>
            <pc:docMk/>
            <pc:sldMk cId="265824197" sldId="337"/>
            <ac:spMk id="14" creationId="{44555E03-49C8-40EC-969B-E4EA1AC530AE}"/>
          </ac:spMkLst>
        </pc:spChg>
        <pc:spChg chg="mod">
          <ac:chgData name="Agustín Ruiz Martín" userId="42fb2f6dfcc8d877" providerId="LiveId" clId="{7F87EB1A-3C0E-47DC-9BEC-592064342CAC}" dt="2020-01-07T22:50:09.239" v="6857" actId="20577"/>
          <ac:spMkLst>
            <pc:docMk/>
            <pc:sldMk cId="265824197" sldId="337"/>
            <ac:spMk id="36" creationId="{67775959-CB9C-4EC9-A092-A1A7D248231F}"/>
          </ac:spMkLst>
        </pc:spChg>
        <pc:spChg chg="mod">
          <ac:chgData name="Agustín Ruiz Martín" userId="42fb2f6dfcc8d877" providerId="LiveId" clId="{7F87EB1A-3C0E-47DC-9BEC-592064342CAC}" dt="2020-01-09T16:34:03.014" v="9244" actId="1035"/>
          <ac:spMkLst>
            <pc:docMk/>
            <pc:sldMk cId="265824197" sldId="337"/>
            <ac:spMk id="38" creationId="{DC2EB71A-8911-4376-B4DB-76289E5F39B5}"/>
          </ac:spMkLst>
        </pc:spChg>
        <pc:grpChg chg="add mod">
          <ac:chgData name="Agustín Ruiz Martín" userId="42fb2f6dfcc8d877" providerId="LiveId" clId="{7F87EB1A-3C0E-47DC-9BEC-592064342CAC}" dt="2020-01-09T16:33:53.207" v="9240" actId="1036"/>
          <ac:grpSpMkLst>
            <pc:docMk/>
            <pc:sldMk cId="265824197" sldId="337"/>
            <ac:grpSpMk id="6" creationId="{6EB6817A-3038-4141-B185-DB6A11836DE1}"/>
          </ac:grpSpMkLst>
        </pc:grpChg>
        <pc:cxnChg chg="add mod">
          <ac:chgData name="Agustín Ruiz Martín" userId="42fb2f6dfcc8d877" providerId="LiveId" clId="{7F87EB1A-3C0E-47DC-9BEC-592064342CAC}" dt="2020-01-07T22:12:10.899" v="6476" actId="164"/>
          <ac:cxnSpMkLst>
            <pc:docMk/>
            <pc:sldMk cId="265824197" sldId="337"/>
            <ac:cxnSpMk id="4" creationId="{D573A00B-B0D3-4C4D-95F7-29795094A494}"/>
          </ac:cxnSpMkLst>
        </pc:cxnChg>
      </pc:sldChg>
      <pc:sldChg chg="addSp delSp modSp add ord modAnim">
        <pc:chgData name="Agustín Ruiz Martín" userId="42fb2f6dfcc8d877" providerId="LiveId" clId="{7F87EB1A-3C0E-47DC-9BEC-592064342CAC}" dt="2020-01-15T17:52:03.100" v="22321"/>
        <pc:sldMkLst>
          <pc:docMk/>
          <pc:sldMk cId="1409586179" sldId="338"/>
        </pc:sldMkLst>
        <pc:spChg chg="add mod">
          <ac:chgData name="Agustín Ruiz Martín" userId="42fb2f6dfcc8d877" providerId="LiveId" clId="{7F87EB1A-3C0E-47DC-9BEC-592064342CAC}" dt="2020-01-12T17:15:24.557" v="15543" actId="1076"/>
          <ac:spMkLst>
            <pc:docMk/>
            <pc:sldMk cId="1409586179" sldId="338"/>
            <ac:spMk id="2" creationId="{C7D73E8E-1C0A-4C49-9FE4-9B09A1514308}"/>
          </ac:spMkLst>
        </pc:spChg>
        <pc:spChg chg="add mod">
          <ac:chgData name="Agustín Ruiz Martín" userId="42fb2f6dfcc8d877" providerId="LiveId" clId="{7F87EB1A-3C0E-47DC-9BEC-592064342CAC}" dt="2020-01-15T17:51:56.762" v="22320" actId="113"/>
          <ac:spMkLst>
            <pc:docMk/>
            <pc:sldMk cId="1409586179" sldId="338"/>
            <ac:spMk id="3" creationId="{B49AEE9A-C0D0-4611-8262-43BE14DB6035}"/>
          </ac:spMkLst>
        </pc:spChg>
        <pc:spChg chg="add mod">
          <ac:chgData name="Agustín Ruiz Martín" userId="42fb2f6dfcc8d877" providerId="LiveId" clId="{7F87EB1A-3C0E-47DC-9BEC-592064342CAC}" dt="2020-01-08T00:07:08.585" v="8065" actId="207"/>
          <ac:spMkLst>
            <pc:docMk/>
            <pc:sldMk cId="1409586179" sldId="338"/>
            <ac:spMk id="15" creationId="{38E84BEB-1BD3-4CFA-B747-B833437510A1}"/>
          </ac:spMkLst>
        </pc:spChg>
        <pc:spChg chg="add mod">
          <ac:chgData name="Agustín Ruiz Martín" userId="42fb2f6dfcc8d877" providerId="LiveId" clId="{7F87EB1A-3C0E-47DC-9BEC-592064342CAC}" dt="2020-01-07T22:22:13.985" v="6652" actId="20577"/>
          <ac:spMkLst>
            <pc:docMk/>
            <pc:sldMk cId="1409586179" sldId="338"/>
            <ac:spMk id="17" creationId="{CF213686-73C0-4476-B9EB-1889680A51D5}"/>
          </ac:spMkLst>
        </pc:spChg>
        <pc:spChg chg="add mod">
          <ac:chgData name="Agustín Ruiz Martín" userId="42fb2f6dfcc8d877" providerId="LiveId" clId="{7F87EB1A-3C0E-47DC-9BEC-592064342CAC}" dt="2020-01-07T22:22:56.083" v="6666" actId="20577"/>
          <ac:spMkLst>
            <pc:docMk/>
            <pc:sldMk cId="1409586179" sldId="338"/>
            <ac:spMk id="18" creationId="{A3F1E1FE-1D01-40A3-AA28-8C43057BCCA2}"/>
          </ac:spMkLst>
        </pc:spChg>
        <pc:spChg chg="mod">
          <ac:chgData name="Agustín Ruiz Martín" userId="42fb2f6dfcc8d877" providerId="LiveId" clId="{7F87EB1A-3C0E-47DC-9BEC-592064342CAC}" dt="2020-01-07T22:19:59.088" v="6595" actId="207"/>
          <ac:spMkLst>
            <pc:docMk/>
            <pc:sldMk cId="1409586179" sldId="338"/>
            <ac:spMk id="24" creationId="{0FCF089C-06EB-45FE-9840-E82814D09544}"/>
          </ac:spMkLst>
        </pc:spChg>
        <pc:spChg chg="mod">
          <ac:chgData name="Agustín Ruiz Martín" userId="42fb2f6dfcc8d877" providerId="LiveId" clId="{7F87EB1A-3C0E-47DC-9BEC-592064342CAC}" dt="2020-01-08T00:07:03.741" v="8064" actId="207"/>
          <ac:spMkLst>
            <pc:docMk/>
            <pc:sldMk cId="1409586179" sldId="338"/>
            <ac:spMk id="26" creationId="{8C4CBC54-2996-4401-B544-F0B2C5318A4F}"/>
          </ac:spMkLst>
        </pc:spChg>
        <pc:spChg chg="mod">
          <ac:chgData name="Agustín Ruiz Martín" userId="42fb2f6dfcc8d877" providerId="LiveId" clId="{7F87EB1A-3C0E-47DC-9BEC-592064342CAC}" dt="2020-01-12T11:17:09.005" v="10301" actId="20577"/>
          <ac:spMkLst>
            <pc:docMk/>
            <pc:sldMk cId="1409586179" sldId="338"/>
            <ac:spMk id="29" creationId="{E2F3C1DF-262D-4CCA-A181-5E326FC1A493}"/>
          </ac:spMkLst>
        </pc:spChg>
        <pc:spChg chg="mod">
          <ac:chgData name="Agustín Ruiz Martín" userId="42fb2f6dfcc8d877" providerId="LiveId" clId="{7F87EB1A-3C0E-47DC-9BEC-592064342CAC}" dt="2020-01-12T11:20:13.486" v="10308" actId="20577"/>
          <ac:spMkLst>
            <pc:docMk/>
            <pc:sldMk cId="1409586179" sldId="338"/>
            <ac:spMk id="32" creationId="{B21CA874-7485-4CBE-8D29-ACE2093FD69B}"/>
          </ac:spMkLst>
        </pc:spChg>
        <pc:spChg chg="mod">
          <ac:chgData name="Agustín Ruiz Martín" userId="42fb2f6dfcc8d877" providerId="LiveId" clId="{7F87EB1A-3C0E-47DC-9BEC-592064342CAC}" dt="2020-01-07T22:50:19.971" v="6862" actId="20577"/>
          <ac:spMkLst>
            <pc:docMk/>
            <pc:sldMk cId="1409586179" sldId="338"/>
            <ac:spMk id="36" creationId="{67775959-CB9C-4EC9-A092-A1A7D248231F}"/>
          </ac:spMkLst>
        </pc:spChg>
        <pc:spChg chg="del">
          <ac:chgData name="Agustín Ruiz Martín" userId="42fb2f6dfcc8d877" providerId="LiveId" clId="{7F87EB1A-3C0E-47DC-9BEC-592064342CAC}" dt="2020-01-07T22:13:07.354" v="6479" actId="478"/>
          <ac:spMkLst>
            <pc:docMk/>
            <pc:sldMk cId="1409586179" sldId="338"/>
            <ac:spMk id="38" creationId="{DC2EB71A-8911-4376-B4DB-76289E5F39B5}"/>
          </ac:spMkLst>
        </pc:spChg>
        <pc:grpChg chg="del">
          <ac:chgData name="Agustín Ruiz Martín" userId="42fb2f6dfcc8d877" providerId="LiveId" clId="{7F87EB1A-3C0E-47DC-9BEC-592064342CAC}" dt="2020-01-07T22:13:09.198" v="6480" actId="478"/>
          <ac:grpSpMkLst>
            <pc:docMk/>
            <pc:sldMk cId="1409586179" sldId="338"/>
            <ac:grpSpMk id="6" creationId="{6EB6817A-3038-4141-B185-DB6A11836DE1}"/>
          </ac:grpSpMkLst>
        </pc:grpChg>
        <pc:grpChg chg="add mod">
          <ac:chgData name="Agustín Ruiz Martín" userId="42fb2f6dfcc8d877" providerId="LiveId" clId="{7F87EB1A-3C0E-47DC-9BEC-592064342CAC}" dt="2020-01-07T22:17:52.019" v="6488" actId="1076"/>
          <ac:grpSpMkLst>
            <pc:docMk/>
            <pc:sldMk cId="1409586179" sldId="338"/>
            <ac:grpSpMk id="20" creationId="{E6CC3FA5-44CA-4053-976A-D5282551CD5E}"/>
          </ac:grpSpMkLst>
        </pc:grpChg>
        <pc:grpChg chg="add del mod">
          <ac:chgData name="Agustín Ruiz Martín" userId="42fb2f6dfcc8d877" providerId="LiveId" clId="{7F87EB1A-3C0E-47DC-9BEC-592064342CAC}" dt="2020-01-12T11:20:02.690" v="10302" actId="478"/>
          <ac:grpSpMkLst>
            <pc:docMk/>
            <pc:sldMk cId="1409586179" sldId="338"/>
            <ac:grpSpMk id="27" creationId="{FD52102C-BB6C-4663-B05C-82A8230E7FE5}"/>
          </ac:grpSpMkLst>
        </pc:grpChg>
        <pc:grpChg chg="add mod">
          <ac:chgData name="Agustín Ruiz Martín" userId="42fb2f6dfcc8d877" providerId="LiveId" clId="{7F87EB1A-3C0E-47DC-9BEC-592064342CAC}" dt="2020-01-12T17:07:36.047" v="15275" actId="1076"/>
          <ac:grpSpMkLst>
            <pc:docMk/>
            <pc:sldMk cId="1409586179" sldId="338"/>
            <ac:grpSpMk id="30" creationId="{11AA2248-6854-4036-B9AC-017E37E2B0AE}"/>
          </ac:grpSpMkLst>
        </pc:grpChg>
        <pc:graphicFrameChg chg="add mod modGraphic">
          <ac:chgData name="Agustín Ruiz Martín" userId="42fb2f6dfcc8d877" providerId="LiveId" clId="{7F87EB1A-3C0E-47DC-9BEC-592064342CAC}" dt="2020-01-12T15:45:58.888" v="14098" actId="242"/>
          <ac:graphicFrameMkLst>
            <pc:docMk/>
            <pc:sldMk cId="1409586179" sldId="338"/>
            <ac:graphicFrameMk id="14" creationId="{B805A7EA-F382-4AF7-B3A5-61EADAEDFDCA}"/>
          </ac:graphicFrameMkLst>
        </pc:graphicFrameChg>
        <pc:graphicFrameChg chg="add mod modGraphic">
          <ac:chgData name="Agustín Ruiz Martín" userId="42fb2f6dfcc8d877" providerId="LiveId" clId="{7F87EB1A-3C0E-47DC-9BEC-592064342CAC}" dt="2020-01-07T22:22:44.960" v="6664" actId="20577"/>
          <ac:graphicFrameMkLst>
            <pc:docMk/>
            <pc:sldMk cId="1409586179" sldId="338"/>
            <ac:graphicFrameMk id="19" creationId="{684F37C3-B27E-456F-A76B-0D4CFCBACAE3}"/>
          </ac:graphicFrameMkLst>
        </pc:graphicFrameChg>
      </pc:sldChg>
      <pc:sldChg chg="addSp delSp modSp add addAnim delAnim modAnim">
        <pc:chgData name="Agustín Ruiz Martín" userId="42fb2f6dfcc8d877" providerId="LiveId" clId="{7F87EB1A-3C0E-47DC-9BEC-592064342CAC}" dt="2020-01-15T09:41:33.055" v="22209" actId="313"/>
        <pc:sldMkLst>
          <pc:docMk/>
          <pc:sldMk cId="3113296084" sldId="339"/>
        </pc:sldMkLst>
        <pc:spChg chg="del">
          <ac:chgData name="Agustín Ruiz Martín" userId="42fb2f6dfcc8d877" providerId="LiveId" clId="{7F87EB1A-3C0E-47DC-9BEC-592064342CAC}" dt="2020-01-07T22:31:27.356" v="6676" actId="478"/>
          <ac:spMkLst>
            <pc:docMk/>
            <pc:sldMk cId="3113296084" sldId="339"/>
            <ac:spMk id="15" creationId="{38E84BEB-1BD3-4CFA-B747-B833437510A1}"/>
          </ac:spMkLst>
        </pc:spChg>
        <pc:spChg chg="del">
          <ac:chgData name="Agustín Ruiz Martín" userId="42fb2f6dfcc8d877" providerId="LiveId" clId="{7F87EB1A-3C0E-47DC-9BEC-592064342CAC}" dt="2020-01-07T22:31:28.184" v="6677" actId="478"/>
          <ac:spMkLst>
            <pc:docMk/>
            <pc:sldMk cId="3113296084" sldId="339"/>
            <ac:spMk id="17" creationId="{CF213686-73C0-4476-B9EB-1889680A51D5}"/>
          </ac:spMkLst>
        </pc:spChg>
        <pc:spChg chg="del">
          <ac:chgData name="Agustín Ruiz Martín" userId="42fb2f6dfcc8d877" providerId="LiveId" clId="{7F87EB1A-3C0E-47DC-9BEC-592064342CAC}" dt="2020-01-07T22:31:28.934" v="6678" actId="478"/>
          <ac:spMkLst>
            <pc:docMk/>
            <pc:sldMk cId="3113296084" sldId="339"/>
            <ac:spMk id="18" creationId="{A3F1E1FE-1D01-40A3-AA28-8C43057BCCA2}"/>
          </ac:spMkLst>
        </pc:spChg>
        <pc:spChg chg="add mod">
          <ac:chgData name="Agustín Ruiz Martín" userId="42fb2f6dfcc8d877" providerId="LiveId" clId="{7F87EB1A-3C0E-47DC-9BEC-592064342CAC}" dt="2020-01-15T09:41:33.055" v="22209" actId="313"/>
          <ac:spMkLst>
            <pc:docMk/>
            <pc:sldMk cId="3113296084" sldId="339"/>
            <ac:spMk id="30" creationId="{EAADBED8-5046-4927-A2EF-52AAE4BD8228}"/>
          </ac:spMkLst>
        </pc:spChg>
        <pc:spChg chg="mod">
          <ac:chgData name="Agustín Ruiz Martín" userId="42fb2f6dfcc8d877" providerId="LiveId" clId="{7F87EB1A-3C0E-47DC-9BEC-592064342CAC}" dt="2020-01-07T22:53:39.168" v="6990" actId="255"/>
          <ac:spMkLst>
            <pc:docMk/>
            <pc:sldMk cId="3113296084" sldId="339"/>
            <ac:spMk id="32" creationId="{E6A831D5-652A-4DEC-AEB0-D4D4CADAE4C0}"/>
          </ac:spMkLst>
        </pc:spChg>
        <pc:spChg chg="mod">
          <ac:chgData name="Agustín Ruiz Martín" userId="42fb2f6dfcc8d877" providerId="LiveId" clId="{7F87EB1A-3C0E-47DC-9BEC-592064342CAC}" dt="2020-01-08T00:17:38.116" v="8080" actId="20577"/>
          <ac:spMkLst>
            <pc:docMk/>
            <pc:sldMk cId="3113296084" sldId="339"/>
            <ac:spMk id="33" creationId="{5A2BB6E0-9151-4D84-A97B-BB2AFCB8889D}"/>
          </ac:spMkLst>
        </pc:spChg>
        <pc:spChg chg="del">
          <ac:chgData name="Agustín Ruiz Martín" userId="42fb2f6dfcc8d877" providerId="LiveId" clId="{7F87EB1A-3C0E-47DC-9BEC-592064342CAC}" dt="2020-01-07T22:53:21.688" v="6974" actId="478"/>
          <ac:spMkLst>
            <pc:docMk/>
            <pc:sldMk cId="3113296084" sldId="339"/>
            <ac:spMk id="35" creationId="{B4BC6701-8D81-461F-B786-13A7F168DFF4}"/>
          </ac:spMkLst>
        </pc:spChg>
        <pc:spChg chg="mod">
          <ac:chgData name="Agustín Ruiz Martín" userId="42fb2f6dfcc8d877" providerId="LiveId" clId="{7F87EB1A-3C0E-47DC-9BEC-592064342CAC}" dt="2020-01-12T15:25:43.989" v="13719" actId="115"/>
          <ac:spMkLst>
            <pc:docMk/>
            <pc:sldMk cId="3113296084" sldId="339"/>
            <ac:spMk id="36" creationId="{67775959-CB9C-4EC9-A092-A1A7D248231F}"/>
          </ac:spMkLst>
        </pc:spChg>
        <pc:spChg chg="add mod">
          <ac:chgData name="Agustín Ruiz Martín" userId="42fb2f6dfcc8d877" providerId="LiveId" clId="{7F87EB1A-3C0E-47DC-9BEC-592064342CAC}" dt="2020-01-08T00:16:15.235" v="8076" actId="164"/>
          <ac:spMkLst>
            <pc:docMk/>
            <pc:sldMk cId="3113296084" sldId="339"/>
            <ac:spMk id="38" creationId="{8E1B78EC-6AE5-4C09-A6AA-5AC2D401C043}"/>
          </ac:spMkLst>
        </pc:spChg>
        <pc:grpChg chg="add mod">
          <ac:chgData name="Agustín Ruiz Martín" userId="42fb2f6dfcc8d877" providerId="LiveId" clId="{7F87EB1A-3C0E-47DC-9BEC-592064342CAC}" dt="2020-01-08T00:16:15.235" v="8076" actId="164"/>
          <ac:grpSpMkLst>
            <pc:docMk/>
            <pc:sldMk cId="3113296084" sldId="339"/>
            <ac:grpSpMk id="3" creationId="{910F6E70-63CC-487F-BF5F-0C2E30087672}"/>
          </ac:grpSpMkLst>
        </pc:grpChg>
        <pc:grpChg chg="del mod">
          <ac:chgData name="Agustín Ruiz Martín" userId="42fb2f6dfcc8d877" providerId="LiveId" clId="{7F87EB1A-3C0E-47DC-9BEC-592064342CAC}" dt="2020-01-07T22:31:25.528" v="6675" actId="478"/>
          <ac:grpSpMkLst>
            <pc:docMk/>
            <pc:sldMk cId="3113296084" sldId="339"/>
            <ac:grpSpMk id="20" creationId="{E6CC3FA5-44CA-4053-976A-D5282551CD5E}"/>
          </ac:grpSpMkLst>
        </pc:grpChg>
        <pc:grpChg chg="del">
          <ac:chgData name="Agustín Ruiz Martín" userId="42fb2f6dfcc8d877" providerId="LiveId" clId="{7F87EB1A-3C0E-47DC-9BEC-592064342CAC}" dt="2020-01-07T22:31:24.575" v="6673" actId="478"/>
          <ac:grpSpMkLst>
            <pc:docMk/>
            <pc:sldMk cId="3113296084" sldId="339"/>
            <ac:grpSpMk id="27" creationId="{FD52102C-BB6C-4663-B05C-82A8230E7FE5}"/>
          </ac:grpSpMkLst>
        </pc:grpChg>
        <pc:grpChg chg="add mod">
          <ac:chgData name="Agustín Ruiz Martín" userId="42fb2f6dfcc8d877" providerId="LiveId" clId="{7F87EB1A-3C0E-47DC-9BEC-592064342CAC}" dt="2020-01-08T00:16:15.235" v="8076" actId="164"/>
          <ac:grpSpMkLst>
            <pc:docMk/>
            <pc:sldMk cId="3113296084" sldId="339"/>
            <ac:grpSpMk id="31" creationId="{E22BE218-8738-48B1-9D8B-47D2A97020A6}"/>
          </ac:grpSpMkLst>
        </pc:grpChg>
        <pc:graphicFrameChg chg="del">
          <ac:chgData name="Agustín Ruiz Martín" userId="42fb2f6dfcc8d877" providerId="LiveId" clId="{7F87EB1A-3C0E-47DC-9BEC-592064342CAC}" dt="2020-01-07T22:31:21.709" v="6672" actId="478"/>
          <ac:graphicFrameMkLst>
            <pc:docMk/>
            <pc:sldMk cId="3113296084" sldId="339"/>
            <ac:graphicFrameMk id="14" creationId="{B805A7EA-F382-4AF7-B3A5-61EADAEDFDCA}"/>
          </ac:graphicFrameMkLst>
        </pc:graphicFrameChg>
        <pc:graphicFrameChg chg="add del modGraphic">
          <ac:chgData name="Agustín Ruiz Martín" userId="42fb2f6dfcc8d877" providerId="LiveId" clId="{7F87EB1A-3C0E-47DC-9BEC-592064342CAC}" dt="2020-01-07T22:31:37.260" v="6682" actId="478"/>
          <ac:graphicFrameMkLst>
            <pc:docMk/>
            <pc:sldMk cId="3113296084" sldId="339"/>
            <ac:graphicFrameMk id="19" creationId="{684F37C3-B27E-456F-A76B-0D4CFCBACAE3}"/>
          </ac:graphicFrameMkLst>
        </pc:graphicFrameChg>
        <pc:cxnChg chg="mod">
          <ac:chgData name="Agustín Ruiz Martín" userId="42fb2f6dfcc8d877" providerId="LiveId" clId="{7F87EB1A-3C0E-47DC-9BEC-592064342CAC}" dt="2020-01-07T22:54:13.713" v="7047" actId="14100"/>
          <ac:cxnSpMkLst>
            <pc:docMk/>
            <pc:sldMk cId="3113296084" sldId="339"/>
            <ac:cxnSpMk id="34" creationId="{0CB80A98-DD3D-45CF-8431-530F9EC31EE4}"/>
          </ac:cxnSpMkLst>
        </pc:cxnChg>
      </pc:sldChg>
      <pc:sldChg chg="addSp delSp modSp add ord delAnim modAnim">
        <pc:chgData name="Agustín Ruiz Martín" userId="42fb2f6dfcc8d877" providerId="LiveId" clId="{7F87EB1A-3C0E-47DC-9BEC-592064342CAC}" dt="2020-01-12T15:45:53.504" v="14097" actId="242"/>
        <pc:sldMkLst>
          <pc:docMk/>
          <pc:sldMk cId="2735941792" sldId="340"/>
        </pc:sldMkLst>
        <pc:spChg chg="del">
          <ac:chgData name="Agustín Ruiz Martín" userId="42fb2f6dfcc8d877" providerId="LiveId" clId="{7F87EB1A-3C0E-47DC-9BEC-592064342CAC}" dt="2020-01-07T22:57:39.600" v="7180" actId="478"/>
          <ac:spMkLst>
            <pc:docMk/>
            <pc:sldMk cId="2735941792" sldId="340"/>
            <ac:spMk id="15" creationId="{38E84BEB-1BD3-4CFA-B747-B833437510A1}"/>
          </ac:spMkLst>
        </pc:spChg>
        <pc:spChg chg="del">
          <ac:chgData name="Agustín Ruiz Martín" userId="42fb2f6dfcc8d877" providerId="LiveId" clId="{7F87EB1A-3C0E-47DC-9BEC-592064342CAC}" dt="2020-01-07T22:57:39.600" v="7180" actId="478"/>
          <ac:spMkLst>
            <pc:docMk/>
            <pc:sldMk cId="2735941792" sldId="340"/>
            <ac:spMk id="17" creationId="{CF213686-73C0-4476-B9EB-1889680A51D5}"/>
          </ac:spMkLst>
        </pc:spChg>
        <pc:spChg chg="del">
          <ac:chgData name="Agustín Ruiz Martín" userId="42fb2f6dfcc8d877" providerId="LiveId" clId="{7F87EB1A-3C0E-47DC-9BEC-592064342CAC}" dt="2020-01-07T22:57:39.600" v="7180" actId="478"/>
          <ac:spMkLst>
            <pc:docMk/>
            <pc:sldMk cId="2735941792" sldId="340"/>
            <ac:spMk id="18" creationId="{A3F1E1FE-1D01-40A3-AA28-8C43057BCCA2}"/>
          </ac:spMkLst>
        </pc:spChg>
        <pc:spChg chg="mod">
          <ac:chgData name="Agustín Ruiz Martín" userId="42fb2f6dfcc8d877" providerId="LiveId" clId="{7F87EB1A-3C0E-47DC-9BEC-592064342CAC}" dt="2020-01-07T23:55:07.524" v="7983" actId="14100"/>
          <ac:spMkLst>
            <pc:docMk/>
            <pc:sldMk cId="2735941792" sldId="340"/>
            <ac:spMk id="29" creationId="{E2F3C1DF-262D-4CCA-A181-5E326FC1A493}"/>
          </ac:spMkLst>
        </pc:spChg>
        <pc:spChg chg="mod">
          <ac:chgData name="Agustín Ruiz Martín" userId="42fb2f6dfcc8d877" providerId="LiveId" clId="{7F87EB1A-3C0E-47DC-9BEC-592064342CAC}" dt="2020-01-12T15:25:50.863" v="13720" actId="115"/>
          <ac:spMkLst>
            <pc:docMk/>
            <pc:sldMk cId="2735941792" sldId="340"/>
            <ac:spMk id="36" creationId="{67775959-CB9C-4EC9-A092-A1A7D248231F}"/>
          </ac:spMkLst>
        </pc:spChg>
        <pc:spChg chg="mod">
          <ac:chgData name="Agustín Ruiz Martín" userId="42fb2f6dfcc8d877" providerId="LiveId" clId="{7F87EB1A-3C0E-47DC-9BEC-592064342CAC}" dt="2020-01-08T00:06:58.868" v="8063" actId="207"/>
          <ac:spMkLst>
            <pc:docMk/>
            <pc:sldMk cId="2735941792" sldId="340"/>
            <ac:spMk id="41" creationId="{B533FD79-9F91-4610-9E9F-C89D6C8DD50B}"/>
          </ac:spMkLst>
        </pc:spChg>
        <pc:spChg chg="mod">
          <ac:chgData name="Agustín Ruiz Martín" userId="42fb2f6dfcc8d877" providerId="LiveId" clId="{7F87EB1A-3C0E-47DC-9BEC-592064342CAC}" dt="2020-01-07T22:59:45.067" v="7287" actId="207"/>
          <ac:spMkLst>
            <pc:docMk/>
            <pc:sldMk cId="2735941792" sldId="340"/>
            <ac:spMk id="44" creationId="{40791D83-EB9C-4301-BC36-8BAEAAB73339}"/>
          </ac:spMkLst>
        </pc:spChg>
        <pc:spChg chg="mod">
          <ac:chgData name="Agustín Ruiz Martín" userId="42fb2f6dfcc8d877" providerId="LiveId" clId="{7F87EB1A-3C0E-47DC-9BEC-592064342CAC}" dt="2020-01-08T00:06:53.806" v="8062" actId="207"/>
          <ac:spMkLst>
            <pc:docMk/>
            <pc:sldMk cId="2735941792" sldId="340"/>
            <ac:spMk id="46" creationId="{421844A2-70F1-42D8-8464-45B674FA7DAD}"/>
          </ac:spMkLst>
        </pc:spChg>
        <pc:spChg chg="mod">
          <ac:chgData name="Agustín Ruiz Martín" userId="42fb2f6dfcc8d877" providerId="LiveId" clId="{7F87EB1A-3C0E-47DC-9BEC-592064342CAC}" dt="2020-01-12T11:16:36.230" v="10297" actId="20577"/>
          <ac:spMkLst>
            <pc:docMk/>
            <pc:sldMk cId="2735941792" sldId="340"/>
            <ac:spMk id="49" creationId="{920780DB-B77E-4484-84C6-75A6DEFC39B9}"/>
          </ac:spMkLst>
        </pc:spChg>
        <pc:spChg chg="mod">
          <ac:chgData name="Agustín Ruiz Martín" userId="42fb2f6dfcc8d877" providerId="LiveId" clId="{7F87EB1A-3C0E-47DC-9BEC-592064342CAC}" dt="2020-01-12T11:20:38.641" v="10312" actId="20577"/>
          <ac:spMkLst>
            <pc:docMk/>
            <pc:sldMk cId="2735941792" sldId="340"/>
            <ac:spMk id="52" creationId="{24DD342F-1776-404E-9EDD-81FB2773441E}"/>
          </ac:spMkLst>
        </pc:spChg>
        <pc:grpChg chg="del">
          <ac:chgData name="Agustín Ruiz Martín" userId="42fb2f6dfcc8d877" providerId="LiveId" clId="{7F87EB1A-3C0E-47DC-9BEC-592064342CAC}" dt="2020-01-07T22:57:39.600" v="7180" actId="478"/>
          <ac:grpSpMkLst>
            <pc:docMk/>
            <pc:sldMk cId="2735941792" sldId="340"/>
            <ac:grpSpMk id="20" creationId="{E6CC3FA5-44CA-4053-976A-D5282551CD5E}"/>
          </ac:grpSpMkLst>
        </pc:grpChg>
        <pc:grpChg chg="add del">
          <ac:chgData name="Agustín Ruiz Martín" userId="42fb2f6dfcc8d877" providerId="LiveId" clId="{7F87EB1A-3C0E-47DC-9BEC-592064342CAC}" dt="2020-01-12T11:16:36.996" v="10298"/>
          <ac:grpSpMkLst>
            <pc:docMk/>
            <pc:sldMk cId="2735941792" sldId="340"/>
            <ac:grpSpMk id="25" creationId="{08F431B0-80B7-4815-A8DD-2AB930B738D4}"/>
          </ac:grpSpMkLst>
        </pc:grpChg>
        <pc:grpChg chg="add del">
          <ac:chgData name="Agustín Ruiz Martín" userId="42fb2f6dfcc8d877" providerId="LiveId" clId="{7F87EB1A-3C0E-47DC-9BEC-592064342CAC}" dt="2020-01-12T11:20:33.924" v="10309" actId="478"/>
          <ac:grpSpMkLst>
            <pc:docMk/>
            <pc:sldMk cId="2735941792" sldId="340"/>
            <ac:grpSpMk id="27" creationId="{FD52102C-BB6C-4663-B05C-82A8230E7FE5}"/>
          </ac:grpSpMkLst>
        </pc:grpChg>
        <pc:grpChg chg="add mod">
          <ac:chgData name="Agustín Ruiz Martín" userId="42fb2f6dfcc8d877" providerId="LiveId" clId="{7F87EB1A-3C0E-47DC-9BEC-592064342CAC}" dt="2020-01-07T23:05:41.045" v="7666" actId="14100"/>
          <ac:grpSpMkLst>
            <pc:docMk/>
            <pc:sldMk cId="2735941792" sldId="340"/>
            <ac:grpSpMk id="32" creationId="{D4EA7E1A-74AE-40AF-BC94-A49F09805CF5}"/>
          </ac:grpSpMkLst>
        </pc:grpChg>
        <pc:grpChg chg="add mod">
          <ac:chgData name="Agustín Ruiz Martín" userId="42fb2f6dfcc8d877" providerId="LiveId" clId="{7F87EB1A-3C0E-47DC-9BEC-592064342CAC}" dt="2020-01-07T22:57:50.320" v="7182" actId="1076"/>
          <ac:grpSpMkLst>
            <pc:docMk/>
            <pc:sldMk cId="2735941792" sldId="340"/>
            <ac:grpSpMk id="38" creationId="{9338C9CD-D654-4436-AF30-1521A07C9167}"/>
          </ac:grpSpMkLst>
        </pc:grpChg>
        <pc:grpChg chg="add mod">
          <ac:chgData name="Agustín Ruiz Martín" userId="42fb2f6dfcc8d877" providerId="LiveId" clId="{7F87EB1A-3C0E-47DC-9BEC-592064342CAC}" dt="2020-01-12T11:20:51.218" v="10330" actId="1037"/>
          <ac:grpSpMkLst>
            <pc:docMk/>
            <pc:sldMk cId="2735941792" sldId="340"/>
            <ac:grpSpMk id="50" creationId="{2899CB58-069D-40B0-B050-776E3678B28C}"/>
          </ac:grpSpMkLst>
        </pc:grpChg>
        <pc:graphicFrameChg chg="del">
          <ac:chgData name="Agustín Ruiz Martín" userId="42fb2f6dfcc8d877" providerId="LiveId" clId="{7F87EB1A-3C0E-47DC-9BEC-592064342CAC}" dt="2020-01-07T22:57:32.282" v="7179" actId="478"/>
          <ac:graphicFrameMkLst>
            <pc:docMk/>
            <pc:sldMk cId="2735941792" sldId="340"/>
            <ac:graphicFrameMk id="14" creationId="{B805A7EA-F382-4AF7-B3A5-61EADAEDFDCA}"/>
          </ac:graphicFrameMkLst>
        </pc:graphicFrameChg>
        <pc:graphicFrameChg chg="del">
          <ac:chgData name="Agustín Ruiz Martín" userId="42fb2f6dfcc8d877" providerId="LiveId" clId="{7F87EB1A-3C0E-47DC-9BEC-592064342CAC}" dt="2020-01-07T22:57:39.600" v="7180" actId="478"/>
          <ac:graphicFrameMkLst>
            <pc:docMk/>
            <pc:sldMk cId="2735941792" sldId="340"/>
            <ac:graphicFrameMk id="19" creationId="{684F37C3-B27E-456F-A76B-0D4CFCBACAE3}"/>
          </ac:graphicFrameMkLst>
        </pc:graphicFrameChg>
        <pc:graphicFrameChg chg="add mod modGraphic">
          <ac:chgData name="Agustín Ruiz Martín" userId="42fb2f6dfcc8d877" providerId="LiveId" clId="{7F87EB1A-3C0E-47DC-9BEC-592064342CAC}" dt="2020-01-12T15:45:53.504" v="14097" actId="242"/>
          <ac:graphicFrameMkLst>
            <pc:docMk/>
            <pc:sldMk cId="2735941792" sldId="340"/>
            <ac:graphicFrameMk id="30" creationId="{89320E19-5AA7-4CEC-9A94-0FD4894A0883}"/>
          </ac:graphicFrameMkLst>
        </pc:graphicFrameChg>
        <pc:graphicFrameChg chg="add mod modGraphic">
          <ac:chgData name="Agustín Ruiz Martín" userId="42fb2f6dfcc8d877" providerId="LiveId" clId="{7F87EB1A-3C0E-47DC-9BEC-592064342CAC}" dt="2020-01-12T15:45:50.552" v="14096" actId="242"/>
          <ac:graphicFrameMkLst>
            <pc:docMk/>
            <pc:sldMk cId="2735941792" sldId="340"/>
            <ac:graphicFrameMk id="31" creationId="{BB28CC17-6572-4DAC-947A-D5F01013E298}"/>
          </ac:graphicFrameMkLst>
        </pc:graphicFrameChg>
        <pc:cxnChg chg="mod">
          <ac:chgData name="Agustín Ruiz Martín" userId="42fb2f6dfcc8d877" providerId="LiveId" clId="{7F87EB1A-3C0E-47DC-9BEC-592064342CAC}" dt="2020-01-07T23:30:22.413" v="7797" actId="1038"/>
          <ac:cxnSpMkLst>
            <pc:docMk/>
            <pc:sldMk cId="2735941792" sldId="340"/>
            <ac:cxnSpMk id="33" creationId="{10D5D4F1-5046-4289-8585-0BC04F1F19C1}"/>
          </ac:cxnSpMkLst>
        </pc:cxnChg>
        <pc:cxnChg chg="mod">
          <ac:chgData name="Agustín Ruiz Martín" userId="42fb2f6dfcc8d877" providerId="LiveId" clId="{7F87EB1A-3C0E-47DC-9BEC-592064342CAC}" dt="2020-01-07T23:30:05.373" v="7793" actId="1038"/>
          <ac:cxnSpMkLst>
            <pc:docMk/>
            <pc:sldMk cId="2735941792" sldId="340"/>
            <ac:cxnSpMk id="34" creationId="{9BBC1463-241D-4628-9375-5F854F112EBB}"/>
          </ac:cxnSpMkLst>
        </pc:cxnChg>
        <pc:cxnChg chg="mod">
          <ac:chgData name="Agustín Ruiz Martín" userId="42fb2f6dfcc8d877" providerId="LiveId" clId="{7F87EB1A-3C0E-47DC-9BEC-592064342CAC}" dt="2020-01-07T23:30:46.803" v="7800" actId="14100"/>
          <ac:cxnSpMkLst>
            <pc:docMk/>
            <pc:sldMk cId="2735941792" sldId="340"/>
            <ac:cxnSpMk id="35" creationId="{92E49E22-00DA-4B8B-9A6A-A00998FC1975}"/>
          </ac:cxnSpMkLst>
        </pc:cxnChg>
      </pc:sldChg>
      <pc:sldChg chg="addSp delSp modSp add delAnim modAnim modNotesTx">
        <pc:chgData name="Agustín Ruiz Martín" userId="42fb2f6dfcc8d877" providerId="LiveId" clId="{7F87EB1A-3C0E-47DC-9BEC-592064342CAC}" dt="2020-01-15T09:41:35.618" v="22210" actId="313"/>
        <pc:sldMkLst>
          <pc:docMk/>
          <pc:sldMk cId="104962361" sldId="341"/>
        </pc:sldMkLst>
        <pc:spChg chg="mod">
          <ac:chgData name="Agustín Ruiz Martín" userId="42fb2f6dfcc8d877" providerId="LiveId" clId="{7F87EB1A-3C0E-47DC-9BEC-592064342CAC}" dt="2020-01-07T23:37:09.816" v="7972" actId="790"/>
          <ac:spMkLst>
            <pc:docMk/>
            <pc:sldMk cId="104962361" sldId="341"/>
            <ac:spMk id="26" creationId="{66A089B4-3347-45AB-97E0-BBAA46C5B8F5}"/>
          </ac:spMkLst>
        </pc:spChg>
        <pc:spChg chg="add mod">
          <ac:chgData name="Agustín Ruiz Martín" userId="42fb2f6dfcc8d877" providerId="LiveId" clId="{7F87EB1A-3C0E-47DC-9BEC-592064342CAC}" dt="2020-01-12T22:04:16.345" v="16130" actId="20577"/>
          <ac:spMkLst>
            <pc:docMk/>
            <pc:sldMk cId="104962361" sldId="341"/>
            <ac:spMk id="27" creationId="{4A607009-EB9D-436F-AEA7-68CA5FF9673A}"/>
          </ac:spMkLst>
        </pc:spChg>
        <pc:spChg chg="mod">
          <ac:chgData name="Agustín Ruiz Martín" userId="42fb2f6dfcc8d877" providerId="LiveId" clId="{7F87EB1A-3C0E-47DC-9BEC-592064342CAC}" dt="2020-01-12T11:38:01.580" v="10878" actId="20577"/>
          <ac:spMkLst>
            <pc:docMk/>
            <pc:sldMk cId="104962361" sldId="341"/>
            <ac:spMk id="36" creationId="{67775959-CB9C-4EC9-A092-A1A7D248231F}"/>
          </ac:spMkLst>
        </pc:spChg>
        <pc:spChg chg="mod">
          <ac:chgData name="Agustín Ruiz Martín" userId="42fb2f6dfcc8d877" providerId="LiveId" clId="{7F87EB1A-3C0E-47DC-9BEC-592064342CAC}" dt="2020-01-07T23:37:09.816" v="7972" actId="790"/>
          <ac:spMkLst>
            <pc:docMk/>
            <pc:sldMk cId="104962361" sldId="341"/>
            <ac:spMk id="49" creationId="{5FD89E53-136D-4070-BF47-482CDF4FB254}"/>
          </ac:spMkLst>
        </pc:spChg>
        <pc:spChg chg="mod">
          <ac:chgData name="Agustín Ruiz Martín" userId="42fb2f6dfcc8d877" providerId="LiveId" clId="{7F87EB1A-3C0E-47DC-9BEC-592064342CAC}" dt="2020-01-07T23:37:09.816" v="7972" actId="790"/>
          <ac:spMkLst>
            <pc:docMk/>
            <pc:sldMk cId="104962361" sldId="341"/>
            <ac:spMk id="50" creationId="{8FD4A90A-228F-40E5-9877-27EFF3EBAA8E}"/>
          </ac:spMkLst>
        </pc:spChg>
        <pc:spChg chg="mod">
          <ac:chgData name="Agustín Ruiz Martín" userId="42fb2f6dfcc8d877" providerId="LiveId" clId="{7F87EB1A-3C0E-47DC-9BEC-592064342CAC}" dt="2020-01-07T23:37:09.816" v="7972" actId="790"/>
          <ac:spMkLst>
            <pc:docMk/>
            <pc:sldMk cId="104962361" sldId="341"/>
            <ac:spMk id="51" creationId="{A64A04B7-0955-47DE-8CD8-014A9B8382FC}"/>
          </ac:spMkLst>
        </pc:spChg>
        <pc:spChg chg="mod">
          <ac:chgData name="Agustín Ruiz Martín" userId="42fb2f6dfcc8d877" providerId="LiveId" clId="{7F87EB1A-3C0E-47DC-9BEC-592064342CAC}" dt="2020-01-07T23:37:09.816" v="7972" actId="790"/>
          <ac:spMkLst>
            <pc:docMk/>
            <pc:sldMk cId="104962361" sldId="341"/>
            <ac:spMk id="52" creationId="{18B47C49-3B6D-48C3-8A89-8148F6B609FD}"/>
          </ac:spMkLst>
        </pc:spChg>
        <pc:spChg chg="mod">
          <ac:chgData name="Agustín Ruiz Martín" userId="42fb2f6dfcc8d877" providerId="LiveId" clId="{7F87EB1A-3C0E-47DC-9BEC-592064342CAC}" dt="2020-01-07T23:37:22.018" v="7973" actId="790"/>
          <ac:spMkLst>
            <pc:docMk/>
            <pc:sldMk cId="104962361" sldId="341"/>
            <ac:spMk id="54" creationId="{89A686A3-FC1E-4FB6-A691-643F06D6894E}"/>
          </ac:spMkLst>
        </pc:spChg>
        <pc:spChg chg="mod">
          <ac:chgData name="Agustín Ruiz Martín" userId="42fb2f6dfcc8d877" providerId="LiveId" clId="{7F87EB1A-3C0E-47DC-9BEC-592064342CAC}" dt="2020-01-07T23:37:22.018" v="7973" actId="790"/>
          <ac:spMkLst>
            <pc:docMk/>
            <pc:sldMk cId="104962361" sldId="341"/>
            <ac:spMk id="55" creationId="{5994C69D-07BD-47D0-B4FD-50889758518B}"/>
          </ac:spMkLst>
        </pc:spChg>
        <pc:spChg chg="mod">
          <ac:chgData name="Agustín Ruiz Martín" userId="42fb2f6dfcc8d877" providerId="LiveId" clId="{7F87EB1A-3C0E-47DC-9BEC-592064342CAC}" dt="2020-01-12T11:21:17.107" v="10337" actId="20577"/>
          <ac:spMkLst>
            <pc:docMk/>
            <pc:sldMk cId="104962361" sldId="341"/>
            <ac:spMk id="57" creationId="{CB3FF415-DE2D-480A-816A-EA4EACAED887}"/>
          </ac:spMkLst>
        </pc:spChg>
        <pc:spChg chg="mod">
          <ac:chgData name="Agustín Ruiz Martín" userId="42fb2f6dfcc8d877" providerId="LiveId" clId="{7F87EB1A-3C0E-47DC-9BEC-592064342CAC}" dt="2020-01-07T23:37:22.018" v="7973" actId="790"/>
          <ac:spMkLst>
            <pc:docMk/>
            <pc:sldMk cId="104962361" sldId="341"/>
            <ac:spMk id="58" creationId="{EA397493-DFAB-42F1-BF3E-34C7A15D74DA}"/>
          </ac:spMkLst>
        </pc:spChg>
        <pc:spChg chg="mod">
          <ac:chgData name="Agustín Ruiz Martín" userId="42fb2f6dfcc8d877" providerId="LiveId" clId="{7F87EB1A-3C0E-47DC-9BEC-592064342CAC}" dt="2020-01-12T11:30:05.632" v="10577" actId="14100"/>
          <ac:spMkLst>
            <pc:docMk/>
            <pc:sldMk cId="104962361" sldId="341"/>
            <ac:spMk id="60" creationId="{D0E1D653-938B-4C6F-BE9E-3F8D41B9DFC6}"/>
          </ac:spMkLst>
        </pc:spChg>
        <pc:spChg chg="mod">
          <ac:chgData name="Agustín Ruiz Martín" userId="42fb2f6dfcc8d877" providerId="LiveId" clId="{7F87EB1A-3C0E-47DC-9BEC-592064342CAC}" dt="2020-01-07T23:37:22.018" v="7973" actId="790"/>
          <ac:spMkLst>
            <pc:docMk/>
            <pc:sldMk cId="104962361" sldId="341"/>
            <ac:spMk id="61" creationId="{C8CF2559-27EA-4002-B0AB-34573553F2E8}"/>
          </ac:spMkLst>
        </pc:spChg>
        <pc:spChg chg="add mod">
          <ac:chgData name="Agustín Ruiz Martín" userId="42fb2f6dfcc8d877" providerId="LiveId" clId="{7F87EB1A-3C0E-47DC-9BEC-592064342CAC}" dt="2020-01-12T15:24:53.303" v="13718" actId="208"/>
          <ac:spMkLst>
            <pc:docMk/>
            <pc:sldMk cId="104962361" sldId="341"/>
            <ac:spMk id="62" creationId="{DF3FE569-E963-4F49-9FEF-9462BDFACC9C}"/>
          </ac:spMkLst>
        </pc:spChg>
        <pc:spChg chg="add mod">
          <ac:chgData name="Agustín Ruiz Martín" userId="42fb2f6dfcc8d877" providerId="LiveId" clId="{7F87EB1A-3C0E-47DC-9BEC-592064342CAC}" dt="2020-01-12T15:24:49.267" v="13717" actId="208"/>
          <ac:spMkLst>
            <pc:docMk/>
            <pc:sldMk cId="104962361" sldId="341"/>
            <ac:spMk id="63" creationId="{36FBBAFF-787B-48BB-8E2A-198633F682E8}"/>
          </ac:spMkLst>
        </pc:spChg>
        <pc:spChg chg="add mod">
          <ac:chgData name="Agustín Ruiz Martín" userId="42fb2f6dfcc8d877" providerId="LiveId" clId="{7F87EB1A-3C0E-47DC-9BEC-592064342CAC}" dt="2020-01-12T15:24:44.190" v="13716" actId="208"/>
          <ac:spMkLst>
            <pc:docMk/>
            <pc:sldMk cId="104962361" sldId="341"/>
            <ac:spMk id="64" creationId="{48364CFD-58EA-454C-ADFE-339BC22E0D01}"/>
          </ac:spMkLst>
        </pc:spChg>
        <pc:grpChg chg="add mod">
          <ac:chgData name="Agustín Ruiz Martín" userId="42fb2f6dfcc8d877" providerId="LiveId" clId="{7F87EB1A-3C0E-47DC-9BEC-592064342CAC}" dt="2020-01-12T11:29:58.556" v="10576" actId="1035"/>
          <ac:grpSpMkLst>
            <pc:docMk/>
            <pc:sldMk cId="104962361" sldId="341"/>
            <ac:grpSpMk id="25" creationId="{C5DF9057-B38F-4102-891E-DE58AE5CED5F}"/>
          </ac:grpSpMkLst>
        </pc:grpChg>
        <pc:grpChg chg="del">
          <ac:chgData name="Agustín Ruiz Martín" userId="42fb2f6dfcc8d877" providerId="LiveId" clId="{7F87EB1A-3C0E-47DC-9BEC-592064342CAC}" dt="2020-01-07T23:54:38.066" v="7977" actId="478"/>
          <ac:grpSpMkLst>
            <pc:docMk/>
            <pc:sldMk cId="104962361" sldId="341"/>
            <ac:grpSpMk id="27" creationId="{FD52102C-BB6C-4663-B05C-82A8230E7FE5}"/>
          </ac:grpSpMkLst>
        </pc:grpChg>
        <pc:grpChg chg="del">
          <ac:chgData name="Agustín Ruiz Martín" userId="42fb2f6dfcc8d877" providerId="LiveId" clId="{7F87EB1A-3C0E-47DC-9BEC-592064342CAC}" dt="2020-01-07T23:15:26.429" v="7738" actId="478"/>
          <ac:grpSpMkLst>
            <pc:docMk/>
            <pc:sldMk cId="104962361" sldId="341"/>
            <ac:grpSpMk id="32" creationId="{D4EA7E1A-74AE-40AF-BC94-A49F09805CF5}"/>
          </ac:grpSpMkLst>
        </pc:grpChg>
        <pc:grpChg chg="del">
          <ac:chgData name="Agustín Ruiz Martín" userId="42fb2f6dfcc8d877" providerId="LiveId" clId="{7F87EB1A-3C0E-47DC-9BEC-592064342CAC}" dt="2020-01-07T23:15:24.821" v="7737" actId="478"/>
          <ac:grpSpMkLst>
            <pc:docMk/>
            <pc:sldMk cId="104962361" sldId="341"/>
            <ac:grpSpMk id="38" creationId="{9338C9CD-D654-4436-AF30-1521A07C9167}"/>
          </ac:grpSpMkLst>
        </pc:grpChg>
        <pc:grpChg chg="add mod">
          <ac:chgData name="Agustín Ruiz Martín" userId="42fb2f6dfcc8d877" providerId="LiveId" clId="{7F87EB1A-3C0E-47DC-9BEC-592064342CAC}" dt="2020-01-12T11:29:58.556" v="10576" actId="1035"/>
          <ac:grpSpMkLst>
            <pc:docMk/>
            <pc:sldMk cId="104962361" sldId="341"/>
            <ac:grpSpMk id="53" creationId="{E0FF083F-9BD0-4A36-8931-84087DF0BEB1}"/>
          </ac:grpSpMkLst>
        </pc:grpChg>
        <pc:grpChg chg="add mod">
          <ac:chgData name="Agustín Ruiz Martín" userId="42fb2f6dfcc8d877" providerId="LiveId" clId="{7F87EB1A-3C0E-47DC-9BEC-592064342CAC}" dt="2020-01-12T11:29:58.556" v="10576" actId="1035"/>
          <ac:grpSpMkLst>
            <pc:docMk/>
            <pc:sldMk cId="104962361" sldId="341"/>
            <ac:grpSpMk id="56" creationId="{718E5106-D380-44F2-8210-61AB83C73253}"/>
          </ac:grpSpMkLst>
        </pc:grpChg>
        <pc:grpChg chg="add mod">
          <ac:chgData name="Agustín Ruiz Martín" userId="42fb2f6dfcc8d877" providerId="LiveId" clId="{7F87EB1A-3C0E-47DC-9BEC-592064342CAC}" dt="2020-01-12T11:29:58.556" v="10576" actId="1035"/>
          <ac:grpSpMkLst>
            <pc:docMk/>
            <pc:sldMk cId="104962361" sldId="341"/>
            <ac:grpSpMk id="59" creationId="{3A4D20DB-83F6-4D94-A4B6-6F8AD100742A}"/>
          </ac:grpSpMkLst>
        </pc:grpChg>
        <pc:graphicFrameChg chg="del">
          <ac:chgData name="Agustín Ruiz Martín" userId="42fb2f6dfcc8d877" providerId="LiveId" clId="{7F87EB1A-3C0E-47DC-9BEC-592064342CAC}" dt="2020-01-07T23:15:19.524" v="7735" actId="478"/>
          <ac:graphicFrameMkLst>
            <pc:docMk/>
            <pc:sldMk cId="104962361" sldId="341"/>
            <ac:graphicFrameMk id="30" creationId="{89320E19-5AA7-4CEC-9A94-0FD4894A0883}"/>
          </ac:graphicFrameMkLst>
        </pc:graphicFrameChg>
        <pc:graphicFrameChg chg="del">
          <ac:chgData name="Agustín Ruiz Martín" userId="42fb2f6dfcc8d877" providerId="LiveId" clId="{7F87EB1A-3C0E-47DC-9BEC-592064342CAC}" dt="2020-01-07T23:15:23.181" v="7736" actId="478"/>
          <ac:graphicFrameMkLst>
            <pc:docMk/>
            <pc:sldMk cId="104962361" sldId="341"/>
            <ac:graphicFrameMk id="31" creationId="{BB28CC17-6572-4DAC-947A-D5F01013E298}"/>
          </ac:graphicFrameMkLst>
        </pc:graphicFrameChg>
      </pc:sldChg>
      <pc:sldChg chg="addSp delSp modSp add delAnim modAnim">
        <pc:chgData name="Agustín Ruiz Martín" userId="42fb2f6dfcc8d877" providerId="LiveId" clId="{7F87EB1A-3C0E-47DC-9BEC-592064342CAC}" dt="2020-01-12T15:45:44.444" v="14095" actId="242"/>
        <pc:sldMkLst>
          <pc:docMk/>
          <pc:sldMk cId="1252225453" sldId="343"/>
        </pc:sldMkLst>
        <pc:spChg chg="add mod">
          <ac:chgData name="Agustín Ruiz Martín" userId="42fb2f6dfcc8d877" providerId="LiveId" clId="{7F87EB1A-3C0E-47DC-9BEC-592064342CAC}" dt="2020-01-08T00:06:26.199" v="8060" actId="207"/>
          <ac:spMkLst>
            <pc:docMk/>
            <pc:sldMk cId="1252225453" sldId="343"/>
            <ac:spMk id="2" creationId="{6AD871B7-BDC4-425C-B5BD-D9F29150551D}"/>
          </ac:spMkLst>
        </pc:spChg>
        <pc:spChg chg="add mod">
          <ac:chgData name="Agustín Ruiz Martín" userId="42fb2f6dfcc8d877" providerId="LiveId" clId="{7F87EB1A-3C0E-47DC-9BEC-592064342CAC}" dt="2020-01-08T00:07:15.865" v="8066" actId="207"/>
          <ac:spMkLst>
            <pc:docMk/>
            <pc:sldMk cId="1252225453" sldId="343"/>
            <ac:spMk id="3" creationId="{6B7B813D-36DF-4FE0-92FA-39C9F84F7CA0}"/>
          </ac:spMkLst>
        </pc:spChg>
        <pc:spChg chg="add del mod">
          <ac:chgData name="Agustín Ruiz Martín" userId="42fb2f6dfcc8d877" providerId="LiveId" clId="{7F87EB1A-3C0E-47DC-9BEC-592064342CAC}" dt="2020-01-07T23:59:15.617" v="8043" actId="478"/>
          <ac:spMkLst>
            <pc:docMk/>
            <pc:sldMk cId="1252225453" sldId="343"/>
            <ac:spMk id="28" creationId="{F680C3FD-8060-4120-951A-8815369E7481}"/>
          </ac:spMkLst>
        </pc:spChg>
        <pc:spChg chg="add del mod">
          <ac:chgData name="Agustín Ruiz Martín" userId="42fb2f6dfcc8d877" providerId="LiveId" clId="{7F87EB1A-3C0E-47DC-9BEC-592064342CAC}" dt="2020-01-07T23:59:15.617" v="8043" actId="478"/>
          <ac:spMkLst>
            <pc:docMk/>
            <pc:sldMk cId="1252225453" sldId="343"/>
            <ac:spMk id="29" creationId="{BE44A216-8F5E-4452-82A1-ECA67689F54E}"/>
          </ac:spMkLst>
        </pc:spChg>
        <pc:spChg chg="mod">
          <ac:chgData name="Agustín Ruiz Martín" userId="42fb2f6dfcc8d877" providerId="LiveId" clId="{7F87EB1A-3C0E-47DC-9BEC-592064342CAC}" dt="2020-01-12T15:26:00.518" v="13721" actId="115"/>
          <ac:spMkLst>
            <pc:docMk/>
            <pc:sldMk cId="1252225453" sldId="343"/>
            <ac:spMk id="36" creationId="{67775959-CB9C-4EC9-A092-A1A7D248231F}"/>
          </ac:spMkLst>
        </pc:spChg>
        <pc:spChg chg="add del mod">
          <ac:chgData name="Agustín Ruiz Martín" userId="42fb2f6dfcc8d877" providerId="LiveId" clId="{7F87EB1A-3C0E-47DC-9BEC-592064342CAC}" dt="2020-01-07T23:59:15.617" v="8043" actId="478"/>
          <ac:spMkLst>
            <pc:docMk/>
            <pc:sldMk cId="1252225453" sldId="343"/>
            <ac:spMk id="50" creationId="{5A253980-9195-486F-971B-97396267E36C}"/>
          </ac:spMkLst>
        </pc:spChg>
        <pc:spChg chg="add del mod">
          <ac:chgData name="Agustín Ruiz Martín" userId="42fb2f6dfcc8d877" providerId="LiveId" clId="{7F87EB1A-3C0E-47DC-9BEC-592064342CAC}" dt="2020-01-07T23:59:15.617" v="8043" actId="478"/>
          <ac:spMkLst>
            <pc:docMk/>
            <pc:sldMk cId="1252225453" sldId="343"/>
            <ac:spMk id="51" creationId="{F8280A84-D9C7-404F-83F1-0313EFFAD82B}"/>
          </ac:spMkLst>
        </pc:spChg>
        <pc:spChg chg="add del mod">
          <ac:chgData name="Agustín Ruiz Martín" userId="42fb2f6dfcc8d877" providerId="LiveId" clId="{7F87EB1A-3C0E-47DC-9BEC-592064342CAC}" dt="2020-01-07T23:59:15.617" v="8043" actId="478"/>
          <ac:spMkLst>
            <pc:docMk/>
            <pc:sldMk cId="1252225453" sldId="343"/>
            <ac:spMk id="52" creationId="{F4E57168-FBAB-4797-9531-B90596D4CD53}"/>
          </ac:spMkLst>
        </pc:spChg>
        <pc:spChg chg="add del mod">
          <ac:chgData name="Agustín Ruiz Martín" userId="42fb2f6dfcc8d877" providerId="LiveId" clId="{7F87EB1A-3C0E-47DC-9BEC-592064342CAC}" dt="2020-01-07T23:59:15.617" v="8043" actId="478"/>
          <ac:spMkLst>
            <pc:docMk/>
            <pc:sldMk cId="1252225453" sldId="343"/>
            <ac:spMk id="53" creationId="{C47B2D5F-27BA-48B8-B741-0A670B774568}"/>
          </ac:spMkLst>
        </pc:spChg>
        <pc:spChg chg="add del mod">
          <ac:chgData name="Agustín Ruiz Martín" userId="42fb2f6dfcc8d877" providerId="LiveId" clId="{7F87EB1A-3C0E-47DC-9BEC-592064342CAC}" dt="2020-01-07T23:59:15.617" v="8043" actId="478"/>
          <ac:spMkLst>
            <pc:docMk/>
            <pc:sldMk cId="1252225453" sldId="343"/>
            <ac:spMk id="54" creationId="{44093585-A213-49FB-A5A1-BB954848C15D}"/>
          </ac:spMkLst>
        </pc:spChg>
        <pc:spChg chg="add mod">
          <ac:chgData name="Agustín Ruiz Martín" userId="42fb2f6dfcc8d877" providerId="LiveId" clId="{7F87EB1A-3C0E-47DC-9BEC-592064342CAC}" dt="2020-01-08T00:21:14.676" v="8150" actId="20577"/>
          <ac:spMkLst>
            <pc:docMk/>
            <pc:sldMk cId="1252225453" sldId="343"/>
            <ac:spMk id="58" creationId="{88983CCC-A51A-4528-8323-173743670EFB}"/>
          </ac:spMkLst>
        </pc:spChg>
        <pc:spChg chg="add mod">
          <ac:chgData name="Agustín Ruiz Martín" userId="42fb2f6dfcc8d877" providerId="LiveId" clId="{7F87EB1A-3C0E-47DC-9BEC-592064342CAC}" dt="2020-01-07T23:59:37.388" v="8047" actId="1076"/>
          <ac:spMkLst>
            <pc:docMk/>
            <pc:sldMk cId="1252225453" sldId="343"/>
            <ac:spMk id="59" creationId="{748851C5-B516-430F-993A-545ADD5176A0}"/>
          </ac:spMkLst>
        </pc:spChg>
        <pc:spChg chg="add mod">
          <ac:chgData name="Agustín Ruiz Martín" userId="42fb2f6dfcc8d877" providerId="LiveId" clId="{7F87EB1A-3C0E-47DC-9BEC-592064342CAC}" dt="2020-01-07T23:59:37.388" v="8047" actId="1076"/>
          <ac:spMkLst>
            <pc:docMk/>
            <pc:sldMk cId="1252225453" sldId="343"/>
            <ac:spMk id="61" creationId="{FC590390-EE0E-466E-B99E-51EC8E4ABBC7}"/>
          </ac:spMkLst>
        </pc:spChg>
        <pc:spChg chg="add mod">
          <ac:chgData name="Agustín Ruiz Martín" userId="42fb2f6dfcc8d877" providerId="LiveId" clId="{7F87EB1A-3C0E-47DC-9BEC-592064342CAC}" dt="2020-01-07T23:59:37.388" v="8047" actId="1076"/>
          <ac:spMkLst>
            <pc:docMk/>
            <pc:sldMk cId="1252225453" sldId="343"/>
            <ac:spMk id="63" creationId="{0258DE76-D6BC-4DF4-AE4F-0679B2780770}"/>
          </ac:spMkLst>
        </pc:spChg>
        <pc:spChg chg="add mod">
          <ac:chgData name="Agustín Ruiz Martín" userId="42fb2f6dfcc8d877" providerId="LiveId" clId="{7F87EB1A-3C0E-47DC-9BEC-592064342CAC}" dt="2020-01-07T23:59:37.388" v="8047" actId="1076"/>
          <ac:spMkLst>
            <pc:docMk/>
            <pc:sldMk cId="1252225453" sldId="343"/>
            <ac:spMk id="64" creationId="{D8D1A735-210D-4129-821C-7F7EDB3F6369}"/>
          </ac:spMkLst>
        </pc:spChg>
        <pc:grpChg chg="del">
          <ac:chgData name="Agustín Ruiz Martín" userId="42fb2f6dfcc8d877" providerId="LiveId" clId="{7F87EB1A-3C0E-47DC-9BEC-592064342CAC}" dt="2020-01-12T11:20:54.171" v="10331" actId="478"/>
          <ac:grpSpMkLst>
            <pc:docMk/>
            <pc:sldMk cId="1252225453" sldId="343"/>
            <ac:grpSpMk id="25" creationId="{29D030C5-4D81-47C1-B404-752AF779F8C0}"/>
          </ac:grpSpMkLst>
        </pc:grpChg>
        <pc:grpChg chg="del">
          <ac:chgData name="Agustín Ruiz Martín" userId="42fb2f6dfcc8d877" providerId="LiveId" clId="{7F87EB1A-3C0E-47DC-9BEC-592064342CAC}" dt="2020-01-07T23:57:46.406" v="8036" actId="478"/>
          <ac:grpSpMkLst>
            <pc:docMk/>
            <pc:sldMk cId="1252225453" sldId="343"/>
            <ac:grpSpMk id="32" creationId="{D4EA7E1A-74AE-40AF-BC94-A49F09805CF5}"/>
          </ac:grpSpMkLst>
        </pc:grpChg>
        <pc:grpChg chg="del">
          <ac:chgData name="Agustín Ruiz Martín" userId="42fb2f6dfcc8d877" providerId="LiveId" clId="{7F87EB1A-3C0E-47DC-9BEC-592064342CAC}" dt="2020-01-07T23:57:43.953" v="8035" actId="478"/>
          <ac:grpSpMkLst>
            <pc:docMk/>
            <pc:sldMk cId="1252225453" sldId="343"/>
            <ac:grpSpMk id="38" creationId="{9338C9CD-D654-4436-AF30-1521A07C9167}"/>
          </ac:grpSpMkLst>
        </pc:grpChg>
        <pc:graphicFrameChg chg="add del mod">
          <ac:chgData name="Agustín Ruiz Martín" userId="42fb2f6dfcc8d877" providerId="LiveId" clId="{7F87EB1A-3C0E-47DC-9BEC-592064342CAC}" dt="2020-01-07T23:58:43.931" v="8040" actId="478"/>
          <ac:graphicFrameMkLst>
            <pc:docMk/>
            <pc:sldMk cId="1252225453" sldId="343"/>
            <ac:graphicFrameMk id="27" creationId="{09F9751B-820A-4F8B-AC8A-BF5036BF54E0}"/>
          </ac:graphicFrameMkLst>
        </pc:graphicFrameChg>
        <pc:graphicFrameChg chg="del">
          <ac:chgData name="Agustín Ruiz Martín" userId="42fb2f6dfcc8d877" providerId="LiveId" clId="{7F87EB1A-3C0E-47DC-9BEC-592064342CAC}" dt="2020-01-07T23:57:41.657" v="8034" actId="478"/>
          <ac:graphicFrameMkLst>
            <pc:docMk/>
            <pc:sldMk cId="1252225453" sldId="343"/>
            <ac:graphicFrameMk id="30" creationId="{89320E19-5AA7-4CEC-9A94-0FD4894A0883}"/>
          </ac:graphicFrameMkLst>
        </pc:graphicFrameChg>
        <pc:graphicFrameChg chg="del">
          <ac:chgData name="Agustín Ruiz Martín" userId="42fb2f6dfcc8d877" providerId="LiveId" clId="{7F87EB1A-3C0E-47DC-9BEC-592064342CAC}" dt="2020-01-07T23:57:40.095" v="8033" actId="478"/>
          <ac:graphicFrameMkLst>
            <pc:docMk/>
            <pc:sldMk cId="1252225453" sldId="343"/>
            <ac:graphicFrameMk id="31" creationId="{BB28CC17-6572-4DAC-947A-D5F01013E298}"/>
          </ac:graphicFrameMkLst>
        </pc:graphicFrameChg>
        <pc:graphicFrameChg chg="add del mod modGraphic">
          <ac:chgData name="Agustín Ruiz Martín" userId="42fb2f6dfcc8d877" providerId="LiveId" clId="{7F87EB1A-3C0E-47DC-9BEC-592064342CAC}" dt="2020-01-07T23:59:19.100" v="8045" actId="478"/>
          <ac:graphicFrameMkLst>
            <pc:docMk/>
            <pc:sldMk cId="1252225453" sldId="343"/>
            <ac:graphicFrameMk id="55" creationId="{196594CC-0121-4A22-BA58-987BDBED12FB}"/>
          </ac:graphicFrameMkLst>
        </pc:graphicFrameChg>
        <pc:graphicFrameChg chg="add del">
          <ac:chgData name="Agustín Ruiz Martín" userId="42fb2f6dfcc8d877" providerId="LiveId" clId="{7F87EB1A-3C0E-47DC-9BEC-592064342CAC}" dt="2020-01-07T23:58:59.775" v="8042"/>
          <ac:graphicFrameMkLst>
            <pc:docMk/>
            <pc:sldMk cId="1252225453" sldId="343"/>
            <ac:graphicFrameMk id="56" creationId="{E476CEEC-8340-45B4-80D2-4B29A349B559}"/>
          </ac:graphicFrameMkLst>
        </pc:graphicFrameChg>
        <pc:graphicFrameChg chg="add mod modGraphic">
          <ac:chgData name="Agustín Ruiz Martín" userId="42fb2f6dfcc8d877" providerId="LiveId" clId="{7F87EB1A-3C0E-47DC-9BEC-592064342CAC}" dt="2020-01-12T15:45:44.444" v="14095" actId="242"/>
          <ac:graphicFrameMkLst>
            <pc:docMk/>
            <pc:sldMk cId="1252225453" sldId="343"/>
            <ac:graphicFrameMk id="57" creationId="{213122BE-672B-4B33-9E50-57CE664AB0BE}"/>
          </ac:graphicFrameMkLst>
        </pc:graphicFrameChg>
        <pc:graphicFrameChg chg="add mod modGraphic">
          <ac:chgData name="Agustín Ruiz Martín" userId="42fb2f6dfcc8d877" providerId="LiveId" clId="{7F87EB1A-3C0E-47DC-9BEC-592064342CAC}" dt="2020-01-08T00:23:52.377" v="8176" actId="20577"/>
          <ac:graphicFrameMkLst>
            <pc:docMk/>
            <pc:sldMk cId="1252225453" sldId="343"/>
            <ac:graphicFrameMk id="65" creationId="{5F23D9EC-6EA9-49E3-8B06-E9D1DB8DA46D}"/>
          </ac:graphicFrameMkLst>
        </pc:graphicFrameChg>
      </pc:sldChg>
      <pc:sldChg chg="addSp delSp modSp add delAnim modNotesTx">
        <pc:chgData name="Agustín Ruiz Martín" userId="42fb2f6dfcc8d877" providerId="LiveId" clId="{7F87EB1A-3C0E-47DC-9BEC-592064342CAC}" dt="2020-02-03T20:16:35.822" v="23045" actId="20577"/>
        <pc:sldMkLst>
          <pc:docMk/>
          <pc:sldMk cId="1765288132" sldId="344"/>
        </pc:sldMkLst>
        <pc:spChg chg="add mod">
          <ac:chgData name="Agustín Ruiz Martín" userId="42fb2f6dfcc8d877" providerId="LiveId" clId="{7F87EB1A-3C0E-47DC-9BEC-592064342CAC}" dt="2020-01-12T14:58:05.083" v="13344" actId="1036"/>
          <ac:spMkLst>
            <pc:docMk/>
            <pc:sldMk cId="1765288132" sldId="344"/>
            <ac:spMk id="8" creationId="{2EA91203-AC1E-48E1-916C-9802A3B4DCB9}"/>
          </ac:spMkLst>
        </pc:spChg>
        <pc:spChg chg="mod">
          <ac:chgData name="Agustín Ruiz Martín" userId="42fb2f6dfcc8d877" providerId="LiveId" clId="{7F87EB1A-3C0E-47DC-9BEC-592064342CAC}" dt="2020-01-08T00:19:06.668" v="8143" actId="20577"/>
          <ac:spMkLst>
            <pc:docMk/>
            <pc:sldMk cId="1765288132" sldId="344"/>
            <ac:spMk id="36" creationId="{67775959-CB9C-4EC9-A092-A1A7D248231F}"/>
          </ac:spMkLst>
        </pc:spChg>
        <pc:spChg chg="mod">
          <ac:chgData name="Agustín Ruiz Martín" userId="42fb2f6dfcc8d877" providerId="LiveId" clId="{7F87EB1A-3C0E-47DC-9BEC-592064342CAC}" dt="2020-01-08T00:18:27.807" v="8083" actId="6549"/>
          <ac:spMkLst>
            <pc:docMk/>
            <pc:sldMk cId="1765288132" sldId="344"/>
            <ac:spMk id="51" creationId="{A64A04B7-0955-47DE-8CD8-014A9B8382FC}"/>
          </ac:spMkLst>
        </pc:spChg>
        <pc:spChg chg="del">
          <ac:chgData name="Agustín Ruiz Martín" userId="42fb2f6dfcc8d877" providerId="LiveId" clId="{7F87EB1A-3C0E-47DC-9BEC-592064342CAC}" dt="2020-01-08T00:18:26.103" v="8082" actId="478"/>
          <ac:spMkLst>
            <pc:docMk/>
            <pc:sldMk cId="1765288132" sldId="344"/>
            <ac:spMk id="62" creationId="{DF3FE569-E963-4F49-9FEF-9462BDFACC9C}"/>
          </ac:spMkLst>
        </pc:spChg>
        <pc:spChg chg="del">
          <ac:chgData name="Agustín Ruiz Martín" userId="42fb2f6dfcc8d877" providerId="LiveId" clId="{7F87EB1A-3C0E-47DC-9BEC-592064342CAC}" dt="2020-01-08T00:19:13.989" v="8146" actId="478"/>
          <ac:spMkLst>
            <pc:docMk/>
            <pc:sldMk cId="1765288132" sldId="344"/>
            <ac:spMk id="63" creationId="{36FBBAFF-787B-48BB-8E2A-198633F682E8}"/>
          </ac:spMkLst>
        </pc:spChg>
        <pc:spChg chg="del">
          <ac:chgData name="Agustín Ruiz Martín" userId="42fb2f6dfcc8d877" providerId="LiveId" clId="{7F87EB1A-3C0E-47DC-9BEC-592064342CAC}" dt="2020-01-08T00:19:12.970" v="8145" actId="478"/>
          <ac:spMkLst>
            <pc:docMk/>
            <pc:sldMk cId="1765288132" sldId="344"/>
            <ac:spMk id="64" creationId="{48364CFD-58EA-454C-ADFE-339BC22E0D01}"/>
          </ac:spMkLst>
        </pc:spChg>
        <pc:grpChg chg="del">
          <ac:chgData name="Agustín Ruiz Martín" userId="42fb2f6dfcc8d877" providerId="LiveId" clId="{7F87EB1A-3C0E-47DC-9BEC-592064342CAC}" dt="2020-01-08T00:18:29.103" v="8084" actId="478"/>
          <ac:grpSpMkLst>
            <pc:docMk/>
            <pc:sldMk cId="1765288132" sldId="344"/>
            <ac:grpSpMk id="25" creationId="{C5DF9057-B38F-4102-891E-DE58AE5CED5F}"/>
          </ac:grpSpMkLst>
        </pc:grpChg>
        <pc:grpChg chg="del">
          <ac:chgData name="Agustín Ruiz Martín" userId="42fb2f6dfcc8d877" providerId="LiveId" clId="{7F87EB1A-3C0E-47DC-9BEC-592064342CAC}" dt="2020-01-08T00:19:17.388" v="8148" actId="478"/>
          <ac:grpSpMkLst>
            <pc:docMk/>
            <pc:sldMk cId="1765288132" sldId="344"/>
            <ac:grpSpMk id="53" creationId="{E0FF083F-9BD0-4A36-8931-84087DF0BEB1}"/>
          </ac:grpSpMkLst>
        </pc:grpChg>
        <pc:grpChg chg="del">
          <ac:chgData name="Agustín Ruiz Martín" userId="42fb2f6dfcc8d877" providerId="LiveId" clId="{7F87EB1A-3C0E-47DC-9BEC-592064342CAC}" dt="2020-01-08T00:19:16.451" v="8147" actId="478"/>
          <ac:grpSpMkLst>
            <pc:docMk/>
            <pc:sldMk cId="1765288132" sldId="344"/>
            <ac:grpSpMk id="56" creationId="{718E5106-D380-44F2-8210-61AB83C73253}"/>
          </ac:grpSpMkLst>
        </pc:grpChg>
        <pc:grpChg chg="del">
          <ac:chgData name="Agustín Ruiz Martín" userId="42fb2f6dfcc8d877" providerId="LiveId" clId="{7F87EB1A-3C0E-47DC-9BEC-592064342CAC}" dt="2020-01-08T00:19:10.791" v="8144" actId="478"/>
          <ac:grpSpMkLst>
            <pc:docMk/>
            <pc:sldMk cId="1765288132" sldId="344"/>
            <ac:grpSpMk id="59" creationId="{3A4D20DB-83F6-4D94-A4B6-6F8AD100742A}"/>
          </ac:grpSpMkLst>
        </pc:grpChg>
      </pc:sldChg>
      <pc:sldChg chg="modSp add">
        <pc:chgData name="Agustín Ruiz Martín" userId="42fb2f6dfcc8d877" providerId="LiveId" clId="{7F87EB1A-3C0E-47DC-9BEC-592064342CAC}" dt="2020-03-07T21:36:11.486" v="23882" actId="1036"/>
        <pc:sldMkLst>
          <pc:docMk/>
          <pc:sldMk cId="2923200423" sldId="345"/>
        </pc:sldMkLst>
        <pc:spChg chg="mod">
          <ac:chgData name="Agustín Ruiz Martín" userId="42fb2f6dfcc8d877" providerId="LiveId" clId="{7F87EB1A-3C0E-47DC-9BEC-592064342CAC}" dt="2020-03-07T21:07:53.899" v="23654" actId="1036"/>
          <ac:spMkLst>
            <pc:docMk/>
            <pc:sldMk cId="2923200423" sldId="345"/>
            <ac:spMk id="8" creationId="{8768BB3E-AD84-44A7-978B-4F91C3345CED}"/>
          </ac:spMkLst>
        </pc:spChg>
        <pc:spChg chg="mod">
          <ac:chgData name="Agustín Ruiz Martín" userId="42fb2f6dfcc8d877" providerId="LiveId" clId="{7F87EB1A-3C0E-47DC-9BEC-592064342CAC}" dt="2020-03-07T21:07:02.075" v="23632" actId="1035"/>
          <ac:spMkLst>
            <pc:docMk/>
            <pc:sldMk cId="2923200423" sldId="345"/>
            <ac:spMk id="10" creationId="{DE139115-73A7-41CD-B459-FA421457A0BC}"/>
          </ac:spMkLst>
        </pc:spChg>
        <pc:spChg chg="mod">
          <ac:chgData name="Agustín Ruiz Martín" userId="42fb2f6dfcc8d877" providerId="LiveId" clId="{7F87EB1A-3C0E-47DC-9BEC-592064342CAC}" dt="2020-03-07T21:36:11.486" v="23882" actId="1036"/>
          <ac:spMkLst>
            <pc:docMk/>
            <pc:sldMk cId="2923200423" sldId="345"/>
            <ac:spMk id="11" creationId="{19D4A3B8-BBA2-4BAC-97D7-EB617FD11831}"/>
          </ac:spMkLst>
        </pc:spChg>
        <pc:spChg chg="mod">
          <ac:chgData name="Agustín Ruiz Martín" userId="42fb2f6dfcc8d877" providerId="LiveId" clId="{7F87EB1A-3C0E-47DC-9BEC-592064342CAC}" dt="2020-03-07T21:07:20.461" v="23635" actId="20577"/>
          <ac:spMkLst>
            <pc:docMk/>
            <pc:sldMk cId="2923200423" sldId="345"/>
            <ac:spMk id="21" creationId="{3E9C5A3D-44C5-4448-BAD9-D28ED2DCF493}"/>
          </ac:spMkLst>
        </pc:spChg>
        <pc:spChg chg="mod">
          <ac:chgData name="Agustín Ruiz Martín" userId="42fb2f6dfcc8d877" providerId="LiveId" clId="{7F87EB1A-3C0E-47DC-9BEC-592064342CAC}" dt="2020-03-07T21:07:23.819" v="23638" actId="20577"/>
          <ac:spMkLst>
            <pc:docMk/>
            <pc:sldMk cId="2923200423" sldId="345"/>
            <ac:spMk id="22" creationId="{C4AC8DBB-9054-4328-8DF4-8439B081593D}"/>
          </ac:spMkLst>
        </pc:spChg>
        <pc:spChg chg="mod">
          <ac:chgData name="Agustín Ruiz Martín" userId="42fb2f6dfcc8d877" providerId="LiveId" clId="{7F87EB1A-3C0E-47DC-9BEC-592064342CAC}" dt="2020-03-07T21:07:27.319" v="23641" actId="20577"/>
          <ac:spMkLst>
            <pc:docMk/>
            <pc:sldMk cId="2923200423" sldId="345"/>
            <ac:spMk id="23" creationId="{803B1BCF-5858-40A9-AB9E-3E794FFC9401}"/>
          </ac:spMkLst>
        </pc:spChg>
      </pc:sldChg>
      <pc:sldChg chg="addSp delSp modSp add modAnim modNotesTx">
        <pc:chgData name="Agustín Ruiz Martín" userId="42fb2f6dfcc8d877" providerId="LiveId" clId="{7F87EB1A-3C0E-47DC-9BEC-592064342CAC}" dt="2020-01-15T09:41:40.397" v="22213" actId="313"/>
        <pc:sldMkLst>
          <pc:docMk/>
          <pc:sldMk cId="1492522891" sldId="346"/>
        </pc:sldMkLst>
        <pc:spChg chg="del">
          <ac:chgData name="Agustín Ruiz Martín" userId="42fb2f6dfcc8d877" providerId="LiveId" clId="{7F87EB1A-3C0E-47DC-9BEC-592064342CAC}" dt="2020-01-12T12:32:07.223" v="11462" actId="478"/>
          <ac:spMkLst>
            <pc:docMk/>
            <pc:sldMk cId="1492522891" sldId="346"/>
            <ac:spMk id="8" creationId="{2EA91203-AC1E-48E1-916C-9802A3B4DCB9}"/>
          </ac:spMkLst>
        </pc:spChg>
        <pc:spChg chg="add del">
          <ac:chgData name="Agustín Ruiz Martín" userId="42fb2f6dfcc8d877" providerId="LiveId" clId="{7F87EB1A-3C0E-47DC-9BEC-592064342CAC}" dt="2020-01-12T12:32:11.864" v="11464"/>
          <ac:spMkLst>
            <pc:docMk/>
            <pc:sldMk cId="1492522891" sldId="346"/>
            <ac:spMk id="9" creationId="{FDC71F39-1386-4992-86C9-8B0A1C749361}"/>
          </ac:spMkLst>
        </pc:spChg>
        <pc:spChg chg="add mod">
          <ac:chgData name="Agustín Ruiz Martín" userId="42fb2f6dfcc8d877" providerId="LiveId" clId="{7F87EB1A-3C0E-47DC-9BEC-592064342CAC}" dt="2020-01-12T12:41:50.893" v="11769" actId="20577"/>
          <ac:spMkLst>
            <pc:docMk/>
            <pc:sldMk cId="1492522891" sldId="346"/>
            <ac:spMk id="10" creationId="{49612F7E-EBA8-4BAA-9C1F-1FD58C103D0A}"/>
          </ac:spMkLst>
        </pc:spChg>
        <pc:spChg chg="add mod">
          <ac:chgData name="Agustín Ruiz Martín" userId="42fb2f6dfcc8d877" providerId="LiveId" clId="{7F87EB1A-3C0E-47DC-9BEC-592064342CAC}" dt="2020-01-12T22:01:16.661" v="16119" actId="1035"/>
          <ac:spMkLst>
            <pc:docMk/>
            <pc:sldMk cId="1492522891" sldId="346"/>
            <ac:spMk id="11" creationId="{9F8F8739-2B88-4C23-BC00-878DB06D1E9F}"/>
          </ac:spMkLst>
        </pc:spChg>
        <pc:spChg chg="add mod">
          <ac:chgData name="Agustín Ruiz Martín" userId="42fb2f6dfcc8d877" providerId="LiveId" clId="{7F87EB1A-3C0E-47DC-9BEC-592064342CAC}" dt="2020-01-12T22:01:16.661" v="16119" actId="1035"/>
          <ac:spMkLst>
            <pc:docMk/>
            <pc:sldMk cId="1492522891" sldId="346"/>
            <ac:spMk id="12" creationId="{DBA9A94A-4386-43F4-9880-41B4193C8FC8}"/>
          </ac:spMkLst>
        </pc:spChg>
      </pc:sldChg>
      <pc:sldChg chg="addSp delSp modSp add delAnim modAnim modNotesTx">
        <pc:chgData name="Agustín Ruiz Martín" userId="42fb2f6dfcc8d877" providerId="LiveId" clId="{7F87EB1A-3C0E-47DC-9BEC-592064342CAC}" dt="2020-01-14T21:34:00.891" v="22183" actId="113"/>
        <pc:sldMkLst>
          <pc:docMk/>
          <pc:sldMk cId="4132028271" sldId="347"/>
        </pc:sldMkLst>
        <pc:spChg chg="add mod">
          <ac:chgData name="Agustín Ruiz Martín" userId="42fb2f6dfcc8d877" providerId="LiveId" clId="{7F87EB1A-3C0E-47DC-9BEC-592064342CAC}" dt="2020-01-14T18:24:29.182" v="21006" actId="114"/>
          <ac:spMkLst>
            <pc:docMk/>
            <pc:sldMk cId="4132028271" sldId="347"/>
            <ac:spMk id="2" creationId="{E0DFF380-EE94-4657-9B94-F90A55574078}"/>
          </ac:spMkLst>
        </pc:spChg>
        <pc:spChg chg="del">
          <ac:chgData name="Agustín Ruiz Martín" userId="42fb2f6dfcc8d877" providerId="LiveId" clId="{7F87EB1A-3C0E-47DC-9BEC-592064342CAC}" dt="2020-01-12T12:42:51.114" v="11776" actId="478"/>
          <ac:spMkLst>
            <pc:docMk/>
            <pc:sldMk cId="4132028271" sldId="347"/>
            <ac:spMk id="10" creationId="{49612F7E-EBA8-4BAA-9C1F-1FD58C103D0A}"/>
          </ac:spMkLst>
        </pc:spChg>
        <pc:spChg chg="del">
          <ac:chgData name="Agustín Ruiz Martín" userId="42fb2f6dfcc8d877" providerId="LiveId" clId="{7F87EB1A-3C0E-47DC-9BEC-592064342CAC}" dt="2020-01-12T12:42:52.168" v="11777" actId="478"/>
          <ac:spMkLst>
            <pc:docMk/>
            <pc:sldMk cId="4132028271" sldId="347"/>
            <ac:spMk id="11" creationId="{9F8F8739-2B88-4C23-BC00-878DB06D1E9F}"/>
          </ac:spMkLst>
        </pc:spChg>
        <pc:spChg chg="del">
          <ac:chgData name="Agustín Ruiz Martín" userId="42fb2f6dfcc8d877" providerId="LiveId" clId="{7F87EB1A-3C0E-47DC-9BEC-592064342CAC}" dt="2020-01-12T12:42:53.804" v="11778" actId="478"/>
          <ac:spMkLst>
            <pc:docMk/>
            <pc:sldMk cId="4132028271" sldId="347"/>
            <ac:spMk id="12" creationId="{DBA9A94A-4386-43F4-9880-41B4193C8FC8}"/>
          </ac:spMkLst>
        </pc:spChg>
        <pc:spChg chg="mod">
          <ac:chgData name="Agustín Ruiz Martín" userId="42fb2f6dfcc8d877" providerId="LiveId" clId="{7F87EB1A-3C0E-47DC-9BEC-592064342CAC}" dt="2020-01-12T12:57:27.769" v="11913" actId="20577"/>
          <ac:spMkLst>
            <pc:docMk/>
            <pc:sldMk cId="4132028271" sldId="347"/>
            <ac:spMk id="15" creationId="{DBB7CE1A-9B2D-4009-A647-4C959428D2C2}"/>
          </ac:spMkLst>
        </pc:spChg>
        <pc:spChg chg="add mod">
          <ac:chgData name="Agustín Ruiz Martín" userId="42fb2f6dfcc8d877" providerId="LiveId" clId="{7F87EB1A-3C0E-47DC-9BEC-592064342CAC}" dt="2020-01-12T14:41:15.740" v="13166" actId="20577"/>
          <ac:spMkLst>
            <pc:docMk/>
            <pc:sldMk cId="4132028271" sldId="347"/>
            <ac:spMk id="17" creationId="{DFBCF2BF-6C77-4BEB-9F12-B7B71CD99171}"/>
          </ac:spMkLst>
        </pc:spChg>
        <pc:spChg chg="add mod">
          <ac:chgData name="Agustín Ruiz Martín" userId="42fb2f6dfcc8d877" providerId="LiveId" clId="{7F87EB1A-3C0E-47DC-9BEC-592064342CAC}" dt="2020-01-12T13:13:38.628" v="12187" actId="1076"/>
          <ac:spMkLst>
            <pc:docMk/>
            <pc:sldMk cId="4132028271" sldId="347"/>
            <ac:spMk id="18" creationId="{CFB28C94-CB08-4415-8A30-3A8555C84041}"/>
          </ac:spMkLst>
        </pc:spChg>
        <pc:spChg chg="mod">
          <ac:chgData name="Agustín Ruiz Martín" userId="42fb2f6dfcc8d877" providerId="LiveId" clId="{7F87EB1A-3C0E-47DC-9BEC-592064342CAC}" dt="2020-01-12T13:10:19.047" v="12169" actId="14100"/>
          <ac:spMkLst>
            <pc:docMk/>
            <pc:sldMk cId="4132028271" sldId="347"/>
            <ac:spMk id="20" creationId="{14F960B0-C4BD-4B0C-9C18-1B0ED95838E1}"/>
          </ac:spMkLst>
        </pc:spChg>
        <pc:spChg chg="mod">
          <ac:chgData name="Agustín Ruiz Martín" userId="42fb2f6dfcc8d877" providerId="LiveId" clId="{7F87EB1A-3C0E-47DC-9BEC-592064342CAC}" dt="2020-01-12T13:09:44.236" v="12165" actId="14100"/>
          <ac:spMkLst>
            <pc:docMk/>
            <pc:sldMk cId="4132028271" sldId="347"/>
            <ac:spMk id="21" creationId="{EB9E223B-11DB-414A-8DAB-DCC27529F26A}"/>
          </ac:spMkLst>
        </pc:spChg>
        <pc:spChg chg="mod">
          <ac:chgData name="Agustín Ruiz Martín" userId="42fb2f6dfcc8d877" providerId="LiveId" clId="{7F87EB1A-3C0E-47DC-9BEC-592064342CAC}" dt="2020-01-12T14:41:39.459" v="13167" actId="14100"/>
          <ac:spMkLst>
            <pc:docMk/>
            <pc:sldMk cId="4132028271" sldId="347"/>
            <ac:spMk id="22" creationId="{2D9E29C7-C665-47F0-82D2-ACE0DB75BB37}"/>
          </ac:spMkLst>
        </pc:spChg>
        <pc:spChg chg="mod">
          <ac:chgData name="Agustín Ruiz Martín" userId="42fb2f6dfcc8d877" providerId="LiveId" clId="{7F87EB1A-3C0E-47DC-9BEC-592064342CAC}" dt="2020-01-12T14:41:00.335" v="13153" actId="14100"/>
          <ac:spMkLst>
            <pc:docMk/>
            <pc:sldMk cId="4132028271" sldId="347"/>
            <ac:spMk id="23" creationId="{273ACF30-EEDA-4B7E-9C36-9A5DC8BD8C3E}"/>
          </ac:spMkLst>
        </pc:spChg>
        <pc:spChg chg="add mod">
          <ac:chgData name="Agustín Ruiz Martín" userId="42fb2f6dfcc8d877" providerId="LiveId" clId="{7F87EB1A-3C0E-47DC-9BEC-592064342CAC}" dt="2020-01-14T21:34:00.891" v="22183" actId="113"/>
          <ac:spMkLst>
            <pc:docMk/>
            <pc:sldMk cId="4132028271" sldId="347"/>
            <ac:spMk id="24" creationId="{C1E56A24-E617-4893-877E-4B9426CA23AF}"/>
          </ac:spMkLst>
        </pc:spChg>
        <pc:grpChg chg="add mod">
          <ac:chgData name="Agustín Ruiz Martín" userId="42fb2f6dfcc8d877" providerId="LiveId" clId="{7F87EB1A-3C0E-47DC-9BEC-592064342CAC}" dt="2020-01-12T12:57:24.333" v="11911" actId="1076"/>
          <ac:grpSpMkLst>
            <pc:docMk/>
            <pc:sldMk cId="4132028271" sldId="347"/>
            <ac:grpSpMk id="13" creationId="{8F1D0668-4CE8-4CBA-9D76-2F1AC45283EA}"/>
          </ac:grpSpMkLst>
        </pc:grpChg>
        <pc:grpChg chg="add mod">
          <ac:chgData name="Agustín Ruiz Martín" userId="42fb2f6dfcc8d877" providerId="LiveId" clId="{7F87EB1A-3C0E-47DC-9BEC-592064342CAC}" dt="2020-01-12T13:13:38.628" v="12187" actId="1076"/>
          <ac:grpSpMkLst>
            <pc:docMk/>
            <pc:sldMk cId="4132028271" sldId="347"/>
            <ac:grpSpMk id="19" creationId="{07EF670F-470D-4E73-AEF2-CE7E88B2B34C}"/>
          </ac:grpSpMkLst>
        </pc:grpChg>
      </pc:sldChg>
      <pc:sldChg chg="addSp delSp modSp add delAnim modAnim modNotesTx">
        <pc:chgData name="Agustín Ruiz Martín" userId="42fb2f6dfcc8d877" providerId="LiveId" clId="{7F87EB1A-3C0E-47DC-9BEC-592064342CAC}" dt="2020-02-03T20:24:34.170" v="23083" actId="20577"/>
        <pc:sldMkLst>
          <pc:docMk/>
          <pc:sldMk cId="4287804587" sldId="348"/>
        </pc:sldMkLst>
        <pc:spChg chg="mod">
          <ac:chgData name="Agustín Ruiz Martín" userId="42fb2f6dfcc8d877" providerId="LiveId" clId="{7F87EB1A-3C0E-47DC-9BEC-592064342CAC}" dt="2020-01-15T09:41:41.741" v="22214" actId="313"/>
          <ac:spMkLst>
            <pc:docMk/>
            <pc:sldMk cId="4287804587" sldId="348"/>
            <ac:spMk id="2" creationId="{E0DFF380-EE94-4657-9B94-F90A55574078}"/>
          </ac:spMkLst>
        </pc:spChg>
        <pc:spChg chg="del">
          <ac:chgData name="Agustín Ruiz Martín" userId="42fb2f6dfcc8d877" providerId="LiveId" clId="{7F87EB1A-3C0E-47DC-9BEC-592064342CAC}" dt="2020-01-12T13:19:08.600" v="12210" actId="478"/>
          <ac:spMkLst>
            <pc:docMk/>
            <pc:sldMk cId="4287804587" sldId="348"/>
            <ac:spMk id="17" creationId="{DFBCF2BF-6C77-4BEB-9F12-B7B71CD99171}"/>
          </ac:spMkLst>
        </pc:spChg>
        <pc:spChg chg="del">
          <ac:chgData name="Agustín Ruiz Martín" userId="42fb2f6dfcc8d877" providerId="LiveId" clId="{7F87EB1A-3C0E-47DC-9BEC-592064342CAC}" dt="2020-01-12T13:19:12.056" v="12212" actId="478"/>
          <ac:spMkLst>
            <pc:docMk/>
            <pc:sldMk cId="4287804587" sldId="348"/>
            <ac:spMk id="18" creationId="{CFB28C94-CB08-4415-8A30-3A8555C84041}"/>
          </ac:spMkLst>
        </pc:spChg>
        <pc:spChg chg="del">
          <ac:chgData name="Agustín Ruiz Martín" userId="42fb2f6dfcc8d877" providerId="LiveId" clId="{7F87EB1A-3C0E-47DC-9BEC-592064342CAC}" dt="2020-01-12T13:19:13.368" v="12213" actId="478"/>
          <ac:spMkLst>
            <pc:docMk/>
            <pc:sldMk cId="4287804587" sldId="348"/>
            <ac:spMk id="24" creationId="{C1E56A24-E617-4893-877E-4B9426CA23AF}"/>
          </ac:spMkLst>
        </pc:spChg>
        <pc:grpChg chg="del">
          <ac:chgData name="Agustín Ruiz Martín" userId="42fb2f6dfcc8d877" providerId="LiveId" clId="{7F87EB1A-3C0E-47DC-9BEC-592064342CAC}" dt="2020-01-12T14:16:32.679" v="12405" actId="478"/>
          <ac:grpSpMkLst>
            <pc:docMk/>
            <pc:sldMk cId="4287804587" sldId="348"/>
            <ac:grpSpMk id="13" creationId="{8F1D0668-4CE8-4CBA-9D76-2F1AC45283EA}"/>
          </ac:grpSpMkLst>
        </pc:grpChg>
        <pc:grpChg chg="del">
          <ac:chgData name="Agustín Ruiz Martín" userId="42fb2f6dfcc8d877" providerId="LiveId" clId="{7F87EB1A-3C0E-47DC-9BEC-592064342CAC}" dt="2020-01-12T13:19:09.716" v="12211" actId="478"/>
          <ac:grpSpMkLst>
            <pc:docMk/>
            <pc:sldMk cId="4287804587" sldId="348"/>
            <ac:grpSpMk id="19" creationId="{07EF670F-470D-4E73-AEF2-CE7E88B2B34C}"/>
          </ac:grpSpMkLst>
        </pc:grpChg>
        <pc:graphicFrameChg chg="add del">
          <ac:chgData name="Agustín Ruiz Martín" userId="42fb2f6dfcc8d877" providerId="LiveId" clId="{7F87EB1A-3C0E-47DC-9BEC-592064342CAC}" dt="2020-01-12T14:15:24.784" v="12402"/>
          <ac:graphicFrameMkLst>
            <pc:docMk/>
            <pc:sldMk cId="4287804587" sldId="348"/>
            <ac:graphicFrameMk id="25" creationId="{F11B32E1-BCDD-47A5-8808-1CD36E811037}"/>
          </ac:graphicFrameMkLst>
        </pc:graphicFrameChg>
        <pc:graphicFrameChg chg="add mod modGraphic">
          <ac:chgData name="Agustín Ruiz Martín" userId="42fb2f6dfcc8d877" providerId="LiveId" clId="{7F87EB1A-3C0E-47DC-9BEC-592064342CAC}" dt="2020-01-15T17:59:20.819" v="22325" actId="20577"/>
          <ac:graphicFrameMkLst>
            <pc:docMk/>
            <pc:sldMk cId="4287804587" sldId="348"/>
            <ac:graphicFrameMk id="26" creationId="{FF984906-7E45-401B-9351-E0EE55F640CB}"/>
          </ac:graphicFrameMkLst>
        </pc:graphicFrameChg>
      </pc:sldChg>
      <pc:sldChg chg="addSp delSp modSp add delAnim modAnim">
        <pc:chgData name="Agustín Ruiz Martín" userId="42fb2f6dfcc8d877" providerId="LiveId" clId="{7F87EB1A-3C0E-47DC-9BEC-592064342CAC}" dt="2020-02-03T21:18:13.157" v="23228" actId="1036"/>
        <pc:sldMkLst>
          <pc:docMk/>
          <pc:sldMk cId="2083600842" sldId="349"/>
        </pc:sldMkLst>
        <pc:spChg chg="del">
          <ac:chgData name="Agustín Ruiz Martín" userId="42fb2f6dfcc8d877" providerId="LiveId" clId="{7F87EB1A-3C0E-47DC-9BEC-592064342CAC}" dt="2020-01-12T15:09:20.972" v="13351" actId="478"/>
          <ac:spMkLst>
            <pc:docMk/>
            <pc:sldMk cId="2083600842" sldId="349"/>
            <ac:spMk id="2" creationId="{E0DFF380-EE94-4657-9B94-F90A55574078}"/>
          </ac:spMkLst>
        </pc:spChg>
        <pc:spChg chg="add del">
          <ac:chgData name="Agustín Ruiz Martín" userId="42fb2f6dfcc8d877" providerId="LiveId" clId="{7F87EB1A-3C0E-47DC-9BEC-592064342CAC}" dt="2020-01-12T15:10:28.152" v="13356"/>
          <ac:spMkLst>
            <pc:docMk/>
            <pc:sldMk cId="2083600842" sldId="349"/>
            <ac:spMk id="17" creationId="{462C9B35-DA87-4EDF-9B2C-C1EF10F0DFE6}"/>
          </ac:spMkLst>
        </pc:spChg>
        <pc:spChg chg="add del">
          <ac:chgData name="Agustín Ruiz Martín" userId="42fb2f6dfcc8d877" providerId="LiveId" clId="{7F87EB1A-3C0E-47DC-9BEC-592064342CAC}" dt="2020-01-12T15:10:28.152" v="13356"/>
          <ac:spMkLst>
            <pc:docMk/>
            <pc:sldMk cId="2083600842" sldId="349"/>
            <ac:spMk id="18" creationId="{1DE931FA-DFA3-465E-AC90-A11614674C17}"/>
          </ac:spMkLst>
        </pc:spChg>
        <pc:spChg chg="add del">
          <ac:chgData name="Agustín Ruiz Martín" userId="42fb2f6dfcc8d877" providerId="LiveId" clId="{7F87EB1A-3C0E-47DC-9BEC-592064342CAC}" dt="2020-01-12T15:10:28.152" v="13356"/>
          <ac:spMkLst>
            <pc:docMk/>
            <pc:sldMk cId="2083600842" sldId="349"/>
            <ac:spMk id="19" creationId="{9BDD5C35-C78B-4878-B1C5-46FE2C42521B}"/>
          </ac:spMkLst>
        </pc:spChg>
        <pc:spChg chg="add mod">
          <ac:chgData name="Agustín Ruiz Martín" userId="42fb2f6dfcc8d877" providerId="LiveId" clId="{7F87EB1A-3C0E-47DC-9BEC-592064342CAC}" dt="2020-02-03T21:18:13.157" v="23228" actId="1036"/>
          <ac:spMkLst>
            <pc:docMk/>
            <pc:sldMk cId="2083600842" sldId="349"/>
            <ac:spMk id="38" creationId="{611B8012-5D83-45D3-95E7-E78BAD7C4C3F}"/>
          </ac:spMkLst>
        </pc:spChg>
        <pc:spChg chg="add mod">
          <ac:chgData name="Agustín Ruiz Martín" userId="42fb2f6dfcc8d877" providerId="LiveId" clId="{7F87EB1A-3C0E-47DC-9BEC-592064342CAC}" dt="2020-02-03T21:18:13.157" v="23228" actId="1036"/>
          <ac:spMkLst>
            <pc:docMk/>
            <pc:sldMk cId="2083600842" sldId="349"/>
            <ac:spMk id="41" creationId="{2C133328-E16F-47D0-89D9-7BF1917AEA2C}"/>
          </ac:spMkLst>
        </pc:spChg>
        <pc:spChg chg="add mod">
          <ac:chgData name="Agustín Ruiz Martín" userId="42fb2f6dfcc8d877" providerId="LiveId" clId="{7F87EB1A-3C0E-47DC-9BEC-592064342CAC}" dt="2020-02-03T21:18:13.157" v="23228" actId="1036"/>
          <ac:spMkLst>
            <pc:docMk/>
            <pc:sldMk cId="2083600842" sldId="349"/>
            <ac:spMk id="43" creationId="{66866A27-BD65-4524-8A18-DF9084CF1DEC}"/>
          </ac:spMkLst>
        </pc:spChg>
        <pc:spChg chg="mod">
          <ac:chgData name="Agustín Ruiz Martín" userId="42fb2f6dfcc8d877" providerId="LiveId" clId="{7F87EB1A-3C0E-47DC-9BEC-592064342CAC}" dt="2020-01-12T15:10:54.741" v="13374" actId="790"/>
          <ac:spMkLst>
            <pc:docMk/>
            <pc:sldMk cId="2083600842" sldId="349"/>
            <ac:spMk id="45" creationId="{F8DD8F40-8DF6-4B56-B075-6D5B099852A2}"/>
          </ac:spMkLst>
        </pc:spChg>
        <pc:spChg chg="mod">
          <ac:chgData name="Agustín Ruiz Martín" userId="42fb2f6dfcc8d877" providerId="LiveId" clId="{7F87EB1A-3C0E-47DC-9BEC-592064342CAC}" dt="2020-01-12T15:10:54.741" v="13374" actId="790"/>
          <ac:spMkLst>
            <pc:docMk/>
            <pc:sldMk cId="2083600842" sldId="349"/>
            <ac:spMk id="46" creationId="{F5772B58-6331-408C-A1E8-CC676D18CEF8}"/>
          </ac:spMkLst>
        </pc:spChg>
        <pc:spChg chg="mod">
          <ac:chgData name="Agustín Ruiz Martín" userId="42fb2f6dfcc8d877" providerId="LiveId" clId="{7F87EB1A-3C0E-47DC-9BEC-592064342CAC}" dt="2020-01-12T15:10:54.741" v="13374" actId="790"/>
          <ac:spMkLst>
            <pc:docMk/>
            <pc:sldMk cId="2083600842" sldId="349"/>
            <ac:spMk id="47" creationId="{68891E07-7721-410C-9781-CCDF0A6D0357}"/>
          </ac:spMkLst>
        </pc:spChg>
        <pc:spChg chg="mod">
          <ac:chgData name="Agustín Ruiz Martín" userId="42fb2f6dfcc8d877" providerId="LiveId" clId="{7F87EB1A-3C0E-47DC-9BEC-592064342CAC}" dt="2020-01-12T15:10:54.741" v="13374" actId="790"/>
          <ac:spMkLst>
            <pc:docMk/>
            <pc:sldMk cId="2083600842" sldId="349"/>
            <ac:spMk id="48" creationId="{F0BE856F-ECE2-4125-AE75-75F2191E8152}"/>
          </ac:spMkLst>
        </pc:spChg>
        <pc:spChg chg="mod">
          <ac:chgData name="Agustín Ruiz Martín" userId="42fb2f6dfcc8d877" providerId="LiveId" clId="{7F87EB1A-3C0E-47DC-9BEC-592064342CAC}" dt="2020-01-12T15:10:54.741" v="13374" actId="790"/>
          <ac:spMkLst>
            <pc:docMk/>
            <pc:sldMk cId="2083600842" sldId="349"/>
            <ac:spMk id="49" creationId="{8D1C528A-C87E-4471-B35C-78DE33A67F37}"/>
          </ac:spMkLst>
        </pc:spChg>
        <pc:spChg chg="mod">
          <ac:chgData name="Agustín Ruiz Martín" userId="42fb2f6dfcc8d877" providerId="LiveId" clId="{7F87EB1A-3C0E-47DC-9BEC-592064342CAC}" dt="2020-01-12T15:11:17.776" v="13407" actId="20577"/>
          <ac:spMkLst>
            <pc:docMk/>
            <pc:sldMk cId="2083600842" sldId="349"/>
            <ac:spMk id="51" creationId="{D1183153-23A9-421A-867F-F478F1827FAA}"/>
          </ac:spMkLst>
        </pc:spChg>
        <pc:spChg chg="mod">
          <ac:chgData name="Agustín Ruiz Martín" userId="42fb2f6dfcc8d877" providerId="LiveId" clId="{7F87EB1A-3C0E-47DC-9BEC-592064342CAC}" dt="2020-01-12T15:11:28.026" v="13408" actId="790"/>
          <ac:spMkLst>
            <pc:docMk/>
            <pc:sldMk cId="2083600842" sldId="349"/>
            <ac:spMk id="54" creationId="{9ED18E0A-FF25-4162-827E-6CC61D1E3DEA}"/>
          </ac:spMkLst>
        </pc:spChg>
        <pc:spChg chg="mod">
          <ac:chgData name="Agustín Ruiz Martín" userId="42fb2f6dfcc8d877" providerId="LiveId" clId="{7F87EB1A-3C0E-47DC-9BEC-592064342CAC}" dt="2020-01-12T15:11:28.026" v="13408" actId="790"/>
          <ac:spMkLst>
            <pc:docMk/>
            <pc:sldMk cId="2083600842" sldId="349"/>
            <ac:spMk id="55" creationId="{CEDCCA6C-9112-4FF0-B0DE-ACBA434689E1}"/>
          </ac:spMkLst>
        </pc:spChg>
        <pc:spChg chg="mod">
          <ac:chgData name="Agustín Ruiz Martín" userId="42fb2f6dfcc8d877" providerId="LiveId" clId="{7F87EB1A-3C0E-47DC-9BEC-592064342CAC}" dt="2020-01-12T15:11:13.777" v="13404" actId="20577"/>
          <ac:spMkLst>
            <pc:docMk/>
            <pc:sldMk cId="2083600842" sldId="349"/>
            <ac:spMk id="57" creationId="{90B5F629-3D58-4208-B73F-6062D447213E}"/>
          </ac:spMkLst>
        </pc:spChg>
        <pc:spChg chg="add del mod">
          <ac:chgData name="Agustín Ruiz Martín" userId="42fb2f6dfcc8d877" providerId="LiveId" clId="{7F87EB1A-3C0E-47DC-9BEC-592064342CAC}" dt="2020-02-03T21:17:46.479" v="23224" actId="1038"/>
          <ac:spMkLst>
            <pc:docMk/>
            <pc:sldMk cId="2083600842" sldId="349"/>
            <ac:spMk id="59" creationId="{93BFA0FB-FC4B-4F47-AC0C-C2005A924481}"/>
          </ac:spMkLst>
        </pc:spChg>
        <pc:grpChg chg="add del">
          <ac:chgData name="Agustín Ruiz Martín" userId="42fb2f6dfcc8d877" providerId="LiveId" clId="{7F87EB1A-3C0E-47DC-9BEC-592064342CAC}" dt="2020-01-12T15:10:17.104" v="13354"/>
          <ac:grpSpMkLst>
            <pc:docMk/>
            <pc:sldMk cId="2083600842" sldId="349"/>
            <ac:grpSpMk id="10" creationId="{44C20E81-AB12-4C4B-A7C2-E37D559EA803}"/>
          </ac:grpSpMkLst>
        </pc:grpChg>
        <pc:grpChg chg="add del">
          <ac:chgData name="Agustín Ruiz Martín" userId="42fb2f6dfcc8d877" providerId="LiveId" clId="{7F87EB1A-3C0E-47DC-9BEC-592064342CAC}" dt="2020-01-12T15:10:28.152" v="13356"/>
          <ac:grpSpMkLst>
            <pc:docMk/>
            <pc:sldMk cId="2083600842" sldId="349"/>
            <ac:grpSpMk id="20" creationId="{EB69C865-2B3E-4E0C-90CE-ABDFF65E9958}"/>
          </ac:grpSpMkLst>
        </pc:grpChg>
        <pc:grpChg chg="add del">
          <ac:chgData name="Agustín Ruiz Martín" userId="42fb2f6dfcc8d877" providerId="LiveId" clId="{7F87EB1A-3C0E-47DC-9BEC-592064342CAC}" dt="2020-01-12T15:10:28.152" v="13356"/>
          <ac:grpSpMkLst>
            <pc:docMk/>
            <pc:sldMk cId="2083600842" sldId="349"/>
            <ac:grpSpMk id="27" creationId="{A970DCB2-397F-4F74-8C2F-3D8A99C118D9}"/>
          </ac:grpSpMkLst>
        </pc:grpChg>
        <pc:grpChg chg="add del">
          <ac:chgData name="Agustín Ruiz Martín" userId="42fb2f6dfcc8d877" providerId="LiveId" clId="{7F87EB1A-3C0E-47DC-9BEC-592064342CAC}" dt="2020-01-12T15:10:28.152" v="13356"/>
          <ac:grpSpMkLst>
            <pc:docMk/>
            <pc:sldMk cId="2083600842" sldId="349"/>
            <ac:grpSpMk id="30" creationId="{6E6CBAC1-B343-4876-AD5E-D5BAB8ED856A}"/>
          </ac:grpSpMkLst>
        </pc:grpChg>
        <pc:grpChg chg="add del">
          <ac:chgData name="Agustín Ruiz Martín" userId="42fb2f6dfcc8d877" providerId="LiveId" clId="{7F87EB1A-3C0E-47DC-9BEC-592064342CAC}" dt="2020-01-12T15:10:28.152" v="13356"/>
          <ac:grpSpMkLst>
            <pc:docMk/>
            <pc:sldMk cId="2083600842" sldId="349"/>
            <ac:grpSpMk id="33" creationId="{3FE308C5-9AEA-4F6A-BA61-307665D2B44E}"/>
          </ac:grpSpMkLst>
        </pc:grpChg>
        <pc:grpChg chg="add mod">
          <ac:chgData name="Agustín Ruiz Martín" userId="42fb2f6dfcc8d877" providerId="LiveId" clId="{7F87EB1A-3C0E-47DC-9BEC-592064342CAC}" dt="2020-02-03T21:18:13.157" v="23228" actId="1036"/>
          <ac:grpSpMkLst>
            <pc:docMk/>
            <pc:sldMk cId="2083600842" sldId="349"/>
            <ac:grpSpMk id="44" creationId="{A8E72066-CFBC-445E-84F5-C41F15BCA71E}"/>
          </ac:grpSpMkLst>
        </pc:grpChg>
        <pc:grpChg chg="add mod">
          <ac:chgData name="Agustín Ruiz Martín" userId="42fb2f6dfcc8d877" providerId="LiveId" clId="{7F87EB1A-3C0E-47DC-9BEC-592064342CAC}" dt="2020-02-03T21:18:13.157" v="23228" actId="1036"/>
          <ac:grpSpMkLst>
            <pc:docMk/>
            <pc:sldMk cId="2083600842" sldId="349"/>
            <ac:grpSpMk id="50" creationId="{2B76A1ED-F0C6-4630-B105-8F0BC9AEA01C}"/>
          </ac:grpSpMkLst>
        </pc:grpChg>
        <pc:grpChg chg="add mod">
          <ac:chgData name="Agustín Ruiz Martín" userId="42fb2f6dfcc8d877" providerId="LiveId" clId="{7F87EB1A-3C0E-47DC-9BEC-592064342CAC}" dt="2020-02-03T21:18:13.157" v="23228" actId="1036"/>
          <ac:grpSpMkLst>
            <pc:docMk/>
            <pc:sldMk cId="2083600842" sldId="349"/>
            <ac:grpSpMk id="53" creationId="{3BCDB393-7EC6-4DD5-9316-3FCF77958C22}"/>
          </ac:grpSpMkLst>
        </pc:grpChg>
        <pc:grpChg chg="add mod">
          <ac:chgData name="Agustín Ruiz Martín" userId="42fb2f6dfcc8d877" providerId="LiveId" clId="{7F87EB1A-3C0E-47DC-9BEC-592064342CAC}" dt="2020-02-03T21:18:13.157" v="23228" actId="1036"/>
          <ac:grpSpMkLst>
            <pc:docMk/>
            <pc:sldMk cId="2083600842" sldId="349"/>
            <ac:grpSpMk id="56" creationId="{0DE451B7-DEAB-4506-9C23-C22B257C09A9}"/>
          </ac:grpSpMkLst>
        </pc:grpChg>
        <pc:graphicFrameChg chg="del">
          <ac:chgData name="Agustín Ruiz Martín" userId="42fb2f6dfcc8d877" providerId="LiveId" clId="{7F87EB1A-3C0E-47DC-9BEC-592064342CAC}" dt="2020-01-12T15:09:26.752" v="13352" actId="478"/>
          <ac:graphicFrameMkLst>
            <pc:docMk/>
            <pc:sldMk cId="2083600842" sldId="349"/>
            <ac:graphicFrameMk id="26" creationId="{FF984906-7E45-401B-9351-E0EE55F640CB}"/>
          </ac:graphicFrameMkLst>
        </pc:graphicFrameChg>
      </pc:sldChg>
      <pc:sldChg chg="addSp delSp modSp add delAnim modAnim">
        <pc:chgData name="Agustín Ruiz Martín" userId="42fb2f6dfcc8d877" providerId="LiveId" clId="{7F87EB1A-3C0E-47DC-9BEC-592064342CAC}" dt="2020-02-03T21:18:30.715" v="23234" actId="1036"/>
        <pc:sldMkLst>
          <pc:docMk/>
          <pc:sldMk cId="1090138811" sldId="350"/>
        </pc:sldMkLst>
        <pc:spChg chg="add mod">
          <ac:chgData name="Agustín Ruiz Martín" userId="42fb2f6dfcc8d877" providerId="LiveId" clId="{7F87EB1A-3C0E-47DC-9BEC-592064342CAC}" dt="2020-02-03T21:18:30.715" v="23234" actId="1036"/>
          <ac:spMkLst>
            <pc:docMk/>
            <pc:sldMk cId="1090138811" sldId="350"/>
            <ac:spMk id="2" creationId="{E763CBC8-A544-419E-B164-8F6626ABDF7B}"/>
          </ac:spMkLst>
        </pc:spChg>
        <pc:spChg chg="add mod">
          <ac:chgData name="Agustín Ruiz Martín" userId="42fb2f6dfcc8d877" providerId="LiveId" clId="{7F87EB1A-3C0E-47DC-9BEC-592064342CAC}" dt="2020-01-14T18:24:56.323" v="21009" actId="114"/>
          <ac:spMkLst>
            <pc:docMk/>
            <pc:sldMk cId="1090138811" sldId="350"/>
            <ac:spMk id="3" creationId="{C96C2A84-C142-44CE-9C44-24563F577139}"/>
          </ac:spMkLst>
        </pc:spChg>
        <pc:spChg chg="add mod">
          <ac:chgData name="Agustín Ruiz Martín" userId="42fb2f6dfcc8d877" providerId="LiveId" clId="{7F87EB1A-3C0E-47DC-9BEC-592064342CAC}" dt="2020-02-03T20:27:33.733" v="23085" actId="1036"/>
          <ac:spMkLst>
            <pc:docMk/>
            <pc:sldMk cId="1090138811" sldId="350"/>
            <ac:spMk id="30" creationId="{EEB53766-5599-4A75-A3E6-4016B081D5CE}"/>
          </ac:spMkLst>
        </pc:spChg>
        <pc:spChg chg="mod">
          <ac:chgData name="Agustín Ruiz Martín" userId="42fb2f6dfcc8d877" providerId="LiveId" clId="{7F87EB1A-3C0E-47DC-9BEC-592064342CAC}" dt="2020-01-12T15:27:02.948" v="13750" actId="115"/>
          <ac:spMkLst>
            <pc:docMk/>
            <pc:sldMk cId="1090138811" sldId="350"/>
            <ac:spMk id="36" creationId="{67775959-CB9C-4EC9-A092-A1A7D248231F}"/>
          </ac:spMkLst>
        </pc:spChg>
        <pc:spChg chg="del">
          <ac:chgData name="Agustín Ruiz Martín" userId="42fb2f6dfcc8d877" providerId="LiveId" clId="{7F87EB1A-3C0E-47DC-9BEC-592064342CAC}" dt="2020-01-12T15:26:31.333" v="13725" actId="478"/>
          <ac:spMkLst>
            <pc:docMk/>
            <pc:sldMk cId="1090138811" sldId="350"/>
            <ac:spMk id="38" creationId="{611B8012-5D83-45D3-95E7-E78BAD7C4C3F}"/>
          </ac:spMkLst>
        </pc:spChg>
        <pc:spChg chg="del">
          <ac:chgData name="Agustín Ruiz Martín" userId="42fb2f6dfcc8d877" providerId="LiveId" clId="{7F87EB1A-3C0E-47DC-9BEC-592064342CAC}" dt="2020-01-12T15:26:31.333" v="13725" actId="478"/>
          <ac:spMkLst>
            <pc:docMk/>
            <pc:sldMk cId="1090138811" sldId="350"/>
            <ac:spMk id="41" creationId="{2C133328-E16F-47D0-89D9-7BF1917AEA2C}"/>
          </ac:spMkLst>
        </pc:spChg>
        <pc:spChg chg="del">
          <ac:chgData name="Agustín Ruiz Martín" userId="42fb2f6dfcc8d877" providerId="LiveId" clId="{7F87EB1A-3C0E-47DC-9BEC-592064342CAC}" dt="2020-01-12T15:26:31.333" v="13725" actId="478"/>
          <ac:spMkLst>
            <pc:docMk/>
            <pc:sldMk cId="1090138811" sldId="350"/>
            <ac:spMk id="43" creationId="{66866A27-BD65-4524-8A18-DF9084CF1DEC}"/>
          </ac:spMkLst>
        </pc:spChg>
        <pc:spChg chg="del">
          <ac:chgData name="Agustín Ruiz Martín" userId="42fb2f6dfcc8d877" providerId="LiveId" clId="{7F87EB1A-3C0E-47DC-9BEC-592064342CAC}" dt="2020-01-12T15:26:22.925" v="13723" actId="478"/>
          <ac:spMkLst>
            <pc:docMk/>
            <pc:sldMk cId="1090138811" sldId="350"/>
            <ac:spMk id="59" creationId="{93BFA0FB-FC4B-4F47-AC0C-C2005A924481}"/>
          </ac:spMkLst>
        </pc:spChg>
        <pc:grpChg chg="del">
          <ac:chgData name="Agustín Ruiz Martín" userId="42fb2f6dfcc8d877" providerId="LiveId" clId="{7F87EB1A-3C0E-47DC-9BEC-592064342CAC}" dt="2020-01-12T15:26:27.849" v="13724" actId="478"/>
          <ac:grpSpMkLst>
            <pc:docMk/>
            <pc:sldMk cId="1090138811" sldId="350"/>
            <ac:grpSpMk id="44" creationId="{A8E72066-CFBC-445E-84F5-C41F15BCA71E}"/>
          </ac:grpSpMkLst>
        </pc:grpChg>
        <pc:grpChg chg="del">
          <ac:chgData name="Agustín Ruiz Martín" userId="42fb2f6dfcc8d877" providerId="LiveId" clId="{7F87EB1A-3C0E-47DC-9BEC-592064342CAC}" dt="2020-01-12T15:26:31.333" v="13725" actId="478"/>
          <ac:grpSpMkLst>
            <pc:docMk/>
            <pc:sldMk cId="1090138811" sldId="350"/>
            <ac:grpSpMk id="50" creationId="{2B76A1ED-F0C6-4630-B105-8F0BC9AEA01C}"/>
          </ac:grpSpMkLst>
        </pc:grpChg>
        <pc:grpChg chg="del">
          <ac:chgData name="Agustín Ruiz Martín" userId="42fb2f6dfcc8d877" providerId="LiveId" clId="{7F87EB1A-3C0E-47DC-9BEC-592064342CAC}" dt="2020-01-12T15:26:31.333" v="13725" actId="478"/>
          <ac:grpSpMkLst>
            <pc:docMk/>
            <pc:sldMk cId="1090138811" sldId="350"/>
            <ac:grpSpMk id="53" creationId="{3BCDB393-7EC6-4DD5-9316-3FCF77958C22}"/>
          </ac:grpSpMkLst>
        </pc:grpChg>
        <pc:grpChg chg="del">
          <ac:chgData name="Agustín Ruiz Martín" userId="42fb2f6dfcc8d877" providerId="LiveId" clId="{7F87EB1A-3C0E-47DC-9BEC-592064342CAC}" dt="2020-01-12T15:26:31.333" v="13725" actId="478"/>
          <ac:grpSpMkLst>
            <pc:docMk/>
            <pc:sldMk cId="1090138811" sldId="350"/>
            <ac:grpSpMk id="56" creationId="{0DE451B7-DEAB-4506-9C23-C22B257C09A9}"/>
          </ac:grpSpMkLst>
        </pc:grpChg>
        <pc:graphicFrameChg chg="add mod modGraphic">
          <ac:chgData name="Agustín Ruiz Martín" userId="42fb2f6dfcc8d877" providerId="LiveId" clId="{7F87EB1A-3C0E-47DC-9BEC-592064342CAC}" dt="2020-01-12T17:42:02.500" v="15693" actId="20577"/>
          <ac:graphicFrameMkLst>
            <pc:docMk/>
            <pc:sldMk cId="1090138811" sldId="350"/>
            <ac:graphicFrameMk id="28" creationId="{22817FE6-A194-4B73-AC70-C98D26DD6833}"/>
          </ac:graphicFrameMkLst>
        </pc:graphicFrameChg>
      </pc:sldChg>
      <pc:sldChg chg="addSp delSp modSp add modAnim">
        <pc:chgData name="Agustín Ruiz Martín" userId="42fb2f6dfcc8d877" providerId="LiveId" clId="{7F87EB1A-3C0E-47DC-9BEC-592064342CAC}" dt="2020-02-03T21:18:56.912" v="23250" actId="1036"/>
        <pc:sldMkLst>
          <pc:docMk/>
          <pc:sldMk cId="1783514162" sldId="351"/>
        </pc:sldMkLst>
        <pc:spChg chg="mod">
          <ac:chgData name="Agustín Ruiz Martín" userId="42fb2f6dfcc8d877" providerId="LiveId" clId="{7F87EB1A-3C0E-47DC-9BEC-592064342CAC}" dt="2020-02-03T21:18:52.944" v="23245" actId="1036"/>
          <ac:spMkLst>
            <pc:docMk/>
            <pc:sldMk cId="1783514162" sldId="351"/>
            <ac:spMk id="2" creationId="{E763CBC8-A544-419E-B164-8F6626ABDF7B}"/>
          </ac:spMkLst>
        </pc:spChg>
        <pc:spChg chg="del">
          <ac:chgData name="Agustín Ruiz Martín" userId="42fb2f6dfcc8d877" providerId="LiveId" clId="{7F87EB1A-3C0E-47DC-9BEC-592064342CAC}" dt="2020-01-12T16:09:33.593" v="14211" actId="478"/>
          <ac:spMkLst>
            <pc:docMk/>
            <pc:sldMk cId="1783514162" sldId="351"/>
            <ac:spMk id="3" creationId="{C96C2A84-C142-44CE-9C44-24563F577139}"/>
          </ac:spMkLst>
        </pc:spChg>
        <pc:spChg chg="add mod">
          <ac:chgData name="Agustín Ruiz Martín" userId="42fb2f6dfcc8d877" providerId="LiveId" clId="{7F87EB1A-3C0E-47DC-9BEC-592064342CAC}" dt="2020-01-15T18:07:18.609" v="22328" actId="114"/>
          <ac:spMkLst>
            <pc:docMk/>
            <pc:sldMk cId="1783514162" sldId="351"/>
            <ac:spMk id="4" creationId="{B10804CB-C13F-4277-BA42-CCDFCDF4CBA7}"/>
          </ac:spMkLst>
        </pc:spChg>
        <pc:spChg chg="mod">
          <ac:chgData name="Agustín Ruiz Martín" userId="42fb2f6dfcc8d877" providerId="LiveId" clId="{7F87EB1A-3C0E-47DC-9BEC-592064342CAC}" dt="2020-01-12T16:44:43.020" v="14889" actId="20577"/>
          <ac:spMkLst>
            <pc:docMk/>
            <pc:sldMk cId="1783514162" sldId="351"/>
            <ac:spMk id="17" creationId="{6C059DC1-1E9A-412A-ADE5-3DE0FC5D3610}"/>
          </ac:spMkLst>
        </pc:spChg>
        <pc:spChg chg="mod">
          <ac:chgData name="Agustín Ruiz Martín" userId="42fb2f6dfcc8d877" providerId="LiveId" clId="{7F87EB1A-3C0E-47DC-9BEC-592064342CAC}" dt="2020-01-12T16:47:59.979" v="14977" actId="20577"/>
          <ac:spMkLst>
            <pc:docMk/>
            <pc:sldMk cId="1783514162" sldId="351"/>
            <ac:spMk id="18" creationId="{DA699FF3-EF23-4F87-9B96-2C9C59218B3E}"/>
          </ac:spMkLst>
        </pc:spChg>
        <pc:spChg chg="del">
          <ac:chgData name="Agustín Ruiz Martín" userId="42fb2f6dfcc8d877" providerId="LiveId" clId="{7F87EB1A-3C0E-47DC-9BEC-592064342CAC}" dt="2020-01-12T16:09:36.591" v="14213" actId="478"/>
          <ac:spMkLst>
            <pc:docMk/>
            <pc:sldMk cId="1783514162" sldId="351"/>
            <ac:spMk id="30" creationId="{EEB53766-5599-4A75-A3E6-4016B081D5CE}"/>
          </ac:spMkLst>
        </pc:spChg>
        <pc:grpChg chg="add del mod">
          <ac:chgData name="Agustín Ruiz Martín" userId="42fb2f6dfcc8d877" providerId="LiveId" clId="{7F87EB1A-3C0E-47DC-9BEC-592064342CAC}" dt="2020-01-12T16:14:07.079" v="14234"/>
          <ac:grpSpMkLst>
            <pc:docMk/>
            <pc:sldMk cId="1783514162" sldId="351"/>
            <ac:grpSpMk id="12" creationId="{AF5B3988-4CBB-42B2-A5F2-F2771E3A1D6E}"/>
          </ac:grpSpMkLst>
        </pc:grpChg>
        <pc:grpChg chg="add mod">
          <ac:chgData name="Agustín Ruiz Martín" userId="42fb2f6dfcc8d877" providerId="LiveId" clId="{7F87EB1A-3C0E-47DC-9BEC-592064342CAC}" dt="2020-02-03T21:18:56.912" v="23250" actId="1036"/>
          <ac:grpSpMkLst>
            <pc:docMk/>
            <pc:sldMk cId="1783514162" sldId="351"/>
            <ac:grpSpMk id="15" creationId="{4C55A454-C31F-4294-89B6-30D4D73365D0}"/>
          </ac:grpSpMkLst>
        </pc:grpChg>
        <pc:graphicFrameChg chg="del">
          <ac:chgData name="Agustín Ruiz Martín" userId="42fb2f6dfcc8d877" providerId="LiveId" clId="{7F87EB1A-3C0E-47DC-9BEC-592064342CAC}" dt="2020-01-12T16:09:35.370" v="14212" actId="478"/>
          <ac:graphicFrameMkLst>
            <pc:docMk/>
            <pc:sldMk cId="1783514162" sldId="351"/>
            <ac:graphicFrameMk id="28" creationId="{22817FE6-A194-4B73-AC70-C98D26DD6833}"/>
          </ac:graphicFrameMkLst>
        </pc:graphicFrameChg>
      </pc:sldChg>
      <pc:sldChg chg="addSp delSp modSp add delAnim modAnim modNotesTx">
        <pc:chgData name="Agustín Ruiz Martín" userId="42fb2f6dfcc8d877" providerId="LiveId" clId="{7F87EB1A-3C0E-47DC-9BEC-592064342CAC}" dt="2020-02-03T21:19:05.504" v="23255" actId="1036"/>
        <pc:sldMkLst>
          <pc:docMk/>
          <pc:sldMk cId="1955667921" sldId="352"/>
        </pc:sldMkLst>
        <pc:spChg chg="del">
          <ac:chgData name="Agustín Ruiz Martín" userId="42fb2f6dfcc8d877" providerId="LiveId" clId="{7F87EB1A-3C0E-47DC-9BEC-592064342CAC}" dt="2020-01-12T16:24:56.422" v="14503" actId="478"/>
          <ac:spMkLst>
            <pc:docMk/>
            <pc:sldMk cId="1955667921" sldId="352"/>
            <ac:spMk id="2" creationId="{E763CBC8-A544-419E-B164-8F6626ABDF7B}"/>
          </ac:spMkLst>
        </pc:spChg>
        <pc:spChg chg="del mod">
          <ac:chgData name="Agustín Ruiz Martín" userId="42fb2f6dfcc8d877" providerId="LiveId" clId="{7F87EB1A-3C0E-47DC-9BEC-592064342CAC}" dt="2020-01-12T16:25:39.306" v="14562" actId="478"/>
          <ac:spMkLst>
            <pc:docMk/>
            <pc:sldMk cId="1955667921" sldId="352"/>
            <ac:spMk id="4" creationId="{B10804CB-C13F-4277-BA42-CCDFCDF4CBA7}"/>
          </ac:spMkLst>
        </pc:spChg>
        <pc:spChg chg="add mod">
          <ac:chgData name="Agustín Ruiz Martín" userId="42fb2f6dfcc8d877" providerId="LiveId" clId="{7F87EB1A-3C0E-47DC-9BEC-592064342CAC}" dt="2020-01-15T09:41:45.646" v="22217" actId="313"/>
          <ac:spMkLst>
            <pc:docMk/>
            <pc:sldMk cId="1955667921" sldId="352"/>
            <ac:spMk id="13" creationId="{32E7F3CF-4D3F-4116-9B12-DCD87D594FB7}"/>
          </ac:spMkLst>
        </pc:spChg>
        <pc:spChg chg="add mod">
          <ac:chgData name="Agustín Ruiz Martín" userId="42fb2f6dfcc8d877" providerId="LiveId" clId="{7F87EB1A-3C0E-47DC-9BEC-592064342CAC}" dt="2020-02-03T20:29:22.906" v="23103" actId="1035"/>
          <ac:spMkLst>
            <pc:docMk/>
            <pc:sldMk cId="1955667921" sldId="352"/>
            <ac:spMk id="14" creationId="{88572D9D-4172-4565-B3DC-12A018E3C7F2}"/>
          </ac:spMkLst>
        </pc:spChg>
        <pc:spChg chg="add mod">
          <ac:chgData name="Agustín Ruiz Martín" userId="42fb2f6dfcc8d877" providerId="LiveId" clId="{7F87EB1A-3C0E-47DC-9BEC-592064342CAC}" dt="2020-02-03T20:29:18.084" v="23098" actId="1035"/>
          <ac:spMkLst>
            <pc:docMk/>
            <pc:sldMk cId="1955667921" sldId="352"/>
            <ac:spMk id="19" creationId="{39E52EC8-D0BA-4B55-9A4D-485864CD726A}"/>
          </ac:spMkLst>
        </pc:spChg>
        <pc:grpChg chg="del mod">
          <ac:chgData name="Agustín Ruiz Martín" userId="42fb2f6dfcc8d877" providerId="LiveId" clId="{7F87EB1A-3C0E-47DC-9BEC-592064342CAC}" dt="2020-01-12T16:43:07.281" v="14821" actId="478"/>
          <ac:grpSpMkLst>
            <pc:docMk/>
            <pc:sldMk cId="1955667921" sldId="352"/>
            <ac:grpSpMk id="15" creationId="{4C55A454-C31F-4294-89B6-30D4D73365D0}"/>
          </ac:grpSpMkLst>
        </pc:grpChg>
        <pc:grpChg chg="add del mod">
          <ac:chgData name="Agustín Ruiz Martín" userId="42fb2f6dfcc8d877" providerId="LiveId" clId="{7F87EB1A-3C0E-47DC-9BEC-592064342CAC}" dt="2020-01-12T16:44:55.448" v="14890" actId="478"/>
          <ac:grpSpMkLst>
            <pc:docMk/>
            <pc:sldMk cId="1955667921" sldId="352"/>
            <ac:grpSpMk id="20" creationId="{57E53983-49EF-47A7-9752-25DCB013F357}"/>
          </ac:grpSpMkLst>
        </pc:grpChg>
        <pc:grpChg chg="add del mod">
          <ac:chgData name="Agustín Ruiz Martín" userId="42fb2f6dfcc8d877" providerId="LiveId" clId="{7F87EB1A-3C0E-47DC-9BEC-592064342CAC}" dt="2020-01-12T16:48:09.812" v="14978" actId="478"/>
          <ac:grpSpMkLst>
            <pc:docMk/>
            <pc:sldMk cId="1955667921" sldId="352"/>
            <ac:grpSpMk id="23" creationId="{318CB102-67E5-4E96-A1F6-8BC2AF6BC53F}"/>
          </ac:grpSpMkLst>
        </pc:grpChg>
        <pc:grpChg chg="add mod">
          <ac:chgData name="Agustín Ruiz Martín" userId="42fb2f6dfcc8d877" providerId="LiveId" clId="{7F87EB1A-3C0E-47DC-9BEC-592064342CAC}" dt="2020-02-03T21:19:05.504" v="23255" actId="1036"/>
          <ac:grpSpMkLst>
            <pc:docMk/>
            <pc:sldMk cId="1955667921" sldId="352"/>
            <ac:grpSpMk id="26" creationId="{0A7AC5EC-BF4B-42EF-A2E4-64E6B549D0E5}"/>
          </ac:grpSpMkLst>
        </pc:grpChg>
      </pc:sldChg>
      <pc:sldChg chg="addSp delSp modSp add delAnim modAnim">
        <pc:chgData name="Agustín Ruiz Martín" userId="42fb2f6dfcc8d877" providerId="LiveId" clId="{7F87EB1A-3C0E-47DC-9BEC-592064342CAC}" dt="2020-01-14T18:25:25.956" v="21011" actId="114"/>
        <pc:sldMkLst>
          <pc:docMk/>
          <pc:sldMk cId="2374858140" sldId="353"/>
        </pc:sldMkLst>
        <pc:spChg chg="add del mod">
          <ac:chgData name="Agustín Ruiz Martín" userId="42fb2f6dfcc8d877" providerId="LiveId" clId="{7F87EB1A-3C0E-47DC-9BEC-592064342CAC}" dt="2020-01-12T17:04:59.487" v="15270" actId="478"/>
          <ac:spMkLst>
            <pc:docMk/>
            <pc:sldMk cId="2374858140" sldId="353"/>
            <ac:spMk id="4" creationId="{CDAAE2CD-4B42-42A3-A865-A8E1B7787386}"/>
          </ac:spMkLst>
        </pc:spChg>
        <pc:spChg chg="add mod">
          <ac:chgData name="Agustín Ruiz Martín" userId="42fb2f6dfcc8d877" providerId="LiveId" clId="{7F87EB1A-3C0E-47DC-9BEC-592064342CAC}" dt="2020-01-14T18:25:25.956" v="21011" actId="114"/>
          <ac:spMkLst>
            <pc:docMk/>
            <pc:sldMk cId="2374858140" sldId="353"/>
            <ac:spMk id="5" creationId="{40529FBE-163E-4FE7-B092-F7FC14D26553}"/>
          </ac:spMkLst>
        </pc:spChg>
        <pc:spChg chg="del">
          <ac:chgData name="Agustín Ruiz Martín" userId="42fb2f6dfcc8d877" providerId="LiveId" clId="{7F87EB1A-3C0E-47DC-9BEC-592064342CAC}" dt="2020-01-12T16:54:57.195" v="15032" actId="478"/>
          <ac:spMkLst>
            <pc:docMk/>
            <pc:sldMk cId="2374858140" sldId="353"/>
            <ac:spMk id="13" creationId="{32E7F3CF-4D3F-4116-9B12-DCD87D594FB7}"/>
          </ac:spMkLst>
        </pc:spChg>
        <pc:spChg chg="del">
          <ac:chgData name="Agustín Ruiz Martín" userId="42fb2f6dfcc8d877" providerId="LiveId" clId="{7F87EB1A-3C0E-47DC-9BEC-592064342CAC}" dt="2020-01-12T16:54:58.836" v="15033" actId="478"/>
          <ac:spMkLst>
            <pc:docMk/>
            <pc:sldMk cId="2374858140" sldId="353"/>
            <ac:spMk id="14" creationId="{88572D9D-4172-4565-B3DC-12A018E3C7F2}"/>
          </ac:spMkLst>
        </pc:spChg>
        <pc:spChg chg="del">
          <ac:chgData name="Agustín Ruiz Martín" userId="42fb2f6dfcc8d877" providerId="LiveId" clId="{7F87EB1A-3C0E-47DC-9BEC-592064342CAC}" dt="2020-01-12T16:54:59.992" v="15034" actId="478"/>
          <ac:spMkLst>
            <pc:docMk/>
            <pc:sldMk cId="2374858140" sldId="353"/>
            <ac:spMk id="19" creationId="{39E52EC8-D0BA-4B55-9A4D-485864CD726A}"/>
          </ac:spMkLst>
        </pc:spChg>
        <pc:spChg chg="mod">
          <ac:chgData name="Agustín Ruiz Martín" userId="42fb2f6dfcc8d877" providerId="LiveId" clId="{7F87EB1A-3C0E-47DC-9BEC-592064342CAC}" dt="2020-01-12T17:05:41.218" v="15274" actId="20577"/>
          <ac:spMkLst>
            <pc:docMk/>
            <pc:sldMk cId="2374858140" sldId="353"/>
            <ac:spMk id="20" creationId="{33B2CD27-34AB-4EA7-A981-AD67D8BF9E41}"/>
          </ac:spMkLst>
        </pc:spChg>
        <pc:spChg chg="add mod">
          <ac:chgData name="Agustín Ruiz Martín" userId="42fb2f6dfcc8d877" providerId="LiveId" clId="{7F87EB1A-3C0E-47DC-9BEC-592064342CAC}" dt="2020-01-12T21:09:01.777" v="15786" actId="1036"/>
          <ac:spMkLst>
            <pc:docMk/>
            <pc:sldMk cId="2374858140" sldId="353"/>
            <ac:spMk id="22" creationId="{A10AC750-D92E-464F-9197-B1AB8376C7B1}"/>
          </ac:spMkLst>
        </pc:spChg>
        <pc:grpChg chg="add mod">
          <ac:chgData name="Agustín Ruiz Martín" userId="42fb2f6dfcc8d877" providerId="LiveId" clId="{7F87EB1A-3C0E-47DC-9BEC-592064342CAC}" dt="2020-01-12T17:05:37.875" v="15272" actId="1076"/>
          <ac:grpSpMkLst>
            <pc:docMk/>
            <pc:sldMk cId="2374858140" sldId="353"/>
            <ac:grpSpMk id="17" creationId="{00E41453-B9B6-4C2F-9077-2FD5742BF46B}"/>
          </ac:grpSpMkLst>
        </pc:grpChg>
        <pc:grpChg chg="del">
          <ac:chgData name="Agustín Ruiz Martín" userId="42fb2f6dfcc8d877" providerId="LiveId" clId="{7F87EB1A-3C0E-47DC-9BEC-592064342CAC}" dt="2020-01-12T16:55:02.132" v="15035" actId="478"/>
          <ac:grpSpMkLst>
            <pc:docMk/>
            <pc:sldMk cId="2374858140" sldId="353"/>
            <ac:grpSpMk id="26" creationId="{0A7AC5EC-BF4B-42EF-A2E4-64E6B549D0E5}"/>
          </ac:grpSpMkLst>
        </pc:grpChg>
        <pc:graphicFrameChg chg="add del mod">
          <ac:chgData name="Agustín Ruiz Martín" userId="42fb2f6dfcc8d877" providerId="LiveId" clId="{7F87EB1A-3C0E-47DC-9BEC-592064342CAC}" dt="2020-01-12T16:57:30.504" v="15079" actId="478"/>
          <ac:graphicFrameMkLst>
            <pc:docMk/>
            <pc:sldMk cId="2374858140" sldId="353"/>
            <ac:graphicFrameMk id="2" creationId="{018DCC10-79EC-4F02-9DB6-2516CD83CF4B}"/>
          </ac:graphicFrameMkLst>
        </pc:graphicFrameChg>
        <pc:graphicFrameChg chg="add del mod">
          <ac:chgData name="Agustín Ruiz Martín" userId="42fb2f6dfcc8d877" providerId="LiveId" clId="{7F87EB1A-3C0E-47DC-9BEC-592064342CAC}" dt="2020-01-12T17:04:57.113" v="15269" actId="478"/>
          <ac:graphicFrameMkLst>
            <pc:docMk/>
            <pc:sldMk cId="2374858140" sldId="353"/>
            <ac:graphicFrameMk id="3" creationId="{64F0F0D5-D94D-4E08-976B-0915CDB4B902}"/>
          </ac:graphicFrameMkLst>
        </pc:graphicFrameChg>
        <pc:graphicFrameChg chg="add mod modGraphic">
          <ac:chgData name="Agustín Ruiz Martín" userId="42fb2f6dfcc8d877" providerId="LiveId" clId="{7F87EB1A-3C0E-47DC-9BEC-592064342CAC}" dt="2020-01-12T17:43:25.169" v="15713" actId="242"/>
          <ac:graphicFrameMkLst>
            <pc:docMk/>
            <pc:sldMk cId="2374858140" sldId="353"/>
            <ac:graphicFrameMk id="21" creationId="{CABB0D86-B037-4CC4-84A2-2D772B4AA5E6}"/>
          </ac:graphicFrameMkLst>
        </pc:graphicFrameChg>
        <pc:cxnChg chg="add mod">
          <ac:chgData name="Agustín Ruiz Martín" userId="42fb2f6dfcc8d877" providerId="LiveId" clId="{7F87EB1A-3C0E-47DC-9BEC-592064342CAC}" dt="2020-01-12T17:52:00.332" v="15767" actId="208"/>
          <ac:cxnSpMkLst>
            <pc:docMk/>
            <pc:sldMk cId="2374858140" sldId="353"/>
            <ac:cxnSpMk id="7" creationId="{E6FE80EF-0CD1-460F-8B20-022376520C37}"/>
          </ac:cxnSpMkLst>
        </pc:cxnChg>
      </pc:sldChg>
      <pc:sldChg chg="addSp delSp modSp add ord addAnim delAnim modAnim">
        <pc:chgData name="Agustín Ruiz Martín" userId="42fb2f6dfcc8d877" providerId="LiveId" clId="{7F87EB1A-3C0E-47DC-9BEC-592064342CAC}" dt="2020-01-12T23:23:16.262" v="17226" actId="113"/>
        <pc:sldMkLst>
          <pc:docMk/>
          <pc:sldMk cId="1298190185" sldId="357"/>
        </pc:sldMkLst>
        <pc:spChg chg="del">
          <ac:chgData name="Agustín Ruiz Martín" userId="42fb2f6dfcc8d877" providerId="LiveId" clId="{7F87EB1A-3C0E-47DC-9BEC-592064342CAC}" dt="2020-01-12T21:17:58.756" v="16028" actId="478"/>
          <ac:spMkLst>
            <pc:docMk/>
            <pc:sldMk cId="1298190185" sldId="357"/>
            <ac:spMk id="5" creationId="{40529FBE-163E-4FE7-B092-F7FC14D26553}"/>
          </ac:spMkLst>
        </pc:spChg>
        <pc:spChg chg="add del mod">
          <ac:chgData name="Agustín Ruiz Martín" userId="42fb2f6dfcc8d877" providerId="LiveId" clId="{7F87EB1A-3C0E-47DC-9BEC-592064342CAC}" dt="2020-01-12T21:23:05.061" v="16077" actId="478"/>
          <ac:spMkLst>
            <pc:docMk/>
            <pc:sldMk cId="1298190185" sldId="357"/>
            <ac:spMk id="15" creationId="{BB21740A-68F0-4E65-B9DA-A3BBABCACC88}"/>
          </ac:spMkLst>
        </pc:spChg>
        <pc:spChg chg="del">
          <ac:chgData name="Agustín Ruiz Martín" userId="42fb2f6dfcc8d877" providerId="LiveId" clId="{7F87EB1A-3C0E-47DC-9BEC-592064342CAC}" dt="2020-01-12T21:17:52.675" v="16025" actId="478"/>
          <ac:spMkLst>
            <pc:docMk/>
            <pc:sldMk cId="1298190185" sldId="357"/>
            <ac:spMk id="22" creationId="{A10AC750-D92E-464F-9197-B1AB8376C7B1}"/>
          </ac:spMkLst>
        </pc:spChg>
        <pc:grpChg chg="del">
          <ac:chgData name="Agustín Ruiz Martín" userId="42fb2f6dfcc8d877" providerId="LiveId" clId="{7F87EB1A-3C0E-47DC-9BEC-592064342CAC}" dt="2020-01-12T21:17:56.943" v="16027" actId="478"/>
          <ac:grpSpMkLst>
            <pc:docMk/>
            <pc:sldMk cId="1298190185" sldId="357"/>
            <ac:grpSpMk id="17" creationId="{00E41453-B9B6-4C2F-9077-2FD5742BF46B}"/>
          </ac:grpSpMkLst>
        </pc:grpChg>
        <pc:graphicFrameChg chg="add mod">
          <ac:chgData name="Agustín Ruiz Martín" userId="42fb2f6dfcc8d877" providerId="LiveId" clId="{7F87EB1A-3C0E-47DC-9BEC-592064342CAC}" dt="2020-01-12T23:23:16.262" v="17226" actId="113"/>
          <ac:graphicFrameMkLst>
            <pc:docMk/>
            <pc:sldMk cId="1298190185" sldId="357"/>
            <ac:graphicFrameMk id="2" creationId="{D5502538-43DD-42C7-82AA-C81D7C02267F}"/>
          </ac:graphicFrameMkLst>
        </pc:graphicFrameChg>
        <pc:graphicFrameChg chg="del">
          <ac:chgData name="Agustín Ruiz Martín" userId="42fb2f6dfcc8d877" providerId="LiveId" clId="{7F87EB1A-3C0E-47DC-9BEC-592064342CAC}" dt="2020-01-12T21:17:50.597" v="16024" actId="478"/>
          <ac:graphicFrameMkLst>
            <pc:docMk/>
            <pc:sldMk cId="1298190185" sldId="357"/>
            <ac:graphicFrameMk id="21" creationId="{CABB0D86-B037-4CC4-84A2-2D772B4AA5E6}"/>
          </ac:graphicFrameMkLst>
        </pc:graphicFrameChg>
        <pc:cxnChg chg="del">
          <ac:chgData name="Agustín Ruiz Martín" userId="42fb2f6dfcc8d877" providerId="LiveId" clId="{7F87EB1A-3C0E-47DC-9BEC-592064342CAC}" dt="2020-01-12T21:17:53.815" v="16026" actId="478"/>
          <ac:cxnSpMkLst>
            <pc:docMk/>
            <pc:sldMk cId="1298190185" sldId="357"/>
            <ac:cxnSpMk id="7" creationId="{E6FE80EF-0CD1-460F-8B20-022376520C37}"/>
          </ac:cxnSpMkLst>
        </pc:cxnChg>
      </pc:sldChg>
      <pc:sldChg chg="addSp delSp modSp add del modTransition">
        <pc:chgData name="Agustín Ruiz Martín" userId="42fb2f6dfcc8d877" providerId="LiveId" clId="{7F87EB1A-3C0E-47DC-9BEC-592064342CAC}" dt="2020-01-12T23:04:33.845" v="16871"/>
        <pc:sldMkLst>
          <pc:docMk/>
          <pc:sldMk cId="2275263545" sldId="405"/>
        </pc:sldMkLst>
        <pc:spChg chg="mod">
          <ac:chgData name="Agustín Ruiz Martín" userId="42fb2f6dfcc8d877" providerId="LiveId" clId="{7F87EB1A-3C0E-47DC-9BEC-592064342CAC}" dt="2020-01-12T22:30:58.895" v="16445" actId="20577"/>
          <ac:spMkLst>
            <pc:docMk/>
            <pc:sldMk cId="2275263545" sldId="405"/>
            <ac:spMk id="3" creationId="{00000000-0000-0000-0000-000000000000}"/>
          </ac:spMkLst>
        </pc:spChg>
        <pc:spChg chg="mod">
          <ac:chgData name="Agustín Ruiz Martín" userId="42fb2f6dfcc8d877" providerId="LiveId" clId="{7F87EB1A-3C0E-47DC-9BEC-592064342CAC}" dt="2020-01-12T22:30:25.736" v="16437" actId="207"/>
          <ac:spMkLst>
            <pc:docMk/>
            <pc:sldMk cId="2275263545" sldId="405"/>
            <ac:spMk id="4" creationId="{00000000-0000-0000-0000-000000000000}"/>
          </ac:spMkLst>
        </pc:spChg>
        <pc:spChg chg="mod">
          <ac:chgData name="Agustín Ruiz Martín" userId="42fb2f6dfcc8d877" providerId="LiveId" clId="{7F87EB1A-3C0E-47DC-9BEC-592064342CAC}" dt="2020-01-12T22:36:23.608" v="16545" actId="20577"/>
          <ac:spMkLst>
            <pc:docMk/>
            <pc:sldMk cId="2275263545" sldId="405"/>
            <ac:spMk id="5" creationId="{00000000-0000-0000-0000-000000000000}"/>
          </ac:spMkLst>
        </pc:spChg>
        <pc:spChg chg="mod">
          <ac:chgData name="Agustín Ruiz Martín" userId="42fb2f6dfcc8d877" providerId="LiveId" clId="{7F87EB1A-3C0E-47DC-9BEC-592064342CAC}" dt="2020-01-12T22:41:07.918" v="16630" actId="20577"/>
          <ac:spMkLst>
            <pc:docMk/>
            <pc:sldMk cId="2275263545" sldId="405"/>
            <ac:spMk id="6" creationId="{00000000-0000-0000-0000-000000000000}"/>
          </ac:spMkLst>
        </pc:spChg>
        <pc:spChg chg="mod">
          <ac:chgData name="Agustín Ruiz Martín" userId="42fb2f6dfcc8d877" providerId="LiveId" clId="{7F87EB1A-3C0E-47DC-9BEC-592064342CAC}" dt="2020-01-12T22:43:02.464" v="16654" actId="14100"/>
          <ac:spMkLst>
            <pc:docMk/>
            <pc:sldMk cId="2275263545" sldId="405"/>
            <ac:spMk id="8" creationId="{00000000-0000-0000-0000-000000000000}"/>
          </ac:spMkLst>
        </pc:spChg>
        <pc:spChg chg="mod">
          <ac:chgData name="Agustín Ruiz Martín" userId="42fb2f6dfcc8d877" providerId="LiveId" clId="{7F87EB1A-3C0E-47DC-9BEC-592064342CAC}" dt="2020-01-12T22:51:53.494" v="16777" actId="14100"/>
          <ac:spMkLst>
            <pc:docMk/>
            <pc:sldMk cId="2275263545" sldId="405"/>
            <ac:spMk id="9" creationId="{00000000-0000-0000-0000-000000000000}"/>
          </ac:spMkLst>
        </pc:spChg>
        <pc:spChg chg="mod">
          <ac:chgData name="Agustín Ruiz Martín" userId="42fb2f6dfcc8d877" providerId="LiveId" clId="{7F87EB1A-3C0E-47DC-9BEC-592064342CAC}" dt="2020-01-12T22:39:15.695" v="16573" actId="208"/>
          <ac:spMkLst>
            <pc:docMk/>
            <pc:sldMk cId="2275263545" sldId="405"/>
            <ac:spMk id="10" creationId="{00000000-0000-0000-0000-000000000000}"/>
          </ac:spMkLst>
        </pc:spChg>
        <pc:spChg chg="add del mod">
          <ac:chgData name="Agustín Ruiz Martín" userId="42fb2f6dfcc8d877" providerId="LiveId" clId="{7F87EB1A-3C0E-47DC-9BEC-592064342CAC}" dt="2020-01-12T22:20:15.428" v="16142" actId="478"/>
          <ac:spMkLst>
            <pc:docMk/>
            <pc:sldMk cId="2275263545" sldId="405"/>
            <ac:spMk id="12" creationId="{8F01969B-BCD5-47CA-9D35-D55B65C1F969}"/>
          </ac:spMkLst>
        </pc:spChg>
        <pc:spChg chg="add del">
          <ac:chgData name="Agustín Ruiz Martín" userId="42fb2f6dfcc8d877" providerId="LiveId" clId="{7F87EB1A-3C0E-47DC-9BEC-592064342CAC}" dt="2020-01-12T22:18:24.234" v="16138"/>
          <ac:spMkLst>
            <pc:docMk/>
            <pc:sldMk cId="2275263545" sldId="405"/>
            <ac:spMk id="14" creationId="{4AF61D9D-DC0B-492A-8609-8BD8780459DF}"/>
          </ac:spMkLst>
        </pc:spChg>
        <pc:spChg chg="add del">
          <ac:chgData name="Agustín Ruiz Martín" userId="42fb2f6dfcc8d877" providerId="LiveId" clId="{7F87EB1A-3C0E-47DC-9BEC-592064342CAC}" dt="2020-01-12T22:18:24.234" v="16138"/>
          <ac:spMkLst>
            <pc:docMk/>
            <pc:sldMk cId="2275263545" sldId="405"/>
            <ac:spMk id="15" creationId="{C63CF9D2-A839-4EA5-B8D6-1042484EAE5A}"/>
          </ac:spMkLst>
        </pc:spChg>
        <pc:spChg chg="add del">
          <ac:chgData name="Agustín Ruiz Martín" userId="42fb2f6dfcc8d877" providerId="LiveId" clId="{7F87EB1A-3C0E-47DC-9BEC-592064342CAC}" dt="2020-01-12T22:18:24.234" v="16138"/>
          <ac:spMkLst>
            <pc:docMk/>
            <pc:sldMk cId="2275263545" sldId="405"/>
            <ac:spMk id="17" creationId="{6B322CCB-4B73-49F4-B41E-CFDE785029EC}"/>
          </ac:spMkLst>
        </pc:spChg>
        <pc:spChg chg="add del">
          <ac:chgData name="Agustín Ruiz Martín" userId="42fb2f6dfcc8d877" providerId="LiveId" clId="{7F87EB1A-3C0E-47DC-9BEC-592064342CAC}" dt="2020-01-12T22:18:24.234" v="16138"/>
          <ac:spMkLst>
            <pc:docMk/>
            <pc:sldMk cId="2275263545" sldId="405"/>
            <ac:spMk id="18" creationId="{007396B2-3B18-44AD-AE0D-C64A1F44D781}"/>
          </ac:spMkLst>
        </pc:spChg>
        <pc:spChg chg="add del mod">
          <ac:chgData name="Agustín Ruiz Martín" userId="42fb2f6dfcc8d877" providerId="LiveId" clId="{7F87EB1A-3C0E-47DC-9BEC-592064342CAC}" dt="2020-01-12T22:20:35.056" v="16146" actId="478"/>
          <ac:spMkLst>
            <pc:docMk/>
            <pc:sldMk cId="2275263545" sldId="405"/>
            <ac:spMk id="19" creationId="{A669862A-F67E-4493-B8D9-F59D3AB55A12}"/>
          </ac:spMkLst>
        </pc:spChg>
        <pc:spChg chg="add">
          <ac:chgData name="Agustín Ruiz Martín" userId="42fb2f6dfcc8d877" providerId="LiveId" clId="{7F87EB1A-3C0E-47DC-9BEC-592064342CAC}" dt="2020-01-12T22:21:06.341" v="16153"/>
          <ac:spMkLst>
            <pc:docMk/>
            <pc:sldMk cId="2275263545" sldId="405"/>
            <ac:spMk id="21" creationId="{0F18E3BD-C81B-4002-8735-07F44656E29E}"/>
          </ac:spMkLst>
        </pc:spChg>
        <pc:spChg chg="add mod">
          <ac:chgData name="Agustín Ruiz Martín" userId="42fb2f6dfcc8d877" providerId="LiveId" clId="{7F87EB1A-3C0E-47DC-9BEC-592064342CAC}" dt="2020-01-12T22:22:01.906" v="16182" actId="1035"/>
          <ac:spMkLst>
            <pc:docMk/>
            <pc:sldMk cId="2275263545" sldId="405"/>
            <ac:spMk id="22" creationId="{A8C0B601-FE82-466A-A767-D93E9353826F}"/>
          </ac:spMkLst>
        </pc:spChg>
        <pc:spChg chg="add mod">
          <ac:chgData name="Agustín Ruiz Martín" userId="42fb2f6dfcc8d877" providerId="LiveId" clId="{7F87EB1A-3C0E-47DC-9BEC-592064342CAC}" dt="2020-01-12T22:22:01.906" v="16182" actId="1035"/>
          <ac:spMkLst>
            <pc:docMk/>
            <pc:sldMk cId="2275263545" sldId="405"/>
            <ac:spMk id="24" creationId="{885169FF-99A9-4583-8DE0-0E2331202E8F}"/>
          </ac:spMkLst>
        </pc:spChg>
        <pc:spChg chg="add mod">
          <ac:chgData name="Agustín Ruiz Martín" userId="42fb2f6dfcc8d877" providerId="LiveId" clId="{7F87EB1A-3C0E-47DC-9BEC-592064342CAC}" dt="2020-01-12T22:22:49.299" v="16192" actId="1035"/>
          <ac:spMkLst>
            <pc:docMk/>
            <pc:sldMk cId="2275263545" sldId="405"/>
            <ac:spMk id="25" creationId="{E86D0154-CD55-43D1-9D4C-49B4F45BC025}"/>
          </ac:spMkLst>
        </pc:spChg>
        <pc:spChg chg="add del">
          <ac:chgData name="Agustín Ruiz Martín" userId="42fb2f6dfcc8d877" providerId="LiveId" clId="{7F87EB1A-3C0E-47DC-9BEC-592064342CAC}" dt="2020-01-12T22:20:33.333" v="16145" actId="478"/>
          <ac:spMkLst>
            <pc:docMk/>
            <pc:sldMk cId="2275263545" sldId="405"/>
            <ac:spMk id="143361" creationId="{00000000-0000-0000-0000-000000000000}"/>
          </ac:spMkLst>
        </pc:spChg>
        <pc:grpChg chg="mod">
          <ac:chgData name="Agustín Ruiz Martín" userId="42fb2f6dfcc8d877" providerId="LiveId" clId="{7F87EB1A-3C0E-47DC-9BEC-592064342CAC}" dt="2020-01-12T22:52:07.173" v="16782" actId="1037"/>
          <ac:grpSpMkLst>
            <pc:docMk/>
            <pc:sldMk cId="2275263545" sldId="405"/>
            <ac:grpSpMk id="7" creationId="{00000000-0000-0000-0000-000000000000}"/>
          </ac:grpSpMkLst>
        </pc:grpChg>
        <pc:graphicFrameChg chg="modGraphic">
          <ac:chgData name="Agustín Ruiz Martín" userId="42fb2f6dfcc8d877" providerId="LiveId" clId="{7F87EB1A-3C0E-47DC-9BEC-592064342CAC}" dt="2020-01-12T22:54:23.453" v="16796" actId="20577"/>
          <ac:graphicFrameMkLst>
            <pc:docMk/>
            <pc:sldMk cId="2275263545" sldId="405"/>
            <ac:graphicFrameMk id="2" creationId="{00000000-0000-0000-0000-000000000000}"/>
          </ac:graphicFrameMkLst>
        </pc:graphicFrameChg>
        <pc:picChg chg="add del">
          <ac:chgData name="Agustín Ruiz Martín" userId="42fb2f6dfcc8d877" providerId="LiveId" clId="{7F87EB1A-3C0E-47DC-9BEC-592064342CAC}" dt="2020-01-12T22:18:24.234" v="16138"/>
          <ac:picMkLst>
            <pc:docMk/>
            <pc:sldMk cId="2275263545" sldId="405"/>
            <ac:picMk id="16" creationId="{2B0B8FA6-2321-43E0-A057-04BD73CFC235}"/>
          </ac:picMkLst>
        </pc:picChg>
        <pc:picChg chg="add mod">
          <ac:chgData name="Agustín Ruiz Martín" userId="42fb2f6dfcc8d877" providerId="LiveId" clId="{7F87EB1A-3C0E-47DC-9BEC-592064342CAC}" dt="2020-01-12T22:22:01.906" v="16182" actId="1035"/>
          <ac:picMkLst>
            <pc:docMk/>
            <pc:sldMk cId="2275263545" sldId="405"/>
            <ac:picMk id="23" creationId="{857160F3-80C1-4484-9CE2-FEBDC63772BD}"/>
          </ac:picMkLst>
        </pc:picChg>
        <pc:picChg chg="add">
          <ac:chgData name="Agustín Ruiz Martín" userId="42fb2f6dfcc8d877" providerId="LiveId" clId="{7F87EB1A-3C0E-47DC-9BEC-592064342CAC}" dt="2020-01-12T23:04:33.845" v="16871"/>
          <ac:picMkLst>
            <pc:docMk/>
            <pc:sldMk cId="2275263545" sldId="405"/>
            <ac:picMk id="26" creationId="{823FC3FF-9021-49F5-834E-50380FDB99D9}"/>
          </ac:picMkLst>
        </pc:picChg>
      </pc:sldChg>
      <pc:sldChg chg="addSp delSp modSp add del">
        <pc:chgData name="Agustín Ruiz Martín" userId="42fb2f6dfcc8d877" providerId="LiveId" clId="{7F87EB1A-3C0E-47DC-9BEC-592064342CAC}" dt="2020-01-12T23:04:36.604" v="16872"/>
        <pc:sldMkLst>
          <pc:docMk/>
          <pc:sldMk cId="1762238548" sldId="406"/>
        </pc:sldMkLst>
        <pc:spChg chg="mod">
          <ac:chgData name="Agustín Ruiz Martín" userId="42fb2f6dfcc8d877" providerId="LiveId" clId="{7F87EB1A-3C0E-47DC-9BEC-592064342CAC}" dt="2020-01-12T22:38:13.203" v="16568" actId="20577"/>
          <ac:spMkLst>
            <pc:docMk/>
            <pc:sldMk cId="1762238548" sldId="406"/>
            <ac:spMk id="3" creationId="{00000000-0000-0000-0000-000000000000}"/>
          </ac:spMkLst>
        </pc:spChg>
        <pc:spChg chg="mod">
          <ac:chgData name="Agustín Ruiz Martín" userId="42fb2f6dfcc8d877" providerId="LiveId" clId="{7F87EB1A-3C0E-47DC-9BEC-592064342CAC}" dt="2020-01-12T22:46:18.969" v="16705" actId="20577"/>
          <ac:spMkLst>
            <pc:docMk/>
            <pc:sldMk cId="1762238548" sldId="406"/>
            <ac:spMk id="5" creationId="{00000000-0000-0000-0000-000000000000}"/>
          </ac:spMkLst>
        </pc:spChg>
        <pc:spChg chg="mod">
          <ac:chgData name="Agustín Ruiz Martín" userId="42fb2f6dfcc8d877" providerId="LiveId" clId="{7F87EB1A-3C0E-47DC-9BEC-592064342CAC}" dt="2020-01-12T22:41:17.856" v="16645" actId="20577"/>
          <ac:spMkLst>
            <pc:docMk/>
            <pc:sldMk cId="1762238548" sldId="406"/>
            <ac:spMk id="6" creationId="{00000000-0000-0000-0000-000000000000}"/>
          </ac:spMkLst>
        </pc:spChg>
        <pc:spChg chg="mod">
          <ac:chgData name="Agustín Ruiz Martín" userId="42fb2f6dfcc8d877" providerId="LiveId" clId="{7F87EB1A-3C0E-47DC-9BEC-592064342CAC}" dt="2020-01-12T22:51:37.296" v="16776" actId="1036"/>
          <ac:spMkLst>
            <pc:docMk/>
            <pc:sldMk cId="1762238548" sldId="406"/>
            <ac:spMk id="8" creationId="{00000000-0000-0000-0000-000000000000}"/>
          </ac:spMkLst>
        </pc:spChg>
        <pc:spChg chg="mod">
          <ac:chgData name="Agustín Ruiz Martín" userId="42fb2f6dfcc8d877" providerId="LiveId" clId="{7F87EB1A-3C0E-47DC-9BEC-592064342CAC}" dt="2020-01-12T22:52:36.086" v="16783" actId="14100"/>
          <ac:spMkLst>
            <pc:docMk/>
            <pc:sldMk cId="1762238548" sldId="406"/>
            <ac:spMk id="9" creationId="{00000000-0000-0000-0000-000000000000}"/>
          </ac:spMkLst>
        </pc:spChg>
        <pc:spChg chg="mod">
          <ac:chgData name="Agustín Ruiz Martín" userId="42fb2f6dfcc8d877" providerId="LiveId" clId="{7F87EB1A-3C0E-47DC-9BEC-592064342CAC}" dt="2020-01-12T22:52:54.990" v="16788" actId="14100"/>
          <ac:spMkLst>
            <pc:docMk/>
            <pc:sldMk cId="1762238548" sldId="406"/>
            <ac:spMk id="10" creationId="{00000000-0000-0000-0000-000000000000}"/>
          </ac:spMkLst>
        </pc:spChg>
        <pc:spChg chg="add del mod">
          <ac:chgData name="Agustín Ruiz Martín" userId="42fb2f6dfcc8d877" providerId="LiveId" clId="{7F87EB1A-3C0E-47DC-9BEC-592064342CAC}" dt="2020-01-12T22:20:39.807" v="16148" actId="478"/>
          <ac:spMkLst>
            <pc:docMk/>
            <pc:sldMk cId="1762238548" sldId="406"/>
            <ac:spMk id="11" creationId="{942B9E08-04A2-4BF2-BD21-90DF2FF93303}"/>
          </ac:spMkLst>
        </pc:spChg>
        <pc:spChg chg="mod">
          <ac:chgData name="Agustín Ruiz Martín" userId="42fb2f6dfcc8d877" providerId="LiveId" clId="{7F87EB1A-3C0E-47DC-9BEC-592064342CAC}" dt="2020-01-12T22:52:36.086" v="16783" actId="14100"/>
          <ac:spMkLst>
            <pc:docMk/>
            <pc:sldMk cId="1762238548" sldId="406"/>
            <ac:spMk id="12" creationId="{00000000-0000-0000-0000-000000000000}"/>
          </ac:spMkLst>
        </pc:spChg>
        <pc:spChg chg="add">
          <ac:chgData name="Agustín Ruiz Martín" userId="42fb2f6dfcc8d877" providerId="LiveId" clId="{7F87EB1A-3C0E-47DC-9BEC-592064342CAC}" dt="2020-01-12T22:21:12.465" v="16154"/>
          <ac:spMkLst>
            <pc:docMk/>
            <pc:sldMk cId="1762238548" sldId="406"/>
            <ac:spMk id="15" creationId="{D34E7077-1681-41BB-9C09-FD397BAE9926}"/>
          </ac:spMkLst>
        </pc:spChg>
        <pc:spChg chg="add">
          <ac:chgData name="Agustín Ruiz Martín" userId="42fb2f6dfcc8d877" providerId="LiveId" clId="{7F87EB1A-3C0E-47DC-9BEC-592064342CAC}" dt="2020-01-12T22:23:01.726" v="16193"/>
          <ac:spMkLst>
            <pc:docMk/>
            <pc:sldMk cId="1762238548" sldId="406"/>
            <ac:spMk id="16" creationId="{A4608D7C-B2C1-4589-AAE3-DD8BB66DE589}"/>
          </ac:spMkLst>
        </pc:spChg>
        <pc:spChg chg="add">
          <ac:chgData name="Agustín Ruiz Martín" userId="42fb2f6dfcc8d877" providerId="LiveId" clId="{7F87EB1A-3C0E-47DC-9BEC-592064342CAC}" dt="2020-01-12T22:23:01.726" v="16193"/>
          <ac:spMkLst>
            <pc:docMk/>
            <pc:sldMk cId="1762238548" sldId="406"/>
            <ac:spMk id="18" creationId="{8E3B7B1E-24DE-4520-AAB7-91ABD7ED356A}"/>
          </ac:spMkLst>
        </pc:spChg>
        <pc:spChg chg="add">
          <ac:chgData name="Agustín Ruiz Martín" userId="42fb2f6dfcc8d877" providerId="LiveId" clId="{7F87EB1A-3C0E-47DC-9BEC-592064342CAC}" dt="2020-01-12T22:23:01.726" v="16193"/>
          <ac:spMkLst>
            <pc:docMk/>
            <pc:sldMk cId="1762238548" sldId="406"/>
            <ac:spMk id="19" creationId="{63D0AE26-5E1F-425E-86FF-830F9C3EFD72}"/>
          </ac:spMkLst>
        </pc:spChg>
        <pc:spChg chg="del">
          <ac:chgData name="Agustín Ruiz Martín" userId="42fb2f6dfcc8d877" providerId="LiveId" clId="{7F87EB1A-3C0E-47DC-9BEC-592064342CAC}" dt="2020-01-12T22:20:38.151" v="16147" actId="478"/>
          <ac:spMkLst>
            <pc:docMk/>
            <pc:sldMk cId="1762238548" sldId="406"/>
            <ac:spMk id="145409" creationId="{00000000-0000-0000-0000-000000000000}"/>
          </ac:spMkLst>
        </pc:spChg>
        <pc:spChg chg="mod">
          <ac:chgData name="Agustín Ruiz Martín" userId="42fb2f6dfcc8d877" providerId="LiveId" clId="{7F87EB1A-3C0E-47DC-9BEC-592064342CAC}" dt="2020-01-12T22:49:14.417" v="16765" actId="790"/>
          <ac:spMkLst>
            <pc:docMk/>
            <pc:sldMk cId="1762238548" sldId="406"/>
            <ac:spMk id="145488" creationId="{00000000-0000-0000-0000-000000000000}"/>
          </ac:spMkLst>
        </pc:spChg>
        <pc:grpChg chg="mod">
          <ac:chgData name="Agustín Ruiz Martín" userId="42fb2f6dfcc8d877" providerId="LiveId" clId="{7F87EB1A-3C0E-47DC-9BEC-592064342CAC}" dt="2020-01-12T22:44:53.729" v="16664" actId="14861"/>
          <ac:grpSpMkLst>
            <pc:docMk/>
            <pc:sldMk cId="1762238548" sldId="406"/>
            <ac:grpSpMk id="4" creationId="{00000000-0000-0000-0000-000000000000}"/>
          </ac:grpSpMkLst>
        </pc:grpChg>
        <pc:graphicFrameChg chg="mod modGraphic">
          <ac:chgData name="Agustín Ruiz Martín" userId="42fb2f6dfcc8d877" providerId="LiveId" clId="{7F87EB1A-3C0E-47DC-9BEC-592064342CAC}" dt="2020-01-12T22:54:40.406" v="16797"/>
          <ac:graphicFrameMkLst>
            <pc:docMk/>
            <pc:sldMk cId="1762238548" sldId="406"/>
            <ac:graphicFrameMk id="2" creationId="{00000000-0000-0000-0000-000000000000}"/>
          </ac:graphicFrameMkLst>
        </pc:graphicFrameChg>
        <pc:picChg chg="add">
          <ac:chgData name="Agustín Ruiz Martín" userId="42fb2f6dfcc8d877" providerId="LiveId" clId="{7F87EB1A-3C0E-47DC-9BEC-592064342CAC}" dt="2020-01-12T22:23:01.726" v="16193"/>
          <ac:picMkLst>
            <pc:docMk/>
            <pc:sldMk cId="1762238548" sldId="406"/>
            <ac:picMk id="17" creationId="{3EC850A4-1430-45C2-8ACE-C73DE0A7F6DE}"/>
          </ac:picMkLst>
        </pc:picChg>
        <pc:picChg chg="add">
          <ac:chgData name="Agustín Ruiz Martín" userId="42fb2f6dfcc8d877" providerId="LiveId" clId="{7F87EB1A-3C0E-47DC-9BEC-592064342CAC}" dt="2020-01-12T23:04:36.604" v="16872"/>
          <ac:picMkLst>
            <pc:docMk/>
            <pc:sldMk cId="1762238548" sldId="406"/>
            <ac:picMk id="20" creationId="{45BEB9C6-F797-4B5D-966F-BE47BF9A7D10}"/>
          </ac:picMkLst>
        </pc:picChg>
      </pc:sldChg>
      <pc:sldChg chg="addSp delSp modSp add del">
        <pc:chgData name="Agustín Ruiz Martín" userId="42fb2f6dfcc8d877" providerId="LiveId" clId="{7F87EB1A-3C0E-47DC-9BEC-592064342CAC}" dt="2020-01-12T23:04:39.332" v="16873"/>
        <pc:sldMkLst>
          <pc:docMk/>
          <pc:sldMk cId="4160674846" sldId="407"/>
        </pc:sldMkLst>
        <pc:spChg chg="mod">
          <ac:chgData name="Agustín Ruiz Martín" userId="42fb2f6dfcc8d877" providerId="LiveId" clId="{7F87EB1A-3C0E-47DC-9BEC-592064342CAC}" dt="2020-01-12T22:46:47.984" v="16713" actId="20577"/>
          <ac:spMkLst>
            <pc:docMk/>
            <pc:sldMk cId="4160674846" sldId="407"/>
            <ac:spMk id="4" creationId="{00000000-0000-0000-0000-000000000000}"/>
          </ac:spMkLst>
        </pc:spChg>
        <pc:spChg chg="mod">
          <ac:chgData name="Agustín Ruiz Martín" userId="42fb2f6dfcc8d877" providerId="LiveId" clId="{7F87EB1A-3C0E-47DC-9BEC-592064342CAC}" dt="2020-01-12T22:48:57.843" v="16764" actId="20577"/>
          <ac:spMkLst>
            <pc:docMk/>
            <pc:sldMk cId="4160674846" sldId="407"/>
            <ac:spMk id="5" creationId="{00000000-0000-0000-0000-000000000000}"/>
          </ac:spMkLst>
        </pc:spChg>
        <pc:spChg chg="mod">
          <ac:chgData name="Agustín Ruiz Martín" userId="42fb2f6dfcc8d877" providerId="LiveId" clId="{7F87EB1A-3C0E-47DC-9BEC-592064342CAC}" dt="2020-01-12T22:47:43.380" v="16748" actId="20577"/>
          <ac:spMkLst>
            <pc:docMk/>
            <pc:sldMk cId="4160674846" sldId="407"/>
            <ac:spMk id="6" creationId="{00000000-0000-0000-0000-000000000000}"/>
          </ac:spMkLst>
        </pc:spChg>
        <pc:spChg chg="mod">
          <ac:chgData name="Agustín Ruiz Martín" userId="42fb2f6dfcc8d877" providerId="LiveId" clId="{7F87EB1A-3C0E-47DC-9BEC-592064342CAC}" dt="2020-01-12T22:53:24.643" v="16793" actId="1037"/>
          <ac:spMkLst>
            <pc:docMk/>
            <pc:sldMk cId="4160674846" sldId="407"/>
            <ac:spMk id="8" creationId="{00000000-0000-0000-0000-000000000000}"/>
          </ac:spMkLst>
        </pc:spChg>
        <pc:spChg chg="mod">
          <ac:chgData name="Agustín Ruiz Martín" userId="42fb2f6dfcc8d877" providerId="LiveId" clId="{7F87EB1A-3C0E-47DC-9BEC-592064342CAC}" dt="2020-01-12T22:53:37.527" v="16794" actId="14100"/>
          <ac:spMkLst>
            <pc:docMk/>
            <pc:sldMk cId="4160674846" sldId="407"/>
            <ac:spMk id="9" creationId="{00000000-0000-0000-0000-000000000000}"/>
          </ac:spMkLst>
        </pc:spChg>
        <pc:spChg chg="mod">
          <ac:chgData name="Agustín Ruiz Martín" userId="42fb2f6dfcc8d877" providerId="LiveId" clId="{7F87EB1A-3C0E-47DC-9BEC-592064342CAC}" dt="2020-01-12T22:53:11.389" v="16790" actId="14100"/>
          <ac:spMkLst>
            <pc:docMk/>
            <pc:sldMk cId="4160674846" sldId="407"/>
            <ac:spMk id="10" creationId="{00000000-0000-0000-0000-000000000000}"/>
          </ac:spMkLst>
        </pc:spChg>
        <pc:spChg chg="add del mod">
          <ac:chgData name="Agustín Ruiz Martín" userId="42fb2f6dfcc8d877" providerId="LiveId" clId="{7F87EB1A-3C0E-47DC-9BEC-592064342CAC}" dt="2020-01-12T22:20:44.810" v="16150" actId="478"/>
          <ac:spMkLst>
            <pc:docMk/>
            <pc:sldMk cId="4160674846" sldId="407"/>
            <ac:spMk id="11" creationId="{5709FADE-BFD3-4147-BD2B-AED44CBC15A1}"/>
          </ac:spMkLst>
        </pc:spChg>
        <pc:spChg chg="add">
          <ac:chgData name="Agustín Ruiz Martín" userId="42fb2f6dfcc8d877" providerId="LiveId" clId="{7F87EB1A-3C0E-47DC-9BEC-592064342CAC}" dt="2020-01-12T22:21:16.611" v="16155"/>
          <ac:spMkLst>
            <pc:docMk/>
            <pc:sldMk cId="4160674846" sldId="407"/>
            <ac:spMk id="14" creationId="{2ED380D2-1D72-483D-87FD-8FE30BC7534D}"/>
          </ac:spMkLst>
        </pc:spChg>
        <pc:spChg chg="add">
          <ac:chgData name="Agustín Ruiz Martín" userId="42fb2f6dfcc8d877" providerId="LiveId" clId="{7F87EB1A-3C0E-47DC-9BEC-592064342CAC}" dt="2020-01-12T22:23:05.638" v="16194"/>
          <ac:spMkLst>
            <pc:docMk/>
            <pc:sldMk cId="4160674846" sldId="407"/>
            <ac:spMk id="15" creationId="{95E2B60F-C337-4AA1-B291-8DC3362A4DC4}"/>
          </ac:spMkLst>
        </pc:spChg>
        <pc:spChg chg="add">
          <ac:chgData name="Agustín Ruiz Martín" userId="42fb2f6dfcc8d877" providerId="LiveId" clId="{7F87EB1A-3C0E-47DC-9BEC-592064342CAC}" dt="2020-01-12T22:23:05.638" v="16194"/>
          <ac:spMkLst>
            <pc:docMk/>
            <pc:sldMk cId="4160674846" sldId="407"/>
            <ac:spMk id="17" creationId="{6BC0BF76-89CF-4AFF-8E7F-6FEB51BDF0B3}"/>
          </ac:spMkLst>
        </pc:spChg>
        <pc:spChg chg="add">
          <ac:chgData name="Agustín Ruiz Martín" userId="42fb2f6dfcc8d877" providerId="LiveId" clId="{7F87EB1A-3C0E-47DC-9BEC-592064342CAC}" dt="2020-01-12T22:23:05.638" v="16194"/>
          <ac:spMkLst>
            <pc:docMk/>
            <pc:sldMk cId="4160674846" sldId="407"/>
            <ac:spMk id="18" creationId="{7839E13F-19D3-4160-AB56-956E27134CE5}"/>
          </ac:spMkLst>
        </pc:spChg>
        <pc:spChg chg="del">
          <ac:chgData name="Agustín Ruiz Martín" userId="42fb2f6dfcc8d877" providerId="LiveId" clId="{7F87EB1A-3C0E-47DC-9BEC-592064342CAC}" dt="2020-01-12T22:20:43.285" v="16149" actId="478"/>
          <ac:spMkLst>
            <pc:docMk/>
            <pc:sldMk cId="4160674846" sldId="407"/>
            <ac:spMk id="147457" creationId="{00000000-0000-0000-0000-000000000000}"/>
          </ac:spMkLst>
        </pc:spChg>
        <pc:spChg chg="mod">
          <ac:chgData name="Agustín Ruiz Martín" userId="42fb2f6dfcc8d877" providerId="LiveId" clId="{7F87EB1A-3C0E-47DC-9BEC-592064342CAC}" dt="2020-01-12T22:47:53.305" v="16749" actId="790"/>
          <ac:spMkLst>
            <pc:docMk/>
            <pc:sldMk cId="4160674846" sldId="407"/>
            <ac:spMk id="147536" creationId="{00000000-0000-0000-0000-000000000000}"/>
          </ac:spMkLst>
        </pc:spChg>
        <pc:graphicFrameChg chg="mod modGraphic">
          <ac:chgData name="Agustín Ruiz Martín" userId="42fb2f6dfcc8d877" providerId="LiveId" clId="{7F87EB1A-3C0E-47DC-9BEC-592064342CAC}" dt="2020-01-12T22:54:47.956" v="16798"/>
          <ac:graphicFrameMkLst>
            <pc:docMk/>
            <pc:sldMk cId="4160674846" sldId="407"/>
            <ac:graphicFrameMk id="2" creationId="{00000000-0000-0000-0000-000000000000}"/>
          </ac:graphicFrameMkLst>
        </pc:graphicFrameChg>
        <pc:picChg chg="add">
          <ac:chgData name="Agustín Ruiz Martín" userId="42fb2f6dfcc8d877" providerId="LiveId" clId="{7F87EB1A-3C0E-47DC-9BEC-592064342CAC}" dt="2020-01-12T22:23:05.638" v="16194"/>
          <ac:picMkLst>
            <pc:docMk/>
            <pc:sldMk cId="4160674846" sldId="407"/>
            <ac:picMk id="16" creationId="{4A635F17-8E99-4A1A-849E-2A14C118F86C}"/>
          </ac:picMkLst>
        </pc:picChg>
        <pc:picChg chg="add">
          <ac:chgData name="Agustín Ruiz Martín" userId="42fb2f6dfcc8d877" providerId="LiveId" clId="{7F87EB1A-3C0E-47DC-9BEC-592064342CAC}" dt="2020-01-12T23:04:39.332" v="16873"/>
          <ac:picMkLst>
            <pc:docMk/>
            <pc:sldMk cId="4160674846" sldId="407"/>
            <ac:picMk id="19" creationId="{F34C7300-C5C9-4D89-A659-6458CFBBDED0}"/>
          </ac:picMkLst>
        </pc:picChg>
      </pc:sldChg>
      <pc:sldChg chg="addSp delSp modSp add delAnim">
        <pc:chgData name="Agustín Ruiz Martín" userId="42fb2f6dfcc8d877" providerId="LiveId" clId="{7F87EB1A-3C0E-47DC-9BEC-592064342CAC}" dt="2020-01-12T23:04:42.155" v="16874"/>
        <pc:sldMkLst>
          <pc:docMk/>
          <pc:sldMk cId="2909494139" sldId="409"/>
        </pc:sldMkLst>
        <pc:spChg chg="del">
          <ac:chgData name="Agustín Ruiz Martín" userId="42fb2f6dfcc8d877" providerId="LiveId" clId="{7F87EB1A-3C0E-47DC-9BEC-592064342CAC}" dt="2020-01-12T22:57:55.096" v="16845" actId="478"/>
          <ac:spMkLst>
            <pc:docMk/>
            <pc:sldMk cId="2909494139" sldId="409"/>
            <ac:spMk id="4" creationId="{00000000-0000-0000-0000-000000000000}"/>
          </ac:spMkLst>
        </pc:spChg>
        <pc:spChg chg="del">
          <ac:chgData name="Agustín Ruiz Martín" userId="42fb2f6dfcc8d877" providerId="LiveId" clId="{7F87EB1A-3C0E-47DC-9BEC-592064342CAC}" dt="2020-01-12T22:55:47.782" v="16805" actId="478"/>
          <ac:spMkLst>
            <pc:docMk/>
            <pc:sldMk cId="2909494139" sldId="409"/>
            <ac:spMk id="5" creationId="{00000000-0000-0000-0000-000000000000}"/>
          </ac:spMkLst>
        </pc:spChg>
        <pc:spChg chg="del">
          <ac:chgData name="Agustín Ruiz Martín" userId="42fb2f6dfcc8d877" providerId="LiveId" clId="{7F87EB1A-3C0E-47DC-9BEC-592064342CAC}" dt="2020-01-12T22:55:39.903" v="16802" actId="478"/>
          <ac:spMkLst>
            <pc:docMk/>
            <pc:sldMk cId="2909494139" sldId="409"/>
            <ac:spMk id="6" creationId="{00000000-0000-0000-0000-000000000000}"/>
          </ac:spMkLst>
        </pc:spChg>
        <pc:spChg chg="del">
          <ac:chgData name="Agustín Ruiz Martín" userId="42fb2f6dfcc8d877" providerId="LiveId" clId="{7F87EB1A-3C0E-47DC-9BEC-592064342CAC}" dt="2020-01-12T22:55:45.622" v="16804" actId="478"/>
          <ac:spMkLst>
            <pc:docMk/>
            <pc:sldMk cId="2909494139" sldId="409"/>
            <ac:spMk id="10" creationId="{00000000-0000-0000-0000-000000000000}"/>
          </ac:spMkLst>
        </pc:spChg>
        <pc:spChg chg="del">
          <ac:chgData name="Agustín Ruiz Martín" userId="42fb2f6dfcc8d877" providerId="LiveId" clId="{7F87EB1A-3C0E-47DC-9BEC-592064342CAC}" dt="2020-01-12T22:55:35.287" v="16801" actId="478"/>
          <ac:spMkLst>
            <pc:docMk/>
            <pc:sldMk cId="2909494139" sldId="409"/>
            <ac:spMk id="147536" creationId="{00000000-0000-0000-0000-000000000000}"/>
          </ac:spMkLst>
        </pc:spChg>
        <pc:grpChg chg="del">
          <ac:chgData name="Agustín Ruiz Martín" userId="42fb2f6dfcc8d877" providerId="LiveId" clId="{7F87EB1A-3C0E-47DC-9BEC-592064342CAC}" dt="2020-01-12T22:55:43.139" v="16803" actId="478"/>
          <ac:grpSpMkLst>
            <pc:docMk/>
            <pc:sldMk cId="2909494139" sldId="409"/>
            <ac:grpSpMk id="3" creationId="{00000000-0000-0000-0000-000000000000}"/>
          </ac:grpSpMkLst>
        </pc:grpChg>
        <pc:graphicFrameChg chg="mod modGraphic">
          <ac:chgData name="Agustín Ruiz Martín" userId="42fb2f6dfcc8d877" providerId="LiveId" clId="{7F87EB1A-3C0E-47DC-9BEC-592064342CAC}" dt="2020-01-12T22:58:22.499" v="16863" actId="20577"/>
          <ac:graphicFrameMkLst>
            <pc:docMk/>
            <pc:sldMk cId="2909494139" sldId="409"/>
            <ac:graphicFrameMk id="2" creationId="{00000000-0000-0000-0000-000000000000}"/>
          </ac:graphicFrameMkLst>
        </pc:graphicFrameChg>
        <pc:picChg chg="add">
          <ac:chgData name="Agustín Ruiz Martín" userId="42fb2f6dfcc8d877" providerId="LiveId" clId="{7F87EB1A-3C0E-47DC-9BEC-592064342CAC}" dt="2020-01-12T23:04:42.155" v="16874"/>
          <ac:picMkLst>
            <pc:docMk/>
            <pc:sldMk cId="2909494139" sldId="409"/>
            <ac:picMk id="19" creationId="{EE56C144-E4BB-4162-909F-BE22C0C948B9}"/>
          </ac:picMkLst>
        </pc:picChg>
      </pc:sldChg>
      <pc:sldChg chg="addSp delSp modSp add modTransition modAnim modNotesTx">
        <pc:chgData name="Agustín Ruiz Martín" userId="42fb2f6dfcc8d877" providerId="LiveId" clId="{7F87EB1A-3C0E-47DC-9BEC-592064342CAC}" dt="2020-02-03T21:19:45.718" v="23262" actId="1036"/>
        <pc:sldMkLst>
          <pc:docMk/>
          <pc:sldMk cId="1511649038" sldId="410"/>
        </pc:sldMkLst>
        <pc:spChg chg="add mod">
          <ac:chgData name="Agustín Ruiz Martín" userId="42fb2f6dfcc8d877" providerId="LiveId" clId="{7F87EB1A-3C0E-47DC-9BEC-592064342CAC}" dt="2020-02-03T21:19:45.718" v="23262" actId="1036"/>
          <ac:spMkLst>
            <pc:docMk/>
            <pc:sldMk cId="1511649038" sldId="410"/>
            <ac:spMk id="3" creationId="{2DE3E97F-ADFB-48FC-B7C7-A6D9614C3C60}"/>
          </ac:spMkLst>
        </pc:spChg>
        <pc:spChg chg="mod">
          <ac:chgData name="Agustín Ruiz Martín" userId="42fb2f6dfcc8d877" providerId="LiveId" clId="{7F87EB1A-3C0E-47DC-9BEC-592064342CAC}" dt="2020-01-12T23:06:41.938" v="17027" actId="790"/>
          <ac:spMkLst>
            <pc:docMk/>
            <pc:sldMk cId="1511649038" sldId="410"/>
            <ac:spMk id="9" creationId="{624B85C1-01B1-4632-A081-00EBF83CE326}"/>
          </ac:spMkLst>
        </pc:spChg>
        <pc:spChg chg="mod">
          <ac:chgData name="Agustín Ruiz Martín" userId="42fb2f6dfcc8d877" providerId="LiveId" clId="{7F87EB1A-3C0E-47DC-9BEC-592064342CAC}" dt="2020-01-12T23:06:41.938" v="17027" actId="790"/>
          <ac:spMkLst>
            <pc:docMk/>
            <pc:sldMk cId="1511649038" sldId="410"/>
            <ac:spMk id="10" creationId="{77E32D7C-41A2-4F6D-A756-F85FEEFB67DF}"/>
          </ac:spMkLst>
        </pc:spChg>
        <pc:spChg chg="mod">
          <ac:chgData name="Agustín Ruiz Martín" userId="42fb2f6dfcc8d877" providerId="LiveId" clId="{7F87EB1A-3C0E-47DC-9BEC-592064342CAC}" dt="2020-01-12T23:06:41.938" v="17027" actId="790"/>
          <ac:spMkLst>
            <pc:docMk/>
            <pc:sldMk cId="1511649038" sldId="410"/>
            <ac:spMk id="11" creationId="{3339C945-1255-4014-9AA5-CE7C635B5D66}"/>
          </ac:spMkLst>
        </pc:spChg>
        <pc:spChg chg="mod">
          <ac:chgData name="Agustín Ruiz Martín" userId="42fb2f6dfcc8d877" providerId="LiveId" clId="{7F87EB1A-3C0E-47DC-9BEC-592064342CAC}" dt="2020-01-12T23:06:41.938" v="17027" actId="790"/>
          <ac:spMkLst>
            <pc:docMk/>
            <pc:sldMk cId="1511649038" sldId="410"/>
            <ac:spMk id="12" creationId="{358CF39E-CA7F-4A2C-8FC0-6B05E8AE3F4D}"/>
          </ac:spMkLst>
        </pc:spChg>
        <pc:spChg chg="mod">
          <ac:chgData name="Agustín Ruiz Martín" userId="42fb2f6dfcc8d877" providerId="LiveId" clId="{7F87EB1A-3C0E-47DC-9BEC-592064342CAC}" dt="2020-01-12T23:06:41.938" v="17027" actId="790"/>
          <ac:spMkLst>
            <pc:docMk/>
            <pc:sldMk cId="1511649038" sldId="410"/>
            <ac:spMk id="13" creationId="{5E09EA4E-6723-4B4C-8822-EC324795086D}"/>
          </ac:spMkLst>
        </pc:spChg>
        <pc:spChg chg="add mod">
          <ac:chgData name="Agustín Ruiz Martín" userId="42fb2f6dfcc8d877" providerId="LiveId" clId="{7F87EB1A-3C0E-47DC-9BEC-592064342CAC}" dt="2020-02-03T21:19:45.718" v="23262" actId="1036"/>
          <ac:spMkLst>
            <pc:docMk/>
            <pc:sldMk cId="1511649038" sldId="410"/>
            <ac:spMk id="19" creationId="{D212A614-5B55-471B-A970-76E66E99BFBB}"/>
          </ac:spMkLst>
        </pc:spChg>
        <pc:spChg chg="add mod">
          <ac:chgData name="Agustín Ruiz Martín" userId="42fb2f6dfcc8d877" providerId="LiveId" clId="{7F87EB1A-3C0E-47DC-9BEC-592064342CAC}" dt="2020-02-03T21:19:45.718" v="23262" actId="1036"/>
          <ac:spMkLst>
            <pc:docMk/>
            <pc:sldMk cId="1511649038" sldId="410"/>
            <ac:spMk id="20" creationId="{8A8B4369-189C-4D09-ABA7-6CFB1237EAA7}"/>
          </ac:spMkLst>
        </pc:spChg>
        <pc:spChg chg="mod">
          <ac:chgData name="Agustín Ruiz Martín" userId="42fb2f6dfcc8d877" providerId="LiveId" clId="{7F87EB1A-3C0E-47DC-9BEC-592064342CAC}" dt="2020-01-12T23:06:49.225" v="17028" actId="790"/>
          <ac:spMkLst>
            <pc:docMk/>
            <pc:sldMk cId="1511649038" sldId="410"/>
            <ac:spMk id="22" creationId="{437CF9CD-925F-4ADF-81D3-BD07A20B73A6}"/>
          </ac:spMkLst>
        </pc:spChg>
        <pc:spChg chg="mod">
          <ac:chgData name="Agustín Ruiz Martín" userId="42fb2f6dfcc8d877" providerId="LiveId" clId="{7F87EB1A-3C0E-47DC-9BEC-592064342CAC}" dt="2020-01-12T23:17:17.838" v="17101" actId="14100"/>
          <ac:spMkLst>
            <pc:docMk/>
            <pc:sldMk cId="1511649038" sldId="410"/>
            <ac:spMk id="23" creationId="{9C6BECA3-ECCF-446F-AC9E-5839B65C511C}"/>
          </ac:spMkLst>
        </pc:spChg>
        <pc:spChg chg="mod">
          <ac:chgData name="Agustín Ruiz Martín" userId="42fb2f6dfcc8d877" providerId="LiveId" clId="{7F87EB1A-3C0E-47DC-9BEC-592064342CAC}" dt="2020-01-14T22:05:13.541" v="22207" actId="313"/>
          <ac:spMkLst>
            <pc:docMk/>
            <pc:sldMk cId="1511649038" sldId="410"/>
            <ac:spMk id="25" creationId="{40807093-C244-4325-AE35-735E1A9602AF}"/>
          </ac:spMkLst>
        </pc:spChg>
        <pc:grpChg chg="add mod">
          <ac:chgData name="Agustín Ruiz Martín" userId="42fb2f6dfcc8d877" providerId="LiveId" clId="{7F87EB1A-3C0E-47DC-9BEC-592064342CAC}" dt="2020-02-03T21:19:45.718" v="23262" actId="1036"/>
          <ac:grpSpMkLst>
            <pc:docMk/>
            <pc:sldMk cId="1511649038" sldId="410"/>
            <ac:grpSpMk id="8" creationId="{BDA9D3DE-230D-425D-AF45-CB046D19D849}"/>
          </ac:grpSpMkLst>
        </pc:grpChg>
        <pc:grpChg chg="add mod">
          <ac:chgData name="Agustín Ruiz Martín" userId="42fb2f6dfcc8d877" providerId="LiveId" clId="{7F87EB1A-3C0E-47DC-9BEC-592064342CAC}" dt="2020-02-03T21:19:45.718" v="23262" actId="1036"/>
          <ac:grpSpMkLst>
            <pc:docMk/>
            <pc:sldMk cId="1511649038" sldId="410"/>
            <ac:grpSpMk id="21" creationId="{5A52ED79-6FB7-473C-8A21-03437C546766}"/>
          </ac:grpSpMkLst>
        </pc:grpChg>
        <pc:grpChg chg="add mod">
          <ac:chgData name="Agustín Ruiz Martín" userId="42fb2f6dfcc8d877" providerId="LiveId" clId="{7F87EB1A-3C0E-47DC-9BEC-592064342CAC}" dt="2020-02-03T21:19:45.718" v="23262" actId="1036"/>
          <ac:grpSpMkLst>
            <pc:docMk/>
            <pc:sldMk cId="1511649038" sldId="410"/>
            <ac:grpSpMk id="24" creationId="{A38D8EAF-4908-4917-B476-1E7F7D946E85}"/>
          </ac:grpSpMkLst>
        </pc:grpChg>
        <pc:graphicFrameChg chg="del">
          <ac:chgData name="Agustín Ruiz Martín" userId="42fb2f6dfcc8d877" providerId="LiveId" clId="{7F87EB1A-3C0E-47DC-9BEC-592064342CAC}" dt="2020-01-12T23:03:47.861" v="16867" actId="478"/>
          <ac:graphicFrameMkLst>
            <pc:docMk/>
            <pc:sldMk cId="1511649038" sldId="410"/>
            <ac:graphicFrameMk id="2" creationId="{00000000-0000-0000-0000-000000000000}"/>
          </ac:graphicFrameMkLst>
        </pc:graphicFrameChg>
        <pc:picChg chg="add">
          <ac:chgData name="Agustín Ruiz Martín" userId="42fb2f6dfcc8d877" providerId="LiveId" clId="{7F87EB1A-3C0E-47DC-9BEC-592064342CAC}" dt="2020-01-12T23:04:45.317" v="16875"/>
          <ac:picMkLst>
            <pc:docMk/>
            <pc:sldMk cId="1511649038" sldId="410"/>
            <ac:picMk id="27" creationId="{8FD41389-4C05-43CF-9CDA-E480956C64F2}"/>
          </ac:picMkLst>
        </pc:picChg>
      </pc:sldChg>
      <pc:sldChg chg="addSp delSp modSp add delAnim modAnim modNotesTx">
        <pc:chgData name="Agustín Ruiz Martín" userId="42fb2f6dfcc8d877" providerId="LiveId" clId="{7F87EB1A-3C0E-47DC-9BEC-592064342CAC}" dt="2020-02-03T21:20:06.827" v="23277" actId="1036"/>
        <pc:sldMkLst>
          <pc:docMk/>
          <pc:sldMk cId="2661435328" sldId="411"/>
        </pc:sldMkLst>
        <pc:spChg chg="del">
          <ac:chgData name="Agustín Ruiz Martín" userId="42fb2f6dfcc8d877" providerId="LiveId" clId="{7F87EB1A-3C0E-47DC-9BEC-592064342CAC}" dt="2020-01-12T23:18:34.949" v="17108" actId="478"/>
          <ac:spMkLst>
            <pc:docMk/>
            <pc:sldMk cId="2661435328" sldId="411"/>
            <ac:spMk id="3" creationId="{2DE3E97F-ADFB-48FC-B7C7-A6D9614C3C60}"/>
          </ac:spMkLst>
        </pc:spChg>
        <pc:spChg chg="add mod">
          <ac:chgData name="Agustín Ruiz Martín" userId="42fb2f6dfcc8d877" providerId="LiveId" clId="{7F87EB1A-3C0E-47DC-9BEC-592064342CAC}" dt="2020-02-03T21:20:06.827" v="23277" actId="1036"/>
          <ac:spMkLst>
            <pc:docMk/>
            <pc:sldMk cId="2661435328" sldId="411"/>
            <ac:spMk id="8" creationId="{277C682C-DE71-4B7A-95D4-1F7CEF8F3D65}"/>
          </ac:spMkLst>
        </pc:spChg>
        <pc:spChg chg="add del mod">
          <ac:chgData name="Agustín Ruiz Martín" userId="42fb2f6dfcc8d877" providerId="LiveId" clId="{7F87EB1A-3C0E-47DC-9BEC-592064342CAC}" dt="2020-01-14T11:28:06.826" v="17484"/>
          <ac:spMkLst>
            <pc:docMk/>
            <pc:sldMk cId="2661435328" sldId="411"/>
            <ac:spMk id="9" creationId="{C82CD0CC-76BA-4C7D-9944-BAEE47AC0CB9}"/>
          </ac:spMkLst>
        </pc:spChg>
        <pc:spChg chg="del">
          <ac:chgData name="Agustín Ruiz Martín" userId="42fb2f6dfcc8d877" providerId="LiveId" clId="{7F87EB1A-3C0E-47DC-9BEC-592064342CAC}" dt="2020-01-12T23:19:12.804" v="17180" actId="478"/>
          <ac:spMkLst>
            <pc:docMk/>
            <pc:sldMk cId="2661435328" sldId="411"/>
            <ac:spMk id="15" creationId="{95E2B60F-C337-4AA1-B291-8DC3362A4DC4}"/>
          </ac:spMkLst>
        </pc:spChg>
        <pc:spChg chg="del mod">
          <ac:chgData name="Agustín Ruiz Martín" userId="42fb2f6dfcc8d877" providerId="LiveId" clId="{7F87EB1A-3C0E-47DC-9BEC-592064342CAC}" dt="2020-01-12T23:19:12.804" v="17180" actId="478"/>
          <ac:spMkLst>
            <pc:docMk/>
            <pc:sldMk cId="2661435328" sldId="411"/>
            <ac:spMk id="17" creationId="{6BC0BF76-89CF-4AFF-8E7F-6FEB51BDF0B3}"/>
          </ac:spMkLst>
        </pc:spChg>
        <pc:spChg chg="del">
          <ac:chgData name="Agustín Ruiz Martín" userId="42fb2f6dfcc8d877" providerId="LiveId" clId="{7F87EB1A-3C0E-47DC-9BEC-592064342CAC}" dt="2020-01-12T23:19:12.804" v="17180" actId="478"/>
          <ac:spMkLst>
            <pc:docMk/>
            <pc:sldMk cId="2661435328" sldId="411"/>
            <ac:spMk id="18" creationId="{7839E13F-19D3-4160-AB56-956E27134CE5}"/>
          </ac:spMkLst>
        </pc:spChg>
        <pc:spChg chg="del">
          <ac:chgData name="Agustín Ruiz Martín" userId="42fb2f6dfcc8d877" providerId="LiveId" clId="{7F87EB1A-3C0E-47DC-9BEC-592064342CAC}" dt="2020-01-12T23:18:31.212" v="17106" actId="478"/>
          <ac:spMkLst>
            <pc:docMk/>
            <pc:sldMk cId="2661435328" sldId="411"/>
            <ac:spMk id="19" creationId="{D212A614-5B55-471B-A970-76E66E99BFBB}"/>
          </ac:spMkLst>
        </pc:spChg>
        <pc:spChg chg="del">
          <ac:chgData name="Agustín Ruiz Martín" userId="42fb2f6dfcc8d877" providerId="LiveId" clId="{7F87EB1A-3C0E-47DC-9BEC-592064342CAC}" dt="2020-01-12T23:18:27.378" v="17104" actId="478"/>
          <ac:spMkLst>
            <pc:docMk/>
            <pc:sldMk cId="2661435328" sldId="411"/>
            <ac:spMk id="20" creationId="{8A8B4369-189C-4D09-ABA7-6CFB1237EAA7}"/>
          </ac:spMkLst>
        </pc:spChg>
        <pc:spChg chg="add">
          <ac:chgData name="Agustín Ruiz Martín" userId="42fb2f6dfcc8d877" providerId="LiveId" clId="{7F87EB1A-3C0E-47DC-9BEC-592064342CAC}" dt="2020-01-12T23:19:34.364" v="17181"/>
          <ac:spMkLst>
            <pc:docMk/>
            <pc:sldMk cId="2661435328" sldId="411"/>
            <ac:spMk id="28" creationId="{166E01EF-CE0C-44C5-8646-A9019E1D6411}"/>
          </ac:spMkLst>
        </pc:spChg>
        <pc:spChg chg="add mod">
          <ac:chgData name="Agustín Ruiz Martín" userId="42fb2f6dfcc8d877" providerId="LiveId" clId="{7F87EB1A-3C0E-47DC-9BEC-592064342CAC}" dt="2020-01-12T23:19:47.518" v="17223" actId="20577"/>
          <ac:spMkLst>
            <pc:docMk/>
            <pc:sldMk cId="2661435328" sldId="411"/>
            <ac:spMk id="30" creationId="{9834395C-13D6-4AFE-8CB3-C57EE70B32BC}"/>
          </ac:spMkLst>
        </pc:spChg>
        <pc:spChg chg="add">
          <ac:chgData name="Agustín Ruiz Martín" userId="42fb2f6dfcc8d877" providerId="LiveId" clId="{7F87EB1A-3C0E-47DC-9BEC-592064342CAC}" dt="2020-01-12T23:19:34.364" v="17181"/>
          <ac:spMkLst>
            <pc:docMk/>
            <pc:sldMk cId="2661435328" sldId="411"/>
            <ac:spMk id="31" creationId="{C461B95A-42FB-4AE2-9CF1-5ED34BC59462}"/>
          </ac:spMkLst>
        </pc:spChg>
        <pc:spChg chg="add del mod">
          <ac:chgData name="Agustín Ruiz Martín" userId="42fb2f6dfcc8d877" providerId="LiveId" clId="{7F87EB1A-3C0E-47DC-9BEC-592064342CAC}" dt="2020-01-14T11:28:06.826" v="17484"/>
          <ac:spMkLst>
            <pc:docMk/>
            <pc:sldMk cId="2661435328" sldId="411"/>
            <ac:spMk id="60" creationId="{1776412E-9CE5-4BE8-B10A-76F8D0E78D91}"/>
          </ac:spMkLst>
        </pc:spChg>
        <pc:spChg chg="mod">
          <ac:chgData name="Agustín Ruiz Martín" userId="42fb2f6dfcc8d877" providerId="LiveId" clId="{7F87EB1A-3C0E-47DC-9BEC-592064342CAC}" dt="2020-01-14T11:31:03.364" v="17524" actId="255"/>
          <ac:spMkLst>
            <pc:docMk/>
            <pc:sldMk cId="2661435328" sldId="411"/>
            <ac:spMk id="62" creationId="{9C2C2233-0447-4EB1-A169-115E43379CD3}"/>
          </ac:spMkLst>
        </pc:spChg>
        <pc:spChg chg="mod">
          <ac:chgData name="Agustín Ruiz Martín" userId="42fb2f6dfcc8d877" providerId="LiveId" clId="{7F87EB1A-3C0E-47DC-9BEC-592064342CAC}" dt="2020-01-14T11:37:26.631" v="17574" actId="1037"/>
          <ac:spMkLst>
            <pc:docMk/>
            <pc:sldMk cId="2661435328" sldId="411"/>
            <ac:spMk id="63" creationId="{AE0636F4-9940-4377-AAD6-D0196044CDAC}"/>
          </ac:spMkLst>
        </pc:spChg>
        <pc:spChg chg="add del mod">
          <ac:chgData name="Agustín Ruiz Martín" userId="42fb2f6dfcc8d877" providerId="LiveId" clId="{7F87EB1A-3C0E-47DC-9BEC-592064342CAC}" dt="2020-01-14T19:16:52.989" v="21195" actId="114"/>
          <ac:spMkLst>
            <pc:docMk/>
            <pc:sldMk cId="2661435328" sldId="411"/>
            <ac:spMk id="64" creationId="{2CB7C37F-F48C-4C91-BD62-E9B5AD0D49DD}"/>
          </ac:spMkLst>
        </pc:spChg>
        <pc:spChg chg="add del mod">
          <ac:chgData name="Agustín Ruiz Martín" userId="42fb2f6dfcc8d877" providerId="LiveId" clId="{7F87EB1A-3C0E-47DC-9BEC-592064342CAC}" dt="2020-01-14T11:32:57.697" v="17534"/>
          <ac:spMkLst>
            <pc:docMk/>
            <pc:sldMk cId="2661435328" sldId="411"/>
            <ac:spMk id="65" creationId="{0C8DBD0B-B1DB-42D9-B0CA-DC01A54E7A70}"/>
          </ac:spMkLst>
        </pc:spChg>
        <pc:spChg chg="add mod">
          <ac:chgData name="Agustín Ruiz Martín" userId="42fb2f6dfcc8d877" providerId="LiveId" clId="{7F87EB1A-3C0E-47DC-9BEC-592064342CAC}" dt="2020-01-14T11:37:43.762" v="17575" actId="164"/>
          <ac:spMkLst>
            <pc:docMk/>
            <pc:sldMk cId="2661435328" sldId="411"/>
            <ac:spMk id="66" creationId="{9F15FA4D-E45D-4578-868B-9B0CD6C6C108}"/>
          </ac:spMkLst>
        </pc:spChg>
        <pc:grpChg chg="add mod">
          <ac:chgData name="Agustín Ruiz Martín" userId="42fb2f6dfcc8d877" providerId="LiveId" clId="{7F87EB1A-3C0E-47DC-9BEC-592064342CAC}" dt="2020-02-03T21:20:04.218" v="23271" actId="1036"/>
          <ac:grpSpMkLst>
            <pc:docMk/>
            <pc:sldMk cId="2661435328" sldId="411"/>
            <ac:grpSpMk id="2" creationId="{B764850D-A81F-43B3-BEF0-16DA38CF59FF}"/>
          </ac:grpSpMkLst>
        </pc:grpChg>
        <pc:grpChg chg="del">
          <ac:chgData name="Agustín Ruiz Martín" userId="42fb2f6dfcc8d877" providerId="LiveId" clId="{7F87EB1A-3C0E-47DC-9BEC-592064342CAC}" dt="2020-01-12T23:18:26.330" v="17103" actId="478"/>
          <ac:grpSpMkLst>
            <pc:docMk/>
            <pc:sldMk cId="2661435328" sldId="411"/>
            <ac:grpSpMk id="8" creationId="{BDA9D3DE-230D-425D-AF45-CB046D19D849}"/>
          </ac:grpSpMkLst>
        </pc:grpChg>
        <pc:grpChg chg="add del mod">
          <ac:chgData name="Agustín Ruiz Martín" userId="42fb2f6dfcc8d877" providerId="LiveId" clId="{7F87EB1A-3C0E-47DC-9BEC-592064342CAC}" dt="2020-01-14T11:28:06.826" v="17484"/>
          <ac:grpSpMkLst>
            <pc:docMk/>
            <pc:sldMk cId="2661435328" sldId="411"/>
            <ac:grpSpMk id="10" creationId="{BA9BAC6D-77A7-4E88-B9E7-80DC3BCCE4AF}"/>
          </ac:grpSpMkLst>
        </pc:grpChg>
        <pc:grpChg chg="add del mod">
          <ac:chgData name="Agustín Ruiz Martín" userId="42fb2f6dfcc8d877" providerId="LiveId" clId="{7F87EB1A-3C0E-47DC-9BEC-592064342CAC}" dt="2020-01-14T11:28:06.826" v="17484"/>
          <ac:grpSpMkLst>
            <pc:docMk/>
            <pc:sldMk cId="2661435328" sldId="411"/>
            <ac:grpSpMk id="19" creationId="{FD76F93B-0BC8-42BC-B8C7-B6539CA9076F}"/>
          </ac:grpSpMkLst>
        </pc:grpChg>
        <pc:grpChg chg="del">
          <ac:chgData name="Agustín Ruiz Martín" userId="42fb2f6dfcc8d877" providerId="LiveId" clId="{7F87EB1A-3C0E-47DC-9BEC-592064342CAC}" dt="2020-01-12T23:18:30.037" v="17105" actId="478"/>
          <ac:grpSpMkLst>
            <pc:docMk/>
            <pc:sldMk cId="2661435328" sldId="411"/>
            <ac:grpSpMk id="21" creationId="{5A52ED79-6FB7-473C-8A21-03437C546766}"/>
          </ac:grpSpMkLst>
        </pc:grpChg>
        <pc:grpChg chg="del">
          <ac:chgData name="Agustín Ruiz Martín" userId="42fb2f6dfcc8d877" providerId="LiveId" clId="{7F87EB1A-3C0E-47DC-9BEC-592064342CAC}" dt="2020-01-12T23:18:32.934" v="17107" actId="478"/>
          <ac:grpSpMkLst>
            <pc:docMk/>
            <pc:sldMk cId="2661435328" sldId="411"/>
            <ac:grpSpMk id="24" creationId="{A38D8EAF-4908-4917-B476-1E7F7D946E85}"/>
          </ac:grpSpMkLst>
        </pc:grpChg>
        <pc:grpChg chg="add del mod">
          <ac:chgData name="Agustín Ruiz Martín" userId="42fb2f6dfcc8d877" providerId="LiveId" clId="{7F87EB1A-3C0E-47DC-9BEC-592064342CAC}" dt="2020-01-14T11:28:06.826" v="17484"/>
          <ac:grpSpMkLst>
            <pc:docMk/>
            <pc:sldMk cId="2661435328" sldId="411"/>
            <ac:grpSpMk id="46" creationId="{EB3A78AD-A8E6-4FB2-87BB-E3DBB651318B}"/>
          </ac:grpSpMkLst>
        </pc:grpChg>
        <pc:grpChg chg="add del mod">
          <ac:chgData name="Agustín Ruiz Martín" userId="42fb2f6dfcc8d877" providerId="LiveId" clId="{7F87EB1A-3C0E-47DC-9BEC-592064342CAC}" dt="2020-01-14T11:28:06.826" v="17484"/>
          <ac:grpSpMkLst>
            <pc:docMk/>
            <pc:sldMk cId="2661435328" sldId="411"/>
            <ac:grpSpMk id="49" creationId="{910F4FAA-DC03-4099-B342-662947067158}"/>
          </ac:grpSpMkLst>
        </pc:grpChg>
        <pc:grpChg chg="add del mod">
          <ac:chgData name="Agustín Ruiz Martín" userId="42fb2f6dfcc8d877" providerId="LiveId" clId="{7F87EB1A-3C0E-47DC-9BEC-592064342CAC}" dt="2020-01-14T11:28:06.826" v="17484"/>
          <ac:grpSpMkLst>
            <pc:docMk/>
            <pc:sldMk cId="2661435328" sldId="411"/>
            <ac:grpSpMk id="54" creationId="{F150537D-10AE-4CF0-840E-0D31DE42EAD3}"/>
          </ac:grpSpMkLst>
        </pc:grpChg>
        <pc:grpChg chg="add mod">
          <ac:chgData name="Agustín Ruiz Martín" userId="42fb2f6dfcc8d877" providerId="LiveId" clId="{7F87EB1A-3C0E-47DC-9BEC-592064342CAC}" dt="2020-02-03T21:20:04.218" v="23271" actId="1036"/>
          <ac:grpSpMkLst>
            <pc:docMk/>
            <pc:sldMk cId="2661435328" sldId="411"/>
            <ac:grpSpMk id="61" creationId="{6FED8375-381D-4DC8-A251-FE4C7203D2F9}"/>
          </ac:grpSpMkLst>
        </pc:grpChg>
        <pc:picChg chg="del">
          <ac:chgData name="Agustín Ruiz Martín" userId="42fb2f6dfcc8d877" providerId="LiveId" clId="{7F87EB1A-3C0E-47DC-9BEC-592064342CAC}" dt="2020-01-12T23:19:12.804" v="17180" actId="478"/>
          <ac:picMkLst>
            <pc:docMk/>
            <pc:sldMk cId="2661435328" sldId="411"/>
            <ac:picMk id="16" creationId="{4A635F17-8E99-4A1A-849E-2A14C118F86C}"/>
          </ac:picMkLst>
        </pc:picChg>
        <pc:picChg chg="add">
          <ac:chgData name="Agustín Ruiz Martín" userId="42fb2f6dfcc8d877" providerId="LiveId" clId="{7F87EB1A-3C0E-47DC-9BEC-592064342CAC}" dt="2020-01-12T23:19:34.364" v="17181"/>
          <ac:picMkLst>
            <pc:docMk/>
            <pc:sldMk cId="2661435328" sldId="411"/>
            <ac:picMk id="29" creationId="{A06D2573-9F66-459B-B111-A114C7D9579F}"/>
          </ac:picMkLst>
        </pc:picChg>
      </pc:sldChg>
      <pc:sldChg chg="addSp delSp modSp add modAnim">
        <pc:chgData name="Agustín Ruiz Martín" userId="42fb2f6dfcc8d877" providerId="LiveId" clId="{7F87EB1A-3C0E-47DC-9BEC-592064342CAC}" dt="2020-01-15T09:42:49.090" v="22231" actId="1035"/>
        <pc:sldMkLst>
          <pc:docMk/>
          <pc:sldMk cId="1739545970" sldId="412"/>
        </pc:sldMkLst>
        <pc:spChg chg="del mod">
          <ac:chgData name="Agustín Ruiz Martín" userId="42fb2f6dfcc8d877" providerId="LiveId" clId="{7F87EB1A-3C0E-47DC-9BEC-592064342CAC}" dt="2020-01-14T11:40:34.750" v="17634" actId="478"/>
          <ac:spMkLst>
            <pc:docMk/>
            <pc:sldMk cId="1739545970" sldId="412"/>
            <ac:spMk id="8" creationId="{277C682C-DE71-4B7A-95D4-1F7CEF8F3D65}"/>
          </ac:spMkLst>
        </pc:spChg>
        <pc:spChg chg="add mod">
          <ac:chgData name="Agustín Ruiz Martín" userId="42fb2f6dfcc8d877" providerId="LiveId" clId="{7F87EB1A-3C0E-47DC-9BEC-592064342CAC}" dt="2020-01-14T11:53:26.278" v="18103" actId="1037"/>
          <ac:spMkLst>
            <pc:docMk/>
            <pc:sldMk cId="1739545970" sldId="412"/>
            <ac:spMk id="9" creationId="{19E04000-7AC5-4111-BE2C-6003B6A66E5A}"/>
          </ac:spMkLst>
        </pc:spChg>
        <pc:spChg chg="mod">
          <ac:chgData name="Agustín Ruiz Martín" userId="42fb2f6dfcc8d877" providerId="LiveId" clId="{7F87EB1A-3C0E-47DC-9BEC-592064342CAC}" dt="2020-01-15T09:42:49.090" v="22231" actId="1035"/>
          <ac:spMkLst>
            <pc:docMk/>
            <pc:sldMk cId="1739545970" sldId="412"/>
            <ac:spMk id="28" creationId="{166E01EF-CE0C-44C5-8646-A9019E1D6411}"/>
          </ac:spMkLst>
        </pc:spChg>
        <pc:spChg chg="mod">
          <ac:chgData name="Agustín Ruiz Martín" userId="42fb2f6dfcc8d877" providerId="LiveId" clId="{7F87EB1A-3C0E-47DC-9BEC-592064342CAC}" dt="2020-01-15T09:42:49.090" v="22231" actId="1035"/>
          <ac:spMkLst>
            <pc:docMk/>
            <pc:sldMk cId="1739545970" sldId="412"/>
            <ac:spMk id="30" creationId="{9834395C-13D6-4AFE-8CB3-C57EE70B32BC}"/>
          </ac:spMkLst>
        </pc:spChg>
        <pc:spChg chg="mod">
          <ac:chgData name="Agustín Ruiz Martín" userId="42fb2f6dfcc8d877" providerId="LiveId" clId="{7F87EB1A-3C0E-47DC-9BEC-592064342CAC}" dt="2020-01-15T09:42:49.090" v="22231" actId="1035"/>
          <ac:spMkLst>
            <pc:docMk/>
            <pc:sldMk cId="1739545970" sldId="412"/>
            <ac:spMk id="31" creationId="{C461B95A-42FB-4AE2-9CF1-5ED34BC59462}"/>
          </ac:spMkLst>
        </pc:spChg>
        <pc:spChg chg="mod">
          <ac:chgData name="Agustín Ruiz Martín" userId="42fb2f6dfcc8d877" providerId="LiveId" clId="{7F87EB1A-3C0E-47DC-9BEC-592064342CAC}" dt="2020-01-14T11:44:25.354" v="17826" actId="1037"/>
          <ac:spMkLst>
            <pc:docMk/>
            <pc:sldMk cId="1739545970" sldId="412"/>
            <ac:spMk id="32" creationId="{2AD23675-1B93-46D1-8D5F-4B71478ECBF4}"/>
          </ac:spMkLst>
        </pc:spChg>
        <pc:spChg chg="mod">
          <ac:chgData name="Agustín Ruiz Martín" userId="42fb2f6dfcc8d877" providerId="LiveId" clId="{7F87EB1A-3C0E-47DC-9BEC-592064342CAC}" dt="2020-01-14T11:46:02.580" v="17845"/>
          <ac:spMkLst>
            <pc:docMk/>
            <pc:sldMk cId="1739545970" sldId="412"/>
            <ac:spMk id="34" creationId="{CAD13ED7-1EEF-4AC9-84A2-A08017213EF2}"/>
          </ac:spMkLst>
        </pc:spChg>
        <pc:spChg chg="mod">
          <ac:chgData name="Agustín Ruiz Martín" userId="42fb2f6dfcc8d877" providerId="LiveId" clId="{7F87EB1A-3C0E-47DC-9BEC-592064342CAC}" dt="2020-01-14T11:45:32.067" v="17842"/>
          <ac:spMkLst>
            <pc:docMk/>
            <pc:sldMk cId="1739545970" sldId="412"/>
            <ac:spMk id="36" creationId="{902100E5-6902-417E-BF86-2C4C9EA1B1B4}"/>
          </ac:spMkLst>
        </pc:spChg>
        <pc:spChg chg="mod">
          <ac:chgData name="Agustín Ruiz Martín" userId="42fb2f6dfcc8d877" providerId="LiveId" clId="{7F87EB1A-3C0E-47DC-9BEC-592064342CAC}" dt="2020-01-14T11:46:07.654" v="17846"/>
          <ac:spMkLst>
            <pc:docMk/>
            <pc:sldMk cId="1739545970" sldId="412"/>
            <ac:spMk id="38" creationId="{698E02FA-BA7C-45C8-8BF4-FCB736D17752}"/>
          </ac:spMkLst>
        </pc:spChg>
        <pc:spChg chg="mod">
          <ac:chgData name="Agustín Ruiz Martín" userId="42fb2f6dfcc8d877" providerId="LiveId" clId="{7F87EB1A-3C0E-47DC-9BEC-592064342CAC}" dt="2020-01-14T11:45:26.702" v="17841" actId="1037"/>
          <ac:spMkLst>
            <pc:docMk/>
            <pc:sldMk cId="1739545970" sldId="412"/>
            <ac:spMk id="40" creationId="{E3F7BA1F-F181-4655-A191-4F275CC0E6E2}"/>
          </ac:spMkLst>
        </pc:spChg>
        <pc:spChg chg="mod">
          <ac:chgData name="Agustín Ruiz Martín" userId="42fb2f6dfcc8d877" providerId="LiveId" clId="{7F87EB1A-3C0E-47DC-9BEC-592064342CAC}" dt="2020-01-14T11:44:46.666" v="17834" actId="1038"/>
          <ac:spMkLst>
            <pc:docMk/>
            <pc:sldMk cId="1739545970" sldId="412"/>
            <ac:spMk id="42" creationId="{8F5F19B5-0E2F-45DE-95F1-1806F3E7AF92}"/>
          </ac:spMkLst>
        </pc:spChg>
        <pc:spChg chg="mod">
          <ac:chgData name="Agustín Ruiz Martín" userId="42fb2f6dfcc8d877" providerId="LiveId" clId="{7F87EB1A-3C0E-47DC-9BEC-592064342CAC}" dt="2020-01-14T11:44:29.704" v="17827" actId="1037"/>
          <ac:spMkLst>
            <pc:docMk/>
            <pc:sldMk cId="1739545970" sldId="412"/>
            <ac:spMk id="44" creationId="{EADDA513-ADD4-4DD8-B66A-6791829335C2}"/>
          </ac:spMkLst>
        </pc:spChg>
        <pc:spChg chg="mod">
          <ac:chgData name="Agustín Ruiz Martín" userId="42fb2f6dfcc8d877" providerId="LiveId" clId="{7F87EB1A-3C0E-47DC-9BEC-592064342CAC}" dt="2020-01-14T11:48:14.959" v="17973" actId="1036"/>
          <ac:spMkLst>
            <pc:docMk/>
            <pc:sldMk cId="1739545970" sldId="412"/>
            <ac:spMk id="47" creationId="{0B6C5F46-EDB7-4AB9-8E82-9EC2156A6871}"/>
          </ac:spMkLst>
        </pc:spChg>
        <pc:spChg chg="mod">
          <ac:chgData name="Agustín Ruiz Martín" userId="42fb2f6dfcc8d877" providerId="LiveId" clId="{7F87EB1A-3C0E-47DC-9BEC-592064342CAC}" dt="2020-01-14T11:47:13.361" v="17906" actId="208"/>
          <ac:spMkLst>
            <pc:docMk/>
            <pc:sldMk cId="1739545970" sldId="412"/>
            <ac:spMk id="48" creationId="{96C746E5-661E-4818-AB84-D1650EE9CD56}"/>
          </ac:spMkLst>
        </pc:spChg>
        <pc:spChg chg="mod">
          <ac:chgData name="Agustín Ruiz Martín" userId="42fb2f6dfcc8d877" providerId="LiveId" clId="{7F87EB1A-3C0E-47DC-9BEC-592064342CAC}" dt="2020-01-14T11:47:17.057" v="17907" actId="208"/>
          <ac:spMkLst>
            <pc:docMk/>
            <pc:sldMk cId="1739545970" sldId="412"/>
            <ac:spMk id="51" creationId="{A407A66C-51DB-45E8-A4C9-AA166A0CC6F1}"/>
          </ac:spMkLst>
        </pc:spChg>
        <pc:spChg chg="mod">
          <ac:chgData name="Agustín Ruiz Martín" userId="42fb2f6dfcc8d877" providerId="LiveId" clId="{7F87EB1A-3C0E-47DC-9BEC-592064342CAC}" dt="2020-01-14T11:46:25.013" v="17874" actId="20577"/>
          <ac:spMkLst>
            <pc:docMk/>
            <pc:sldMk cId="1739545970" sldId="412"/>
            <ac:spMk id="52" creationId="{A73E6284-34B7-40AF-9A15-ED80F8C4C45D}"/>
          </ac:spMkLst>
        </pc:spChg>
        <pc:spChg chg="mod">
          <ac:chgData name="Agustín Ruiz Martín" userId="42fb2f6dfcc8d877" providerId="LiveId" clId="{7F87EB1A-3C0E-47DC-9BEC-592064342CAC}" dt="2020-01-14T11:46:41.023" v="17903" actId="1037"/>
          <ac:spMkLst>
            <pc:docMk/>
            <pc:sldMk cId="1739545970" sldId="412"/>
            <ac:spMk id="53" creationId="{6A81C789-30EF-4C55-A410-BC9AC469B354}"/>
          </ac:spMkLst>
        </pc:spChg>
        <pc:spChg chg="mod">
          <ac:chgData name="Agustín Ruiz Martín" userId="42fb2f6dfcc8d877" providerId="LiveId" clId="{7F87EB1A-3C0E-47DC-9BEC-592064342CAC}" dt="2020-01-14T11:43:46.498" v="17804" actId="1037"/>
          <ac:spMkLst>
            <pc:docMk/>
            <pc:sldMk cId="1739545970" sldId="412"/>
            <ac:spMk id="57" creationId="{1EF5687F-9564-426E-9AA0-5BD95758B36E}"/>
          </ac:spMkLst>
        </pc:spChg>
        <pc:spChg chg="mod">
          <ac:chgData name="Agustín Ruiz Martín" userId="42fb2f6dfcc8d877" providerId="LiveId" clId="{7F87EB1A-3C0E-47DC-9BEC-592064342CAC}" dt="2020-01-14T11:43:10.396" v="17764" actId="114"/>
          <ac:spMkLst>
            <pc:docMk/>
            <pc:sldMk cId="1739545970" sldId="412"/>
            <ac:spMk id="58" creationId="{0747244F-0662-414B-8C60-C4E7C5F59232}"/>
          </ac:spMkLst>
        </pc:spChg>
        <pc:spChg chg="add mod">
          <ac:chgData name="Agustín Ruiz Martín" userId="42fb2f6dfcc8d877" providerId="LiveId" clId="{7F87EB1A-3C0E-47DC-9BEC-592064342CAC}" dt="2020-01-14T11:54:28.079" v="18114" actId="1035"/>
          <ac:spMkLst>
            <pc:docMk/>
            <pc:sldMk cId="1739545970" sldId="412"/>
            <ac:spMk id="60" creationId="{568FCB2E-2287-441E-97EC-36D3B9D1FEDD}"/>
          </ac:spMkLst>
        </pc:spChg>
        <pc:grpChg chg="add mod">
          <ac:chgData name="Agustín Ruiz Martín" userId="42fb2f6dfcc8d877" providerId="LiveId" clId="{7F87EB1A-3C0E-47DC-9BEC-592064342CAC}" dt="2020-01-14T11:53:26.278" v="18103" actId="1037"/>
          <ac:grpSpMkLst>
            <pc:docMk/>
            <pc:sldMk cId="1739545970" sldId="412"/>
            <ac:grpSpMk id="10" creationId="{55DB761E-3FEF-41B9-B39E-B2F1B8CC729B}"/>
          </ac:grpSpMkLst>
        </pc:grpChg>
        <pc:grpChg chg="add mod">
          <ac:chgData name="Agustín Ruiz Martín" userId="42fb2f6dfcc8d877" providerId="LiveId" clId="{7F87EB1A-3C0E-47DC-9BEC-592064342CAC}" dt="2020-01-14T11:53:26.278" v="18103" actId="1037"/>
          <ac:grpSpMkLst>
            <pc:docMk/>
            <pc:sldMk cId="1739545970" sldId="412"/>
            <ac:grpSpMk id="19" creationId="{E6E55409-0B52-45D6-B5C2-69F91D650E25}"/>
          </ac:grpSpMkLst>
        </pc:grpChg>
        <pc:grpChg chg="mod">
          <ac:chgData name="Agustín Ruiz Martín" userId="42fb2f6dfcc8d877" providerId="LiveId" clId="{7F87EB1A-3C0E-47DC-9BEC-592064342CAC}" dt="2020-01-14T11:44:35.426" v="17828"/>
          <ac:grpSpMkLst>
            <pc:docMk/>
            <pc:sldMk cId="1739545970" sldId="412"/>
            <ac:grpSpMk id="21" creationId="{1DF48EDB-6BA1-4D8C-B655-3CFA324BB628}"/>
          </ac:grpSpMkLst>
        </pc:grpChg>
        <pc:grpChg chg="mod">
          <ac:chgData name="Agustín Ruiz Martín" userId="42fb2f6dfcc8d877" providerId="LiveId" clId="{7F87EB1A-3C0E-47DC-9BEC-592064342CAC}" dt="2020-01-14T11:45:23.308" v="17835"/>
          <ac:grpSpMkLst>
            <pc:docMk/>
            <pc:sldMk cId="1739545970" sldId="412"/>
            <ac:grpSpMk id="22" creationId="{EC3F2E59-8DB3-4748-B0C0-C8AD106AF174}"/>
          </ac:grpSpMkLst>
        </pc:grpChg>
        <pc:grpChg chg="mod">
          <ac:chgData name="Agustín Ruiz Martín" userId="42fb2f6dfcc8d877" providerId="LiveId" clId="{7F87EB1A-3C0E-47DC-9BEC-592064342CAC}" dt="2020-01-14T11:46:07.654" v="17846"/>
          <ac:grpSpMkLst>
            <pc:docMk/>
            <pc:sldMk cId="1739545970" sldId="412"/>
            <ac:grpSpMk id="23" creationId="{9360EFCC-6F2B-40CB-8E8A-0D2E1783940E}"/>
          </ac:grpSpMkLst>
        </pc:grpChg>
        <pc:grpChg chg="mod">
          <ac:chgData name="Agustín Ruiz Martín" userId="42fb2f6dfcc8d877" providerId="LiveId" clId="{7F87EB1A-3C0E-47DC-9BEC-592064342CAC}" dt="2020-01-14T11:45:32.067" v="17842"/>
          <ac:grpSpMkLst>
            <pc:docMk/>
            <pc:sldMk cId="1739545970" sldId="412"/>
            <ac:grpSpMk id="24" creationId="{066BB8A0-A1A2-48BD-9B47-726A81AC2337}"/>
          </ac:grpSpMkLst>
        </pc:grpChg>
        <pc:grpChg chg="mod">
          <ac:chgData name="Agustín Ruiz Martín" userId="42fb2f6dfcc8d877" providerId="LiveId" clId="{7F87EB1A-3C0E-47DC-9BEC-592064342CAC}" dt="2020-01-14T11:46:02.580" v="17845"/>
          <ac:grpSpMkLst>
            <pc:docMk/>
            <pc:sldMk cId="1739545970" sldId="412"/>
            <ac:grpSpMk id="25" creationId="{D7948AE4-B066-470E-8FBA-F30BB7025D3A}"/>
          </ac:grpSpMkLst>
        </pc:grpChg>
        <pc:grpChg chg="mod">
          <ac:chgData name="Agustín Ruiz Martín" userId="42fb2f6dfcc8d877" providerId="LiveId" clId="{7F87EB1A-3C0E-47DC-9BEC-592064342CAC}" dt="2020-01-14T11:44:20.179" v="17824"/>
          <ac:grpSpMkLst>
            <pc:docMk/>
            <pc:sldMk cId="1739545970" sldId="412"/>
            <ac:grpSpMk id="26" creationId="{84DBEF0A-E578-47AB-A3FE-DD67EB772D47}"/>
          </ac:grpSpMkLst>
        </pc:grpChg>
        <pc:grpChg chg="add mod">
          <ac:chgData name="Agustín Ruiz Martín" userId="42fb2f6dfcc8d877" providerId="LiveId" clId="{7F87EB1A-3C0E-47DC-9BEC-592064342CAC}" dt="2020-01-14T11:53:26.278" v="18103" actId="1037"/>
          <ac:grpSpMkLst>
            <pc:docMk/>
            <pc:sldMk cId="1739545970" sldId="412"/>
            <ac:grpSpMk id="46" creationId="{CC18921D-9A9C-4DBB-AB25-4F870ED8994A}"/>
          </ac:grpSpMkLst>
        </pc:grpChg>
        <pc:grpChg chg="add mod">
          <ac:chgData name="Agustín Ruiz Martín" userId="42fb2f6dfcc8d877" providerId="LiveId" clId="{7F87EB1A-3C0E-47DC-9BEC-592064342CAC}" dt="2020-01-14T11:53:26.278" v="18103" actId="1037"/>
          <ac:grpSpMkLst>
            <pc:docMk/>
            <pc:sldMk cId="1739545970" sldId="412"/>
            <ac:grpSpMk id="49" creationId="{EC8A831C-CBF1-4A8E-AA8A-6C971D23D313}"/>
          </ac:grpSpMkLst>
        </pc:grpChg>
        <pc:grpChg chg="add mod">
          <ac:chgData name="Agustín Ruiz Martín" userId="42fb2f6dfcc8d877" providerId="LiveId" clId="{7F87EB1A-3C0E-47DC-9BEC-592064342CAC}" dt="2020-01-14T11:53:26.278" v="18103" actId="1037"/>
          <ac:grpSpMkLst>
            <pc:docMk/>
            <pc:sldMk cId="1739545970" sldId="412"/>
            <ac:grpSpMk id="54" creationId="{DF010179-D2ED-4230-BA77-650A7DBDF8AE}"/>
          </ac:grpSpMkLst>
        </pc:grpChg>
        <pc:picChg chg="mod">
          <ac:chgData name="Agustín Ruiz Martín" userId="42fb2f6dfcc8d877" providerId="LiveId" clId="{7F87EB1A-3C0E-47DC-9BEC-592064342CAC}" dt="2020-01-15T09:42:49.090" v="22231" actId="1035"/>
          <ac:picMkLst>
            <pc:docMk/>
            <pc:sldMk cId="1739545970" sldId="412"/>
            <ac:picMk id="29" creationId="{A06D2573-9F66-459B-B111-A114C7D9579F}"/>
          </ac:picMkLst>
        </pc:picChg>
      </pc:sldChg>
      <pc:sldChg chg="addSp delSp modSp add delAnim modAnim">
        <pc:chgData name="Agustín Ruiz Martín" userId="42fb2f6dfcc8d877" providerId="LiveId" clId="{7F87EB1A-3C0E-47DC-9BEC-592064342CAC}" dt="2020-01-30T15:51:22.791" v="22979"/>
        <pc:sldMkLst>
          <pc:docMk/>
          <pc:sldMk cId="3145817989" sldId="413"/>
        </pc:sldMkLst>
        <pc:spChg chg="add mod">
          <ac:chgData name="Agustín Ruiz Martín" userId="42fb2f6dfcc8d877" providerId="LiveId" clId="{7F87EB1A-3C0E-47DC-9BEC-592064342CAC}" dt="2020-01-30T15:50:22.116" v="22977" actId="164"/>
          <ac:spMkLst>
            <pc:docMk/>
            <pc:sldMk cId="3145817989" sldId="413"/>
            <ac:spMk id="3" creationId="{1FD884E4-D5DF-43E6-A8A2-DD9C817768BD}"/>
          </ac:spMkLst>
        </pc:spChg>
        <pc:spChg chg="del">
          <ac:chgData name="Agustín Ruiz Martín" userId="42fb2f6dfcc8d877" providerId="LiveId" clId="{7F87EB1A-3C0E-47DC-9BEC-592064342CAC}" dt="2020-01-14T11:56:17.854" v="18120" actId="478"/>
          <ac:spMkLst>
            <pc:docMk/>
            <pc:sldMk cId="3145817989" sldId="413"/>
            <ac:spMk id="9" creationId="{19E04000-7AC5-4111-BE2C-6003B6A66E5A}"/>
          </ac:spMkLst>
        </pc:spChg>
        <pc:spChg chg="del">
          <ac:chgData name="Agustín Ruiz Martín" userId="42fb2f6dfcc8d877" providerId="LiveId" clId="{7F87EB1A-3C0E-47DC-9BEC-592064342CAC}" dt="2020-01-14T11:56:17.854" v="18120" actId="478"/>
          <ac:spMkLst>
            <pc:docMk/>
            <pc:sldMk cId="3145817989" sldId="413"/>
            <ac:spMk id="60" creationId="{568FCB2E-2287-441E-97EC-36D3B9D1FEDD}"/>
          </ac:spMkLst>
        </pc:spChg>
        <pc:spChg chg="add mod">
          <ac:chgData name="Agustín Ruiz Martín" userId="42fb2f6dfcc8d877" providerId="LiveId" clId="{7F87EB1A-3C0E-47DC-9BEC-592064342CAC}" dt="2020-01-15T18:13:20.646" v="22352" actId="115"/>
          <ac:spMkLst>
            <pc:docMk/>
            <pc:sldMk cId="3145817989" sldId="413"/>
            <ac:spMk id="61" creationId="{E5F9E6E8-E561-4FD7-A38C-7BFE9ABBBA41}"/>
          </ac:spMkLst>
        </pc:spChg>
        <pc:spChg chg="mod topLvl">
          <ac:chgData name="Agustín Ruiz Martín" userId="42fb2f6dfcc8d877" providerId="LiveId" clId="{7F87EB1A-3C0E-47DC-9BEC-592064342CAC}" dt="2020-01-14T12:15:06.760" v="18657" actId="164"/>
          <ac:spMkLst>
            <pc:docMk/>
            <pc:sldMk cId="3145817989" sldId="413"/>
            <ac:spMk id="66" creationId="{D3FFAFAF-3C9A-420C-9A44-1EEC5772259B}"/>
          </ac:spMkLst>
        </pc:spChg>
        <pc:spChg chg="mod topLvl">
          <ac:chgData name="Agustín Ruiz Martín" userId="42fb2f6dfcc8d877" providerId="LiveId" clId="{7F87EB1A-3C0E-47DC-9BEC-592064342CAC}" dt="2020-01-14T12:15:06.760" v="18657" actId="164"/>
          <ac:spMkLst>
            <pc:docMk/>
            <pc:sldMk cId="3145817989" sldId="413"/>
            <ac:spMk id="67" creationId="{AE6D7D13-E95F-4550-BCBB-2EF227056BA7}"/>
          </ac:spMkLst>
        </pc:spChg>
        <pc:spChg chg="add mod">
          <ac:chgData name="Agustín Ruiz Martín" userId="42fb2f6dfcc8d877" providerId="LiveId" clId="{7F87EB1A-3C0E-47DC-9BEC-592064342CAC}" dt="2020-01-14T12:15:06.760" v="18657" actId="164"/>
          <ac:spMkLst>
            <pc:docMk/>
            <pc:sldMk cId="3145817989" sldId="413"/>
            <ac:spMk id="68" creationId="{5B02D15B-0C1C-4A9B-91E0-CFD6736CAEC8}"/>
          </ac:spMkLst>
        </pc:spChg>
        <pc:grpChg chg="add mod">
          <ac:chgData name="Agustín Ruiz Martín" userId="42fb2f6dfcc8d877" providerId="LiveId" clId="{7F87EB1A-3C0E-47DC-9BEC-592064342CAC}" dt="2020-01-14T12:14:26.735" v="18649" actId="164"/>
          <ac:grpSpMkLst>
            <pc:docMk/>
            <pc:sldMk cId="3145817989" sldId="413"/>
            <ac:grpSpMk id="3" creationId="{DF29AE79-C55C-4B71-83FF-C7B84A04EE0D}"/>
          </ac:grpSpMkLst>
        </pc:grpChg>
        <pc:grpChg chg="add mod">
          <ac:chgData name="Agustín Ruiz Martín" userId="42fb2f6dfcc8d877" providerId="LiveId" clId="{7F87EB1A-3C0E-47DC-9BEC-592064342CAC}" dt="2020-01-30T15:50:22.116" v="22977" actId="164"/>
          <ac:grpSpMkLst>
            <pc:docMk/>
            <pc:sldMk cId="3145817989" sldId="413"/>
            <ac:grpSpMk id="4" creationId="{24FF4B21-2463-4E9F-BC2B-E88AA2F91C0F}"/>
          </ac:grpSpMkLst>
        </pc:grpChg>
        <pc:grpChg chg="add mod">
          <ac:chgData name="Agustín Ruiz Martín" userId="42fb2f6dfcc8d877" providerId="LiveId" clId="{7F87EB1A-3C0E-47DC-9BEC-592064342CAC}" dt="2020-01-14T12:14:54.290" v="18654" actId="338"/>
          <ac:grpSpMkLst>
            <pc:docMk/>
            <pc:sldMk cId="3145817989" sldId="413"/>
            <ac:grpSpMk id="4" creationId="{4A24CA40-A38E-438E-A8B8-15AE4434651E}"/>
          </ac:grpSpMkLst>
        </pc:grpChg>
        <pc:grpChg chg="add mod">
          <ac:chgData name="Agustín Ruiz Martín" userId="42fb2f6dfcc8d877" providerId="LiveId" clId="{7F87EB1A-3C0E-47DC-9BEC-592064342CAC}" dt="2020-01-14T12:15:06.760" v="18657" actId="164"/>
          <ac:grpSpMkLst>
            <pc:docMk/>
            <pc:sldMk cId="3145817989" sldId="413"/>
            <ac:grpSpMk id="5" creationId="{9D5B0E7C-CA03-4FEE-9A79-A19C08EDE845}"/>
          </ac:grpSpMkLst>
        </pc:grpChg>
        <pc:grpChg chg="del">
          <ac:chgData name="Agustín Ruiz Martín" userId="42fb2f6dfcc8d877" providerId="LiveId" clId="{7F87EB1A-3C0E-47DC-9BEC-592064342CAC}" dt="2020-01-14T11:56:17.854" v="18120" actId="478"/>
          <ac:grpSpMkLst>
            <pc:docMk/>
            <pc:sldMk cId="3145817989" sldId="413"/>
            <ac:grpSpMk id="10" creationId="{55DB761E-3FEF-41B9-B39E-B2F1B8CC729B}"/>
          </ac:grpSpMkLst>
        </pc:grpChg>
        <pc:grpChg chg="del">
          <ac:chgData name="Agustín Ruiz Martín" userId="42fb2f6dfcc8d877" providerId="LiveId" clId="{7F87EB1A-3C0E-47DC-9BEC-592064342CAC}" dt="2020-01-14T11:56:17.854" v="18120" actId="478"/>
          <ac:grpSpMkLst>
            <pc:docMk/>
            <pc:sldMk cId="3145817989" sldId="413"/>
            <ac:grpSpMk id="19" creationId="{E6E55409-0B52-45D6-B5C2-69F91D650E25}"/>
          </ac:grpSpMkLst>
        </pc:grpChg>
        <pc:grpChg chg="del">
          <ac:chgData name="Agustín Ruiz Martín" userId="42fb2f6dfcc8d877" providerId="LiveId" clId="{7F87EB1A-3C0E-47DC-9BEC-592064342CAC}" dt="2020-01-14T11:56:17.854" v="18120" actId="478"/>
          <ac:grpSpMkLst>
            <pc:docMk/>
            <pc:sldMk cId="3145817989" sldId="413"/>
            <ac:grpSpMk id="46" creationId="{CC18921D-9A9C-4DBB-AB25-4F870ED8994A}"/>
          </ac:grpSpMkLst>
        </pc:grpChg>
        <pc:grpChg chg="del">
          <ac:chgData name="Agustín Ruiz Martín" userId="42fb2f6dfcc8d877" providerId="LiveId" clId="{7F87EB1A-3C0E-47DC-9BEC-592064342CAC}" dt="2020-01-14T11:56:17.854" v="18120" actId="478"/>
          <ac:grpSpMkLst>
            <pc:docMk/>
            <pc:sldMk cId="3145817989" sldId="413"/>
            <ac:grpSpMk id="49" creationId="{EC8A831C-CBF1-4A8E-AA8A-6C971D23D313}"/>
          </ac:grpSpMkLst>
        </pc:grpChg>
        <pc:grpChg chg="del">
          <ac:chgData name="Agustín Ruiz Martín" userId="42fb2f6dfcc8d877" providerId="LiveId" clId="{7F87EB1A-3C0E-47DC-9BEC-592064342CAC}" dt="2020-01-14T11:56:17.854" v="18120" actId="478"/>
          <ac:grpSpMkLst>
            <pc:docMk/>
            <pc:sldMk cId="3145817989" sldId="413"/>
            <ac:grpSpMk id="54" creationId="{DF010179-D2ED-4230-BA77-650A7DBDF8AE}"/>
          </ac:grpSpMkLst>
        </pc:grpChg>
        <pc:grpChg chg="add del mod">
          <ac:chgData name="Agustín Ruiz Martín" userId="42fb2f6dfcc8d877" providerId="LiveId" clId="{7F87EB1A-3C0E-47DC-9BEC-592064342CAC}" dt="2020-01-14T12:06:04.160" v="18189" actId="165"/>
          <ac:grpSpMkLst>
            <pc:docMk/>
            <pc:sldMk cId="3145817989" sldId="413"/>
            <ac:grpSpMk id="65" creationId="{DAE8F6B7-4E26-41A4-98BF-CE9158E6806A}"/>
          </ac:grpSpMkLst>
        </pc:grpChg>
        <pc:graphicFrameChg chg="add mod">
          <ac:chgData name="Agustín Ruiz Martín" userId="42fb2f6dfcc8d877" providerId="LiveId" clId="{7F87EB1A-3C0E-47DC-9BEC-592064342CAC}" dt="2020-01-15T18:13:15.552" v="22348" actId="1036"/>
          <ac:graphicFrameMkLst>
            <pc:docMk/>
            <pc:sldMk cId="3145817989" sldId="413"/>
            <ac:graphicFrameMk id="62" creationId="{7C0F53E0-78DF-4297-BD44-EF85006C3511}"/>
          </ac:graphicFrameMkLst>
        </pc:graphicFrameChg>
        <pc:graphicFrameChg chg="add mod">
          <ac:chgData name="Agustín Ruiz Martín" userId="42fb2f6dfcc8d877" providerId="LiveId" clId="{7F87EB1A-3C0E-47DC-9BEC-592064342CAC}" dt="2020-01-15T18:13:11.397" v="22339" actId="1036"/>
          <ac:graphicFrameMkLst>
            <pc:docMk/>
            <pc:sldMk cId="3145817989" sldId="413"/>
            <ac:graphicFrameMk id="63" creationId="{324F2543-A000-49EA-8843-0A398E2A07CC}"/>
          </ac:graphicFrameMkLst>
        </pc:graphicFrameChg>
        <pc:graphicFrameChg chg="add mod">
          <ac:chgData name="Agustín Ruiz Martín" userId="42fb2f6dfcc8d877" providerId="LiveId" clId="{7F87EB1A-3C0E-47DC-9BEC-592064342CAC}" dt="2020-01-15T18:13:11.397" v="22339" actId="1036"/>
          <ac:graphicFrameMkLst>
            <pc:docMk/>
            <pc:sldMk cId="3145817989" sldId="413"/>
            <ac:graphicFrameMk id="64" creationId="{E43004E4-7F78-4CBC-ADE9-F40C9581F58F}"/>
          </ac:graphicFrameMkLst>
        </pc:graphicFrameChg>
        <pc:picChg chg="mod">
          <ac:chgData name="Agustín Ruiz Martín" userId="42fb2f6dfcc8d877" providerId="LiveId" clId="{7F87EB1A-3C0E-47DC-9BEC-592064342CAC}" dt="2020-01-30T15:50:22.116" v="22977" actId="164"/>
          <ac:picMkLst>
            <pc:docMk/>
            <pc:sldMk cId="3145817989" sldId="413"/>
            <ac:picMk id="2" creationId="{3ACF22C2-9728-482A-980F-1C69F575BCE9}"/>
          </ac:picMkLst>
        </pc:picChg>
        <pc:picChg chg="add del mod">
          <ac:chgData name="Agustín Ruiz Martín" userId="42fb2f6dfcc8d877" providerId="LiveId" clId="{7F87EB1A-3C0E-47DC-9BEC-592064342CAC}" dt="2020-01-14T12:04:49.380" v="18139" actId="478"/>
          <ac:picMkLst>
            <pc:docMk/>
            <pc:sldMk cId="3145817989" sldId="413"/>
            <ac:picMk id="2" creationId="{FF2EE9E9-A9B6-4A96-B472-70C22E425815}"/>
          </ac:picMkLst>
        </pc:picChg>
      </pc:sldChg>
      <pc:sldChg chg="addSp delSp modSp add modAnim">
        <pc:chgData name="Agustín Ruiz Martín" userId="42fb2f6dfcc8d877" providerId="LiveId" clId="{7F87EB1A-3C0E-47DC-9BEC-592064342CAC}" dt="2020-02-03T21:20:32.386" v="23280" actId="1036"/>
        <pc:sldMkLst>
          <pc:docMk/>
          <pc:sldMk cId="910887003" sldId="414"/>
        </pc:sldMkLst>
        <pc:spChg chg="add mod">
          <ac:chgData name="Agustín Ruiz Martín" userId="42fb2f6dfcc8d877" providerId="LiveId" clId="{7F87EB1A-3C0E-47DC-9BEC-592064342CAC}" dt="2020-02-03T21:20:32.386" v="23280" actId="1036"/>
          <ac:spMkLst>
            <pc:docMk/>
            <pc:sldMk cId="910887003" sldId="414"/>
            <ac:spMk id="3" creationId="{CD948A50-DD4B-4C55-AD40-439CA01B9229}"/>
          </ac:spMkLst>
        </pc:spChg>
        <pc:spChg chg="add mod">
          <ac:chgData name="Agustín Ruiz Martín" userId="42fb2f6dfcc8d877" providerId="LiveId" clId="{7F87EB1A-3C0E-47DC-9BEC-592064342CAC}" dt="2020-02-03T21:20:32.386" v="23280" actId="1036"/>
          <ac:spMkLst>
            <pc:docMk/>
            <pc:sldMk cId="910887003" sldId="414"/>
            <ac:spMk id="16" creationId="{E9966C85-A348-4B11-9626-2B75364A5E66}"/>
          </ac:spMkLst>
        </pc:spChg>
        <pc:spChg chg="mod">
          <ac:chgData name="Agustín Ruiz Martín" userId="42fb2f6dfcc8d877" providerId="LiveId" clId="{7F87EB1A-3C0E-47DC-9BEC-592064342CAC}" dt="2020-01-14T12:27:02.026" v="18752" actId="20577"/>
          <ac:spMkLst>
            <pc:docMk/>
            <pc:sldMk cId="910887003" sldId="414"/>
            <ac:spMk id="19" creationId="{69325019-A5FE-4F07-B999-5B2F2F0E370A}"/>
          </ac:spMkLst>
        </pc:spChg>
        <pc:spChg chg="del">
          <ac:chgData name="Agustín Ruiz Martín" userId="42fb2f6dfcc8d877" providerId="LiveId" clId="{7F87EB1A-3C0E-47DC-9BEC-592064342CAC}" dt="2020-01-14T12:24:15.195" v="18681" actId="478"/>
          <ac:spMkLst>
            <pc:docMk/>
            <pc:sldMk cId="910887003" sldId="414"/>
            <ac:spMk id="61" creationId="{E5F9E6E8-E561-4FD7-A38C-7BFE9ABBBA41}"/>
          </ac:spMkLst>
        </pc:spChg>
        <pc:grpChg chg="del">
          <ac:chgData name="Agustín Ruiz Martín" userId="42fb2f6dfcc8d877" providerId="LiveId" clId="{7F87EB1A-3C0E-47DC-9BEC-592064342CAC}" dt="2020-01-14T12:24:12.694" v="18679" actId="478"/>
          <ac:grpSpMkLst>
            <pc:docMk/>
            <pc:sldMk cId="910887003" sldId="414"/>
            <ac:grpSpMk id="5" creationId="{9D5B0E7C-CA03-4FEE-9A79-A19C08EDE845}"/>
          </ac:grpSpMkLst>
        </pc:grpChg>
        <pc:grpChg chg="add mod">
          <ac:chgData name="Agustín Ruiz Martín" userId="42fb2f6dfcc8d877" providerId="LiveId" clId="{7F87EB1A-3C0E-47DC-9BEC-592064342CAC}" dt="2020-01-14T12:26:57.528" v="18750" actId="1076"/>
          <ac:grpSpMkLst>
            <pc:docMk/>
            <pc:sldMk cId="910887003" sldId="414"/>
            <ac:grpSpMk id="17" creationId="{1E2880A3-6270-4F1A-9C79-331BA51D6BA0}"/>
          </ac:grpSpMkLst>
        </pc:grpChg>
        <pc:graphicFrameChg chg="add mod modGraphic">
          <ac:chgData name="Agustín Ruiz Martín" userId="42fb2f6dfcc8d877" providerId="LiveId" clId="{7F87EB1A-3C0E-47DC-9BEC-592064342CAC}" dt="2020-02-03T21:20:32.386" v="23280" actId="1036"/>
          <ac:graphicFrameMkLst>
            <pc:docMk/>
            <pc:sldMk cId="910887003" sldId="414"/>
            <ac:graphicFrameMk id="20" creationId="{A40131DB-A664-4CE1-84BD-3C144EA487CA}"/>
          </ac:graphicFrameMkLst>
        </pc:graphicFrameChg>
        <pc:graphicFrameChg chg="del">
          <ac:chgData name="Agustín Ruiz Martín" userId="42fb2f6dfcc8d877" providerId="LiveId" clId="{7F87EB1A-3C0E-47DC-9BEC-592064342CAC}" dt="2020-01-14T12:24:13.772" v="18680" actId="478"/>
          <ac:graphicFrameMkLst>
            <pc:docMk/>
            <pc:sldMk cId="910887003" sldId="414"/>
            <ac:graphicFrameMk id="62" creationId="{7C0F53E0-78DF-4297-BD44-EF85006C3511}"/>
          </ac:graphicFrameMkLst>
        </pc:graphicFrameChg>
        <pc:graphicFrameChg chg="del">
          <ac:chgData name="Agustín Ruiz Martín" userId="42fb2f6dfcc8d877" providerId="LiveId" clId="{7F87EB1A-3C0E-47DC-9BEC-592064342CAC}" dt="2020-01-14T12:24:10.537" v="18677" actId="478"/>
          <ac:graphicFrameMkLst>
            <pc:docMk/>
            <pc:sldMk cId="910887003" sldId="414"/>
            <ac:graphicFrameMk id="63" creationId="{324F2543-A000-49EA-8843-0A398E2A07CC}"/>
          </ac:graphicFrameMkLst>
        </pc:graphicFrameChg>
        <pc:graphicFrameChg chg="del">
          <ac:chgData name="Agustín Ruiz Martín" userId="42fb2f6dfcc8d877" providerId="LiveId" clId="{7F87EB1A-3C0E-47DC-9BEC-592064342CAC}" dt="2020-01-14T12:24:11.726" v="18678" actId="478"/>
          <ac:graphicFrameMkLst>
            <pc:docMk/>
            <pc:sldMk cId="910887003" sldId="414"/>
            <ac:graphicFrameMk id="64" creationId="{E43004E4-7F78-4CBC-ADE9-F40C9581F58F}"/>
          </ac:graphicFrameMkLst>
        </pc:graphicFrameChg>
        <pc:cxnChg chg="add mod">
          <ac:chgData name="Agustín Ruiz Martín" userId="42fb2f6dfcc8d877" providerId="LiveId" clId="{7F87EB1A-3C0E-47DC-9BEC-592064342CAC}" dt="2020-02-03T21:20:32.386" v="23280" actId="1036"/>
          <ac:cxnSpMkLst>
            <pc:docMk/>
            <pc:sldMk cId="910887003" sldId="414"/>
            <ac:cxnSpMk id="21" creationId="{0CA37567-C847-421C-9FF2-35F0FB2F5CF9}"/>
          </ac:cxnSpMkLst>
        </pc:cxnChg>
      </pc:sldChg>
      <pc:sldChg chg="addSp delSp modSp add addAnim delAnim modAnim">
        <pc:chgData name="Agustín Ruiz Martín" userId="42fb2f6dfcc8d877" providerId="LiveId" clId="{7F87EB1A-3C0E-47DC-9BEC-592064342CAC}" dt="2020-01-14T12:45:08.051" v="19051"/>
        <pc:sldMkLst>
          <pc:docMk/>
          <pc:sldMk cId="2402797470" sldId="415"/>
        </pc:sldMkLst>
        <pc:spChg chg="del">
          <ac:chgData name="Agustín Ruiz Martín" userId="42fb2f6dfcc8d877" providerId="LiveId" clId="{7F87EB1A-3C0E-47DC-9BEC-592064342CAC}" dt="2020-01-14T12:30:56.807" v="18866" actId="478"/>
          <ac:spMkLst>
            <pc:docMk/>
            <pc:sldMk cId="2402797470" sldId="415"/>
            <ac:spMk id="3" creationId="{CD948A50-DD4B-4C55-AD40-439CA01B9229}"/>
          </ac:spMkLst>
        </pc:spChg>
        <pc:spChg chg="add del mod">
          <ac:chgData name="Agustín Ruiz Martín" userId="42fb2f6dfcc8d877" providerId="LiveId" clId="{7F87EB1A-3C0E-47DC-9BEC-592064342CAC}" dt="2020-01-14T12:44:07.463" v="19032" actId="478"/>
          <ac:spMkLst>
            <pc:docMk/>
            <pc:sldMk cId="2402797470" sldId="415"/>
            <ac:spMk id="4" creationId="{F5FA75BD-5436-4AF0-B95B-16A02482F395}"/>
          </ac:spMkLst>
        </pc:spChg>
        <pc:spChg chg="add mod">
          <ac:chgData name="Agustín Ruiz Martín" userId="42fb2f6dfcc8d877" providerId="LiveId" clId="{7F87EB1A-3C0E-47DC-9BEC-592064342CAC}" dt="2020-01-14T12:44:43.570" v="19049" actId="164"/>
          <ac:spMkLst>
            <pc:docMk/>
            <pc:sldMk cId="2402797470" sldId="415"/>
            <ac:spMk id="5" creationId="{13489997-1E44-4B6B-82A2-DD1D421C6FD2}"/>
          </ac:spMkLst>
        </pc:spChg>
        <pc:spChg chg="del">
          <ac:chgData name="Agustín Ruiz Martín" userId="42fb2f6dfcc8d877" providerId="LiveId" clId="{7F87EB1A-3C0E-47DC-9BEC-592064342CAC}" dt="2020-01-14T12:30:59.956" v="18867" actId="478"/>
          <ac:spMkLst>
            <pc:docMk/>
            <pc:sldMk cId="2402797470" sldId="415"/>
            <ac:spMk id="16" creationId="{E9966C85-A348-4B11-9626-2B75364A5E66}"/>
          </ac:spMkLst>
        </pc:spChg>
        <pc:grpChg chg="add mod">
          <ac:chgData name="Agustín Ruiz Martín" userId="42fb2f6dfcc8d877" providerId="LiveId" clId="{7F87EB1A-3C0E-47DC-9BEC-592064342CAC}" dt="2020-01-14T12:44:43.570" v="19049" actId="164"/>
          <ac:grpSpMkLst>
            <pc:docMk/>
            <pc:sldMk cId="2402797470" sldId="415"/>
            <ac:grpSpMk id="6" creationId="{F5B492C9-70F0-4FF7-8BF6-75967C900A4A}"/>
          </ac:grpSpMkLst>
        </pc:grpChg>
        <pc:grpChg chg="del">
          <ac:chgData name="Agustín Ruiz Martín" userId="42fb2f6dfcc8d877" providerId="LiveId" clId="{7F87EB1A-3C0E-47DC-9BEC-592064342CAC}" dt="2020-01-14T12:30:56.807" v="18866" actId="478"/>
          <ac:grpSpMkLst>
            <pc:docMk/>
            <pc:sldMk cId="2402797470" sldId="415"/>
            <ac:grpSpMk id="17" creationId="{1E2880A3-6270-4F1A-9C79-331BA51D6BA0}"/>
          </ac:grpSpMkLst>
        </pc:grpChg>
        <pc:graphicFrameChg chg="add del">
          <ac:chgData name="Agustín Ruiz Martín" userId="42fb2f6dfcc8d877" providerId="LiveId" clId="{7F87EB1A-3C0E-47DC-9BEC-592064342CAC}" dt="2020-01-14T12:31:21.401" v="18871"/>
          <ac:graphicFrameMkLst>
            <pc:docMk/>
            <pc:sldMk cId="2402797470" sldId="415"/>
            <ac:graphicFrameMk id="15" creationId="{7B16636B-44E6-483C-A49D-E646A336D1A4}"/>
          </ac:graphicFrameMkLst>
        </pc:graphicFrameChg>
        <pc:graphicFrameChg chg="del">
          <ac:chgData name="Agustín Ruiz Martín" userId="42fb2f6dfcc8d877" providerId="LiveId" clId="{7F87EB1A-3C0E-47DC-9BEC-592064342CAC}" dt="2020-01-14T12:31:02.846" v="18868" actId="478"/>
          <ac:graphicFrameMkLst>
            <pc:docMk/>
            <pc:sldMk cId="2402797470" sldId="415"/>
            <ac:graphicFrameMk id="20" creationId="{A40131DB-A664-4CE1-84BD-3C144EA487CA}"/>
          </ac:graphicFrameMkLst>
        </pc:graphicFrameChg>
        <pc:graphicFrameChg chg="add del">
          <ac:chgData name="Agustín Ruiz Martín" userId="42fb2f6dfcc8d877" providerId="LiveId" clId="{7F87EB1A-3C0E-47DC-9BEC-592064342CAC}" dt="2020-01-14T12:31:21.401" v="18871"/>
          <ac:graphicFrameMkLst>
            <pc:docMk/>
            <pc:sldMk cId="2402797470" sldId="415"/>
            <ac:graphicFrameMk id="22" creationId="{03076B17-B038-46E8-B592-48C4E0CE5427}"/>
          </ac:graphicFrameMkLst>
        </pc:graphicFrameChg>
        <pc:graphicFrameChg chg="add mod modGraphic">
          <ac:chgData name="Agustín Ruiz Martín" userId="42fb2f6dfcc8d877" providerId="LiveId" clId="{7F87EB1A-3C0E-47DC-9BEC-592064342CAC}" dt="2020-01-14T12:41:02.914" v="19004" actId="20577"/>
          <ac:graphicFrameMkLst>
            <pc:docMk/>
            <pc:sldMk cId="2402797470" sldId="415"/>
            <ac:graphicFrameMk id="23" creationId="{17C05C3D-3259-4D58-A790-F36641CA4963}"/>
          </ac:graphicFrameMkLst>
        </pc:graphicFrameChg>
        <pc:graphicFrameChg chg="add del mod">
          <ac:chgData name="Agustín Ruiz Martín" userId="42fb2f6dfcc8d877" providerId="LiveId" clId="{7F87EB1A-3C0E-47DC-9BEC-592064342CAC}" dt="2020-01-14T12:44:43.570" v="19049" actId="164"/>
          <ac:graphicFrameMkLst>
            <pc:docMk/>
            <pc:sldMk cId="2402797470" sldId="415"/>
            <ac:graphicFrameMk id="24" creationId="{3A73B394-9C5E-4300-B8A0-00F36181A6C0}"/>
          </ac:graphicFrameMkLst>
        </pc:graphicFrameChg>
        <pc:picChg chg="add del mod">
          <ac:chgData name="Agustín Ruiz Martín" userId="42fb2f6dfcc8d877" providerId="LiveId" clId="{7F87EB1A-3C0E-47DC-9BEC-592064342CAC}" dt="2020-01-14T12:43:18.003" v="19024"/>
          <ac:picMkLst>
            <pc:docMk/>
            <pc:sldMk cId="2402797470" sldId="415"/>
            <ac:picMk id="2" creationId="{00B414DE-780E-4299-BD78-AF1A7016E29C}"/>
          </ac:picMkLst>
        </pc:picChg>
        <pc:cxnChg chg="del mod">
          <ac:chgData name="Agustín Ruiz Martín" userId="42fb2f6dfcc8d877" providerId="LiveId" clId="{7F87EB1A-3C0E-47DC-9BEC-592064342CAC}" dt="2020-01-14T12:31:04.986" v="18869" actId="478"/>
          <ac:cxnSpMkLst>
            <pc:docMk/>
            <pc:sldMk cId="2402797470" sldId="415"/>
            <ac:cxnSpMk id="21" creationId="{0CA37567-C847-421C-9FF2-35F0FB2F5CF9}"/>
          </ac:cxnSpMkLst>
        </pc:cxnChg>
      </pc:sldChg>
      <pc:sldChg chg="addSp delSp modSp add modTransition modAnim">
        <pc:chgData name="Agustín Ruiz Martín" userId="42fb2f6dfcc8d877" providerId="LiveId" clId="{7F87EB1A-3C0E-47DC-9BEC-592064342CAC}" dt="2020-01-14T21:31:41.097" v="22181" actId="113"/>
        <pc:sldMkLst>
          <pc:docMk/>
          <pc:sldMk cId="1606984402" sldId="416"/>
        </pc:sldMkLst>
        <pc:spChg chg="add mod topLvl">
          <ac:chgData name="Agustín Ruiz Martín" userId="42fb2f6dfcc8d877" providerId="LiveId" clId="{7F87EB1A-3C0E-47DC-9BEC-592064342CAC}" dt="2020-01-14T12:54:03.291" v="19211" actId="164"/>
          <ac:spMkLst>
            <pc:docMk/>
            <pc:sldMk cId="1606984402" sldId="416"/>
            <ac:spMk id="2" creationId="{1699BF7A-AA90-4F29-AA9D-9782D50CA05B}"/>
          </ac:spMkLst>
        </pc:spChg>
        <pc:spChg chg="mod">
          <ac:chgData name="Agustín Ruiz Martín" userId="42fb2f6dfcc8d877" providerId="LiveId" clId="{7F87EB1A-3C0E-47DC-9BEC-592064342CAC}" dt="2020-01-14T13:00:08.095" v="19232" actId="790"/>
          <ac:spMkLst>
            <pc:docMk/>
            <pc:sldMk cId="1606984402" sldId="416"/>
            <ac:spMk id="11" creationId="{99F8DA76-7057-44BF-82EE-BBEC91D7AAFA}"/>
          </ac:spMkLst>
        </pc:spChg>
        <pc:spChg chg="mod">
          <ac:chgData name="Agustín Ruiz Martín" userId="42fb2f6dfcc8d877" providerId="LiveId" clId="{7F87EB1A-3C0E-47DC-9BEC-592064342CAC}" dt="2020-01-14T21:31:41.097" v="22181" actId="113"/>
          <ac:spMkLst>
            <pc:docMk/>
            <pc:sldMk cId="1606984402" sldId="416"/>
            <ac:spMk id="12" creationId="{39B88435-FFAA-4DA5-B8E7-9E9DE6702A87}"/>
          </ac:spMkLst>
        </pc:spChg>
        <pc:spChg chg="mod">
          <ac:chgData name="Agustín Ruiz Martín" userId="42fb2f6dfcc8d877" providerId="LiveId" clId="{7F87EB1A-3C0E-47DC-9BEC-592064342CAC}" dt="2020-01-14T12:35:30.957" v="18927" actId="1076"/>
          <ac:spMkLst>
            <pc:docMk/>
            <pc:sldMk cId="1606984402" sldId="416"/>
            <ac:spMk id="15" creationId="{87288294-8BD5-4C70-AF31-A711380822C9}"/>
          </ac:spMkLst>
        </pc:spChg>
        <pc:spChg chg="add mod topLvl">
          <ac:chgData name="Agustín Ruiz Martín" userId="42fb2f6dfcc8d877" providerId="LiveId" clId="{7F87EB1A-3C0E-47DC-9BEC-592064342CAC}" dt="2020-01-14T12:54:03.291" v="19211" actId="164"/>
          <ac:spMkLst>
            <pc:docMk/>
            <pc:sldMk cId="1606984402" sldId="416"/>
            <ac:spMk id="19" creationId="{9F2CB3BA-B198-47AA-B793-881811778CBE}"/>
          </ac:spMkLst>
        </pc:spChg>
        <pc:spChg chg="add mod topLvl">
          <ac:chgData name="Agustín Ruiz Martín" userId="42fb2f6dfcc8d877" providerId="LiveId" clId="{7F87EB1A-3C0E-47DC-9BEC-592064342CAC}" dt="2020-01-14T12:54:03.291" v="19211" actId="164"/>
          <ac:spMkLst>
            <pc:docMk/>
            <pc:sldMk cId="1606984402" sldId="416"/>
            <ac:spMk id="20" creationId="{E736CA74-1C22-4F69-B87B-1E8D4A0E6EB9}"/>
          </ac:spMkLst>
        </pc:spChg>
        <pc:spChg chg="add mod topLvl">
          <ac:chgData name="Agustín Ruiz Martín" userId="42fb2f6dfcc8d877" providerId="LiveId" clId="{7F87EB1A-3C0E-47DC-9BEC-592064342CAC}" dt="2020-01-14T12:54:03.291" v="19211" actId="164"/>
          <ac:spMkLst>
            <pc:docMk/>
            <pc:sldMk cId="1606984402" sldId="416"/>
            <ac:spMk id="21" creationId="{16EF246D-F914-4FEB-95BA-2517E9F78288}"/>
          </ac:spMkLst>
        </pc:spChg>
        <pc:spChg chg="add mod topLvl">
          <ac:chgData name="Agustín Ruiz Martín" userId="42fb2f6dfcc8d877" providerId="LiveId" clId="{7F87EB1A-3C0E-47DC-9BEC-592064342CAC}" dt="2020-01-14T12:54:03.291" v="19211" actId="164"/>
          <ac:spMkLst>
            <pc:docMk/>
            <pc:sldMk cId="1606984402" sldId="416"/>
            <ac:spMk id="22" creationId="{65990672-5D73-418E-AD46-7FE0313429D1}"/>
          </ac:spMkLst>
        </pc:spChg>
        <pc:spChg chg="add mod topLvl">
          <ac:chgData name="Agustín Ruiz Martín" userId="42fb2f6dfcc8d877" providerId="LiveId" clId="{7F87EB1A-3C0E-47DC-9BEC-592064342CAC}" dt="2020-01-14T12:56:07.817" v="19223" actId="1035"/>
          <ac:spMkLst>
            <pc:docMk/>
            <pc:sldMk cId="1606984402" sldId="416"/>
            <ac:spMk id="25" creationId="{7C1147FE-7FF9-4BA8-8B2D-D9868CD754BF}"/>
          </ac:spMkLst>
        </pc:spChg>
        <pc:spChg chg="add del">
          <ac:chgData name="Agustín Ruiz Martín" userId="42fb2f6dfcc8d877" providerId="LiveId" clId="{7F87EB1A-3C0E-47DC-9BEC-592064342CAC}" dt="2020-01-14T12:51:10.252" v="19169"/>
          <ac:spMkLst>
            <pc:docMk/>
            <pc:sldMk cId="1606984402" sldId="416"/>
            <ac:spMk id="26" creationId="{6F7AD8DC-4285-466C-90B9-10D64E2991A1}"/>
          </ac:spMkLst>
        </pc:spChg>
        <pc:spChg chg="add mod topLvl">
          <ac:chgData name="Agustín Ruiz Martín" userId="42fb2f6dfcc8d877" providerId="LiveId" clId="{7F87EB1A-3C0E-47DC-9BEC-592064342CAC}" dt="2020-01-14T12:54:03.291" v="19211" actId="164"/>
          <ac:spMkLst>
            <pc:docMk/>
            <pc:sldMk cId="1606984402" sldId="416"/>
            <ac:spMk id="32" creationId="{DFFEA703-F163-4DE4-9E03-2B9F31DE6A8B}"/>
          </ac:spMkLst>
        </pc:spChg>
        <pc:spChg chg="add mod">
          <ac:chgData name="Agustín Ruiz Martín" userId="42fb2f6dfcc8d877" providerId="LiveId" clId="{7F87EB1A-3C0E-47DC-9BEC-592064342CAC}" dt="2020-01-14T12:54:03.291" v="19211" actId="164"/>
          <ac:spMkLst>
            <pc:docMk/>
            <pc:sldMk cId="1606984402" sldId="416"/>
            <ac:spMk id="33" creationId="{5A2436F3-C6E3-4BCA-A89B-A9095575B96D}"/>
          </ac:spMkLst>
        </pc:spChg>
        <pc:spChg chg="add mod">
          <ac:chgData name="Agustín Ruiz Martín" userId="42fb2f6dfcc8d877" providerId="LiveId" clId="{7F87EB1A-3C0E-47DC-9BEC-592064342CAC}" dt="2020-01-14T12:54:03.291" v="19211" actId="164"/>
          <ac:spMkLst>
            <pc:docMk/>
            <pc:sldMk cId="1606984402" sldId="416"/>
            <ac:spMk id="34" creationId="{872181F3-0456-470A-86F6-697606DF0386}"/>
          </ac:spMkLst>
        </pc:spChg>
        <pc:grpChg chg="add del mod">
          <ac:chgData name="Agustín Ruiz Martín" userId="42fb2f6dfcc8d877" providerId="LiveId" clId="{7F87EB1A-3C0E-47DC-9BEC-592064342CAC}" dt="2020-01-14T12:52:37.486" v="19188" actId="165"/>
          <ac:grpSpMkLst>
            <pc:docMk/>
            <pc:sldMk cId="1606984402" sldId="416"/>
            <ac:grpSpMk id="3" creationId="{6B35D547-3473-4C5E-B63D-3ABFAF4E6AF3}"/>
          </ac:grpSpMkLst>
        </pc:grpChg>
        <pc:grpChg chg="add mod">
          <ac:chgData name="Agustín Ruiz Martín" userId="42fb2f6dfcc8d877" providerId="LiveId" clId="{7F87EB1A-3C0E-47DC-9BEC-592064342CAC}" dt="2020-01-14T12:54:22.356" v="19213" actId="14861"/>
          <ac:grpSpMkLst>
            <pc:docMk/>
            <pc:sldMk cId="1606984402" sldId="416"/>
            <ac:grpSpMk id="4" creationId="{1365A34A-914A-41E5-8FB8-528BFA07CC28}"/>
          </ac:grpSpMkLst>
        </pc:grpChg>
        <pc:grpChg chg="add mod">
          <ac:chgData name="Agustín Ruiz Martín" userId="42fb2f6dfcc8d877" providerId="LiveId" clId="{7F87EB1A-3C0E-47DC-9BEC-592064342CAC}" dt="2020-01-14T12:58:19.683" v="19228" actId="1037"/>
          <ac:grpSpMkLst>
            <pc:docMk/>
            <pc:sldMk cId="1606984402" sldId="416"/>
            <ac:grpSpMk id="10" creationId="{9B86C9C8-7DD7-447A-9D3B-CCF49B3BEE2B}"/>
          </ac:grpSpMkLst>
        </pc:grpChg>
        <pc:grpChg chg="add mod topLvl">
          <ac:chgData name="Agustín Ruiz Martín" userId="42fb2f6dfcc8d877" providerId="LiveId" clId="{7F87EB1A-3C0E-47DC-9BEC-592064342CAC}" dt="2020-01-14T12:54:03.291" v="19211" actId="164"/>
          <ac:grpSpMkLst>
            <pc:docMk/>
            <pc:sldMk cId="1606984402" sldId="416"/>
            <ac:grpSpMk id="13" creationId="{804E3355-58D8-4516-88AC-BE68088ACFC7}"/>
          </ac:grpSpMkLst>
        </pc:grpChg>
        <pc:graphicFrameChg chg="mod">
          <ac:chgData name="Agustín Ruiz Martín" userId="42fb2f6dfcc8d877" providerId="LiveId" clId="{7F87EB1A-3C0E-47DC-9BEC-592064342CAC}" dt="2020-01-14T12:35:25.205" v="18925" actId="1076"/>
          <ac:graphicFrameMkLst>
            <pc:docMk/>
            <pc:sldMk cId="1606984402" sldId="416"/>
            <ac:graphicFrameMk id="16" creationId="{4A1A8A24-7F37-43AA-AA58-0881FD9869C6}"/>
          </ac:graphicFrameMkLst>
        </pc:graphicFrameChg>
        <pc:graphicFrameChg chg="modGraphic">
          <ac:chgData name="Agustín Ruiz Martín" userId="42fb2f6dfcc8d877" providerId="LiveId" clId="{7F87EB1A-3C0E-47DC-9BEC-592064342CAC}" dt="2020-01-14T12:45:43.212" v="19054" actId="20577"/>
          <ac:graphicFrameMkLst>
            <pc:docMk/>
            <pc:sldMk cId="1606984402" sldId="416"/>
            <ac:graphicFrameMk id="23" creationId="{17C05C3D-3259-4D58-A790-F36641CA4963}"/>
          </ac:graphicFrameMkLst>
        </pc:graphicFrameChg>
        <pc:graphicFrameChg chg="add del">
          <ac:chgData name="Agustín Ruiz Martín" userId="42fb2f6dfcc8d877" providerId="LiveId" clId="{7F87EB1A-3C0E-47DC-9BEC-592064342CAC}" dt="2020-01-14T12:55:07.454" v="19218" actId="478"/>
          <ac:graphicFrameMkLst>
            <pc:docMk/>
            <pc:sldMk cId="1606984402" sldId="416"/>
            <ac:graphicFrameMk id="24" creationId="{3A73B394-9C5E-4300-B8A0-00F36181A6C0}"/>
          </ac:graphicFrameMkLst>
        </pc:graphicFrameChg>
      </pc:sldChg>
      <pc:sldChg chg="addSp delSp modSp add ord modAnim">
        <pc:chgData name="Agustín Ruiz Martín" userId="42fb2f6dfcc8d877" providerId="LiveId" clId="{7F87EB1A-3C0E-47DC-9BEC-592064342CAC}" dt="2020-01-15T09:42:25.859" v="22227" actId="1035"/>
        <pc:sldMkLst>
          <pc:docMk/>
          <pc:sldMk cId="450029628" sldId="417"/>
        </pc:sldMkLst>
        <pc:spChg chg="add mod">
          <ac:chgData name="Agustín Ruiz Martín" userId="42fb2f6dfcc8d877" providerId="LiveId" clId="{7F87EB1A-3C0E-47DC-9BEC-592064342CAC}" dt="2020-01-14T13:03:04.020" v="19329" actId="14861"/>
          <ac:spMkLst>
            <pc:docMk/>
            <pc:sldMk cId="450029628" sldId="417"/>
            <ac:spMk id="12" creationId="{92CB17DA-5132-47C8-B8FE-0B50EE1CE9E4}"/>
          </ac:spMkLst>
        </pc:spChg>
        <pc:spChg chg="mod">
          <ac:chgData name="Agustín Ruiz Martín" userId="42fb2f6dfcc8d877" providerId="LiveId" clId="{7F87EB1A-3C0E-47DC-9BEC-592064342CAC}" dt="2020-01-14T13:03:00.770" v="19328" actId="14861"/>
          <ac:spMkLst>
            <pc:docMk/>
            <pc:sldMk cId="450029628" sldId="417"/>
            <ac:spMk id="15" creationId="{8F4F4AF8-B66E-4975-9053-0064FF4D822E}"/>
          </ac:spMkLst>
        </pc:spChg>
        <pc:spChg chg="mod">
          <ac:chgData name="Agustín Ruiz Martín" userId="42fb2f6dfcc8d877" providerId="LiveId" clId="{7F87EB1A-3C0E-47DC-9BEC-592064342CAC}" dt="2020-01-14T13:02:51.496" v="19327" actId="1036"/>
          <ac:spMkLst>
            <pc:docMk/>
            <pc:sldMk cId="450029628" sldId="417"/>
            <ac:spMk id="21" creationId="{2C44323C-DECB-4F80-8B40-02924766FF4F}"/>
          </ac:spMkLst>
        </pc:spChg>
        <pc:spChg chg="mod">
          <ac:chgData name="Agustín Ruiz Martín" userId="42fb2f6dfcc8d877" providerId="LiveId" clId="{7F87EB1A-3C0E-47DC-9BEC-592064342CAC}" dt="2020-01-14T13:02:32.569" v="19323" actId="790"/>
          <ac:spMkLst>
            <pc:docMk/>
            <pc:sldMk cId="450029628" sldId="417"/>
            <ac:spMk id="22" creationId="{D5AB197E-80C2-400A-9EF8-301517DC916D}"/>
          </ac:spMkLst>
        </pc:spChg>
        <pc:spChg chg="mod">
          <ac:chgData name="Agustín Ruiz Martín" userId="42fb2f6dfcc8d877" providerId="LiveId" clId="{7F87EB1A-3C0E-47DC-9BEC-592064342CAC}" dt="2020-01-15T09:42:25.859" v="22227" actId="1035"/>
          <ac:spMkLst>
            <pc:docMk/>
            <pc:sldMk cId="450029628" sldId="417"/>
            <ac:spMk id="28" creationId="{166E01EF-CE0C-44C5-8646-A9019E1D6411}"/>
          </ac:spMkLst>
        </pc:spChg>
        <pc:spChg chg="mod">
          <ac:chgData name="Agustín Ruiz Martín" userId="42fb2f6dfcc8d877" providerId="LiveId" clId="{7F87EB1A-3C0E-47DC-9BEC-592064342CAC}" dt="2020-01-15T09:42:25.859" v="22227" actId="1035"/>
          <ac:spMkLst>
            <pc:docMk/>
            <pc:sldMk cId="450029628" sldId="417"/>
            <ac:spMk id="30" creationId="{9834395C-13D6-4AFE-8CB3-C57EE70B32BC}"/>
          </ac:spMkLst>
        </pc:spChg>
        <pc:spChg chg="mod">
          <ac:chgData name="Agustín Ruiz Martín" userId="42fb2f6dfcc8d877" providerId="LiveId" clId="{7F87EB1A-3C0E-47DC-9BEC-592064342CAC}" dt="2020-01-15T09:42:25.859" v="22227" actId="1035"/>
          <ac:spMkLst>
            <pc:docMk/>
            <pc:sldMk cId="450029628" sldId="417"/>
            <ac:spMk id="31" creationId="{C461B95A-42FB-4AE2-9CF1-5ED34BC59462}"/>
          </ac:spMkLst>
        </pc:spChg>
        <pc:spChg chg="mod">
          <ac:chgData name="Agustín Ruiz Martín" userId="42fb2f6dfcc8d877" providerId="LiveId" clId="{7F87EB1A-3C0E-47DC-9BEC-592064342CAC}" dt="2020-01-14T13:13:12.142" v="19422" actId="14861"/>
          <ac:spMkLst>
            <pc:docMk/>
            <pc:sldMk cId="450029628" sldId="417"/>
            <ac:spMk id="35" creationId="{FE610D6B-190B-455A-BD9C-2E5ADE82E7F1}"/>
          </ac:spMkLst>
        </pc:spChg>
        <pc:spChg chg="mod">
          <ac:chgData name="Agustín Ruiz Martín" userId="42fb2f6dfcc8d877" providerId="LiveId" clId="{7F87EB1A-3C0E-47DC-9BEC-592064342CAC}" dt="2020-01-14T13:02:38.703" v="19324" actId="790"/>
          <ac:spMkLst>
            <pc:docMk/>
            <pc:sldMk cId="450029628" sldId="417"/>
            <ac:spMk id="36" creationId="{2931037A-7485-4EB6-8711-AE38B8A4C794}"/>
          </ac:spMkLst>
        </pc:spChg>
        <pc:grpChg chg="del">
          <ac:chgData name="Agustín Ruiz Martín" userId="42fb2f6dfcc8d877" providerId="LiveId" clId="{7F87EB1A-3C0E-47DC-9BEC-592064342CAC}" dt="2020-01-14T13:00:46.829" v="19236" actId="478"/>
          <ac:grpSpMkLst>
            <pc:docMk/>
            <pc:sldMk cId="450029628" sldId="417"/>
            <ac:grpSpMk id="6" creationId="{F5B492C9-70F0-4FF7-8BF6-75967C900A4A}"/>
          </ac:grpSpMkLst>
        </pc:grpChg>
        <pc:grpChg chg="add mod">
          <ac:chgData name="Agustín Ruiz Martín" userId="42fb2f6dfcc8d877" providerId="LiveId" clId="{7F87EB1A-3C0E-47DC-9BEC-592064342CAC}" dt="2020-01-14T13:01:20.036" v="19250" actId="1036"/>
          <ac:grpSpMkLst>
            <pc:docMk/>
            <pc:sldMk cId="450029628" sldId="417"/>
            <ac:grpSpMk id="13" creationId="{A48588DD-86DE-47FD-978F-9C6273345787}"/>
          </ac:grpSpMkLst>
        </pc:grpChg>
        <pc:grpChg chg="add mod">
          <ac:chgData name="Agustín Ruiz Martín" userId="42fb2f6dfcc8d877" providerId="LiveId" clId="{7F87EB1A-3C0E-47DC-9BEC-592064342CAC}" dt="2020-01-14T13:01:20.036" v="19250" actId="1036"/>
          <ac:grpSpMkLst>
            <pc:docMk/>
            <pc:sldMk cId="450029628" sldId="417"/>
            <ac:grpSpMk id="19" creationId="{6B8C46EB-1AFB-47AB-8979-A40A3C8EAFBF}"/>
          </ac:grpSpMkLst>
        </pc:grpChg>
        <pc:grpChg chg="add mod">
          <ac:chgData name="Agustín Ruiz Martín" userId="42fb2f6dfcc8d877" providerId="LiveId" clId="{7F87EB1A-3C0E-47DC-9BEC-592064342CAC}" dt="2020-01-14T13:01:20.036" v="19250" actId="1036"/>
          <ac:grpSpMkLst>
            <pc:docMk/>
            <pc:sldMk cId="450029628" sldId="417"/>
            <ac:grpSpMk id="33" creationId="{CD2FE945-DFB4-4594-92AE-D35E84DB5AFE}"/>
          </ac:grpSpMkLst>
        </pc:grpChg>
        <pc:graphicFrameChg chg="del">
          <ac:chgData name="Agustín Ruiz Martín" userId="42fb2f6dfcc8d877" providerId="LiveId" clId="{7F87EB1A-3C0E-47DC-9BEC-592064342CAC}" dt="2020-01-14T13:00:45.829" v="19235" actId="478"/>
          <ac:graphicFrameMkLst>
            <pc:docMk/>
            <pc:sldMk cId="450029628" sldId="417"/>
            <ac:graphicFrameMk id="23" creationId="{17C05C3D-3259-4D58-A790-F36641CA4963}"/>
          </ac:graphicFrameMkLst>
        </pc:graphicFrameChg>
        <pc:picChg chg="mod">
          <ac:chgData name="Agustín Ruiz Martín" userId="42fb2f6dfcc8d877" providerId="LiveId" clId="{7F87EB1A-3C0E-47DC-9BEC-592064342CAC}" dt="2020-01-15T09:42:25.859" v="22227" actId="1035"/>
          <ac:picMkLst>
            <pc:docMk/>
            <pc:sldMk cId="450029628" sldId="417"/>
            <ac:picMk id="29" creationId="{A06D2573-9F66-459B-B111-A114C7D9579F}"/>
          </ac:picMkLst>
        </pc:picChg>
      </pc:sldChg>
      <pc:sldChg chg="addSp delSp modSp add modTransition delAnim modAnim modNotesTx">
        <pc:chgData name="Agustín Ruiz Martín" userId="42fb2f6dfcc8d877" providerId="LiveId" clId="{7F87EB1A-3C0E-47DC-9BEC-592064342CAC}" dt="2020-03-06T18:45:49.649" v="23502"/>
        <pc:sldMkLst>
          <pc:docMk/>
          <pc:sldMk cId="2652561648" sldId="418"/>
        </pc:sldMkLst>
        <pc:spChg chg="add mod">
          <ac:chgData name="Agustín Ruiz Martín" userId="42fb2f6dfcc8d877" providerId="LiveId" clId="{7F87EB1A-3C0E-47DC-9BEC-592064342CAC}" dt="2020-02-03T21:21:45.053" v="23305" actId="1036"/>
          <ac:spMkLst>
            <pc:docMk/>
            <pc:sldMk cId="2652561648" sldId="418"/>
            <ac:spMk id="2" creationId="{3EE722F5-D021-4043-B698-F8721E719125}"/>
          </ac:spMkLst>
        </pc:spChg>
        <pc:spChg chg="add">
          <ac:chgData name="Agustín Ruiz Martín" userId="42fb2f6dfcc8d877" providerId="LiveId" clId="{7F87EB1A-3C0E-47DC-9BEC-592064342CAC}" dt="2020-01-14T21:46:33.633" v="22195"/>
          <ac:spMkLst>
            <pc:docMk/>
            <pc:sldMk cId="2652561648" sldId="418"/>
            <ac:spMk id="9" creationId="{32E0A432-97FC-4966-A2D6-577228DC5CF8}"/>
          </ac:spMkLst>
        </pc:spChg>
        <pc:spChg chg="del">
          <ac:chgData name="Agustín Ruiz Martín" userId="42fb2f6dfcc8d877" providerId="LiveId" clId="{7F87EB1A-3C0E-47DC-9BEC-592064342CAC}" dt="2020-01-14T13:12:02.190" v="19359" actId="478"/>
          <ac:spMkLst>
            <pc:docMk/>
            <pc:sldMk cId="2652561648" sldId="418"/>
            <ac:spMk id="12" creationId="{92CB17DA-5132-47C8-B8FE-0B50EE1CE9E4}"/>
          </ac:spMkLst>
        </pc:spChg>
        <pc:spChg chg="mod">
          <ac:chgData name="Agustín Ruiz Martín" userId="42fb2f6dfcc8d877" providerId="LiveId" clId="{7F87EB1A-3C0E-47DC-9BEC-592064342CAC}" dt="2020-01-14T13:13:05.160" v="19421" actId="20577"/>
          <ac:spMkLst>
            <pc:docMk/>
            <pc:sldMk cId="2652561648" sldId="418"/>
            <ac:spMk id="30" creationId="{9834395C-13D6-4AFE-8CB3-C57EE70B32BC}"/>
          </ac:spMkLst>
        </pc:spChg>
        <pc:spChg chg="add mod">
          <ac:chgData name="Agustín Ruiz Martín" userId="42fb2f6dfcc8d877" providerId="LiveId" clId="{7F87EB1A-3C0E-47DC-9BEC-592064342CAC}" dt="2020-01-14T13:11:47.979" v="19357" actId="1037"/>
          <ac:spMkLst>
            <pc:docMk/>
            <pc:sldMk cId="2652561648" sldId="418"/>
            <ac:spMk id="38" creationId="{B9B5C625-2215-4A5F-87F8-DBB6C730BEC3}"/>
          </ac:spMkLst>
        </pc:spChg>
        <pc:grpChg chg="del">
          <ac:chgData name="Agustín Ruiz Martín" userId="42fb2f6dfcc8d877" providerId="LiveId" clId="{7F87EB1A-3C0E-47DC-9BEC-592064342CAC}" dt="2020-01-14T13:12:02.190" v="19359" actId="478"/>
          <ac:grpSpMkLst>
            <pc:docMk/>
            <pc:sldMk cId="2652561648" sldId="418"/>
            <ac:grpSpMk id="13" creationId="{A48588DD-86DE-47FD-978F-9C6273345787}"/>
          </ac:grpSpMkLst>
        </pc:grpChg>
        <pc:grpChg chg="del">
          <ac:chgData name="Agustín Ruiz Martín" userId="42fb2f6dfcc8d877" providerId="LiveId" clId="{7F87EB1A-3C0E-47DC-9BEC-592064342CAC}" dt="2020-01-14T13:11:58.172" v="19358" actId="478"/>
          <ac:grpSpMkLst>
            <pc:docMk/>
            <pc:sldMk cId="2652561648" sldId="418"/>
            <ac:grpSpMk id="19" creationId="{6B8C46EB-1AFB-47AB-8979-A40A3C8EAFBF}"/>
          </ac:grpSpMkLst>
        </pc:grpChg>
        <pc:grpChg chg="del">
          <ac:chgData name="Agustín Ruiz Martín" userId="42fb2f6dfcc8d877" providerId="LiveId" clId="{7F87EB1A-3C0E-47DC-9BEC-592064342CAC}" dt="2020-01-14T13:12:05.908" v="19360" actId="478"/>
          <ac:grpSpMkLst>
            <pc:docMk/>
            <pc:sldMk cId="2652561648" sldId="418"/>
            <ac:grpSpMk id="33" creationId="{CD2FE945-DFB4-4594-92AE-D35E84DB5AFE}"/>
          </ac:grpSpMkLst>
        </pc:grpChg>
        <pc:picChg chg="del">
          <ac:chgData name="Agustín Ruiz Martín" userId="42fb2f6dfcc8d877" providerId="LiveId" clId="{7F87EB1A-3C0E-47DC-9BEC-592064342CAC}" dt="2020-01-14T13:11:25.041" v="19351" actId="478"/>
          <ac:picMkLst>
            <pc:docMk/>
            <pc:sldMk cId="2652561648" sldId="418"/>
            <ac:picMk id="29" creationId="{A06D2573-9F66-459B-B111-A114C7D9579F}"/>
          </ac:picMkLst>
        </pc:picChg>
      </pc:sldChg>
      <pc:sldChg chg="addSp delSp modSp add delAnim modAnim modNotesTx">
        <pc:chgData name="Agustín Ruiz Martín" userId="42fb2f6dfcc8d877" providerId="LiveId" clId="{7F87EB1A-3C0E-47DC-9BEC-592064342CAC}" dt="2020-02-03T21:21:23.183" v="23300" actId="1035"/>
        <pc:sldMkLst>
          <pc:docMk/>
          <pc:sldMk cId="1061638747" sldId="419"/>
        </pc:sldMkLst>
        <pc:spChg chg="add mod">
          <ac:chgData name="Agustín Ruiz Martín" userId="42fb2f6dfcc8d877" providerId="LiveId" clId="{7F87EB1A-3C0E-47DC-9BEC-592064342CAC}" dt="2020-02-03T21:21:23.183" v="23300" actId="1035"/>
          <ac:spMkLst>
            <pc:docMk/>
            <pc:sldMk cId="1061638747" sldId="419"/>
            <ac:spMk id="2" creationId="{EC3C0E50-A4C3-462C-8BF6-2FC960F832A3}"/>
          </ac:spMkLst>
        </pc:spChg>
        <pc:spChg chg="add del mod">
          <ac:chgData name="Agustín Ruiz Martín" userId="42fb2f6dfcc8d877" providerId="LiveId" clId="{7F87EB1A-3C0E-47DC-9BEC-592064342CAC}" dt="2020-01-14T16:24:07.513" v="19486" actId="478"/>
          <ac:spMkLst>
            <pc:docMk/>
            <pc:sldMk cId="1061638747" sldId="419"/>
            <ac:spMk id="3" creationId="{9B054C2C-3025-4650-A7D6-44AEAF2D3F42}"/>
          </ac:spMkLst>
        </pc:spChg>
        <pc:spChg chg="del">
          <ac:chgData name="Agustín Ruiz Martín" userId="42fb2f6dfcc8d877" providerId="LiveId" clId="{7F87EB1A-3C0E-47DC-9BEC-592064342CAC}" dt="2020-01-14T16:00:53.762" v="19425" actId="478"/>
          <ac:spMkLst>
            <pc:docMk/>
            <pc:sldMk cId="1061638747" sldId="419"/>
            <ac:spMk id="12" creationId="{92CB17DA-5132-47C8-B8FE-0B50EE1CE9E4}"/>
          </ac:spMkLst>
        </pc:spChg>
        <pc:spChg chg="del">
          <ac:chgData name="Agustín Ruiz Martín" userId="42fb2f6dfcc8d877" providerId="LiveId" clId="{7F87EB1A-3C0E-47DC-9BEC-592064342CAC}" dt="2020-01-14T16:00:57.311" v="19426" actId="478"/>
          <ac:spMkLst>
            <pc:docMk/>
            <pc:sldMk cId="1061638747" sldId="419"/>
            <ac:spMk id="30" creationId="{9834395C-13D6-4AFE-8CB3-C57EE70B32BC}"/>
          </ac:spMkLst>
        </pc:spChg>
        <pc:spChg chg="add mod">
          <ac:chgData name="Agustín Ruiz Martín" userId="42fb2f6dfcc8d877" providerId="LiveId" clId="{7F87EB1A-3C0E-47DC-9BEC-592064342CAC}" dt="2020-01-14T16:09:28.078" v="19432"/>
          <ac:spMkLst>
            <pc:docMk/>
            <pc:sldMk cId="1061638747" sldId="419"/>
            <ac:spMk id="38" creationId="{A1EEDF58-64A7-472C-A35E-E181CE715626}"/>
          </ac:spMkLst>
        </pc:spChg>
        <pc:grpChg chg="del">
          <ac:chgData name="Agustín Ruiz Martín" userId="42fb2f6dfcc8d877" providerId="LiveId" clId="{7F87EB1A-3C0E-47DC-9BEC-592064342CAC}" dt="2020-01-14T16:01:03.579" v="19428" actId="478"/>
          <ac:grpSpMkLst>
            <pc:docMk/>
            <pc:sldMk cId="1061638747" sldId="419"/>
            <ac:grpSpMk id="13" creationId="{A48588DD-86DE-47FD-978F-9C6273345787}"/>
          </ac:grpSpMkLst>
        </pc:grpChg>
        <pc:grpChg chg="del">
          <ac:chgData name="Agustín Ruiz Martín" userId="42fb2f6dfcc8d877" providerId="LiveId" clId="{7F87EB1A-3C0E-47DC-9BEC-592064342CAC}" dt="2020-01-14T16:01:01.141" v="19427" actId="478"/>
          <ac:grpSpMkLst>
            <pc:docMk/>
            <pc:sldMk cId="1061638747" sldId="419"/>
            <ac:grpSpMk id="19" creationId="{6B8C46EB-1AFB-47AB-8979-A40A3C8EAFBF}"/>
          </ac:grpSpMkLst>
        </pc:grpChg>
        <pc:grpChg chg="del">
          <ac:chgData name="Agustín Ruiz Martín" userId="42fb2f6dfcc8d877" providerId="LiveId" clId="{7F87EB1A-3C0E-47DC-9BEC-592064342CAC}" dt="2020-01-14T16:01:06.385" v="19429" actId="478"/>
          <ac:grpSpMkLst>
            <pc:docMk/>
            <pc:sldMk cId="1061638747" sldId="419"/>
            <ac:grpSpMk id="33" creationId="{CD2FE945-DFB4-4594-92AE-D35E84DB5AFE}"/>
          </ac:grpSpMkLst>
        </pc:grpChg>
        <pc:picChg chg="add del mod">
          <ac:chgData name="Agustín Ruiz Martín" userId="42fb2f6dfcc8d877" providerId="LiveId" clId="{7F87EB1A-3C0E-47DC-9BEC-592064342CAC}" dt="2020-01-14T16:28:44.284" v="19517" actId="478"/>
          <ac:picMkLst>
            <pc:docMk/>
            <pc:sldMk cId="1061638747" sldId="419"/>
            <ac:picMk id="39" creationId="{B37486E8-7802-4E57-BE9B-42E9B9141095}"/>
          </ac:picMkLst>
        </pc:picChg>
        <pc:picChg chg="add del mod">
          <ac:chgData name="Agustín Ruiz Martín" userId="42fb2f6dfcc8d877" providerId="LiveId" clId="{7F87EB1A-3C0E-47DC-9BEC-592064342CAC}" dt="2020-01-14T16:28:47.990" v="19518" actId="478"/>
          <ac:picMkLst>
            <pc:docMk/>
            <pc:sldMk cId="1061638747" sldId="419"/>
            <ac:picMk id="40" creationId="{ACD779A2-3408-4230-BC5D-FC2FE4432A0D}"/>
          </ac:picMkLst>
        </pc:picChg>
      </pc:sldChg>
      <pc:sldChg chg="addSp delSp modSp add modAnim">
        <pc:chgData name="Agustín Ruiz Martín" userId="42fb2f6dfcc8d877" providerId="LiveId" clId="{7F87EB1A-3C0E-47DC-9BEC-592064342CAC}" dt="2020-03-07T21:37:46.615" v="23890" actId="14861"/>
        <pc:sldMkLst>
          <pc:docMk/>
          <pc:sldMk cId="562565470" sldId="420"/>
        </pc:sldMkLst>
        <pc:spChg chg="del mod">
          <ac:chgData name="Agustín Ruiz Martín" userId="42fb2f6dfcc8d877" providerId="LiveId" clId="{7F87EB1A-3C0E-47DC-9BEC-592064342CAC}" dt="2020-01-14T16:38:30.225" v="19542" actId="478"/>
          <ac:spMkLst>
            <pc:docMk/>
            <pc:sldMk cId="562565470" sldId="420"/>
            <ac:spMk id="2" creationId="{EC3C0E50-A4C3-462C-8BF6-2FC960F832A3}"/>
          </ac:spMkLst>
        </pc:spChg>
        <pc:graphicFrameChg chg="add mod">
          <ac:chgData name="Agustín Ruiz Martín" userId="42fb2f6dfcc8d877" providerId="LiveId" clId="{7F87EB1A-3C0E-47DC-9BEC-592064342CAC}" dt="2020-03-07T21:37:46.615" v="23890" actId="14861"/>
          <ac:graphicFrameMkLst>
            <pc:docMk/>
            <pc:sldMk cId="562565470" sldId="420"/>
            <ac:graphicFrameMk id="3" creationId="{8AB4E8C2-2208-4D9A-8A6D-2847004BCE61}"/>
          </ac:graphicFrameMkLst>
        </pc:graphicFrameChg>
      </pc:sldChg>
      <pc:sldChg chg="delSp modSp add del modAnim">
        <pc:chgData name="Agustín Ruiz Martín" userId="42fb2f6dfcc8d877" providerId="LiveId" clId="{7F87EB1A-3C0E-47DC-9BEC-592064342CAC}" dt="2020-01-14T17:10:33.275" v="20270" actId="2696"/>
        <pc:sldMkLst>
          <pc:docMk/>
          <pc:sldMk cId="1455136747" sldId="421"/>
        </pc:sldMkLst>
        <pc:graphicFrameChg chg="del mod">
          <ac:chgData name="Agustín Ruiz Martín" userId="42fb2f6dfcc8d877" providerId="LiveId" clId="{7F87EB1A-3C0E-47DC-9BEC-592064342CAC}" dt="2020-01-14T16:44:22.391" v="19820" actId="478"/>
          <ac:graphicFrameMkLst>
            <pc:docMk/>
            <pc:sldMk cId="1455136747" sldId="421"/>
            <ac:graphicFrameMk id="3" creationId="{8AB4E8C2-2208-4D9A-8A6D-2847004BCE61}"/>
          </ac:graphicFrameMkLst>
        </pc:graphicFrameChg>
      </pc:sldChg>
      <pc:sldChg chg="addSp delSp modSp add ord delAnim modAnim">
        <pc:chgData name="Agustín Ruiz Martín" userId="42fb2f6dfcc8d877" providerId="LiveId" clId="{7F87EB1A-3C0E-47DC-9BEC-592064342CAC}" dt="2020-01-14T17:25:18.323" v="20377" actId="1038"/>
        <pc:sldMkLst>
          <pc:docMk/>
          <pc:sldMk cId="1047850221" sldId="422"/>
        </pc:sldMkLst>
        <pc:spChg chg="add mod">
          <ac:chgData name="Agustín Ruiz Martín" userId="42fb2f6dfcc8d877" providerId="LiveId" clId="{7F87EB1A-3C0E-47DC-9BEC-592064342CAC}" dt="2020-01-14T17:07:17.875" v="20269" actId="20577"/>
          <ac:spMkLst>
            <pc:docMk/>
            <pc:sldMk cId="1047850221" sldId="422"/>
            <ac:spMk id="2" creationId="{07AEEA16-C2CB-4C10-9FD3-2F2EA4A8B42C}"/>
          </ac:spMkLst>
        </pc:spChg>
        <pc:spChg chg="add del">
          <ac:chgData name="Agustín Ruiz Martín" userId="42fb2f6dfcc8d877" providerId="LiveId" clId="{7F87EB1A-3C0E-47DC-9BEC-592064342CAC}" dt="2020-01-14T16:49:19.497" v="19833"/>
          <ac:spMkLst>
            <pc:docMk/>
            <pc:sldMk cId="1047850221" sldId="422"/>
            <ac:spMk id="10" creationId="{407919A8-0370-4D34-8527-DFC4893DF373}"/>
          </ac:spMkLst>
        </pc:spChg>
        <pc:spChg chg="add mod">
          <ac:chgData name="Agustín Ruiz Martín" userId="42fb2f6dfcc8d877" providerId="LiveId" clId="{7F87EB1A-3C0E-47DC-9BEC-592064342CAC}" dt="2020-01-14T17:05:26.521" v="20251" actId="1038"/>
          <ac:spMkLst>
            <pc:docMk/>
            <pc:sldMk cId="1047850221" sldId="422"/>
            <ac:spMk id="12" creationId="{E4062B47-AFFF-46BB-A860-BEEA46F02A9D}"/>
          </ac:spMkLst>
        </pc:spChg>
        <pc:spChg chg="mod">
          <ac:chgData name="Agustín Ruiz Martín" userId="42fb2f6dfcc8d877" providerId="LiveId" clId="{7F87EB1A-3C0E-47DC-9BEC-592064342CAC}" dt="2020-01-14T17:04:09.032" v="20192" actId="20577"/>
          <ac:spMkLst>
            <pc:docMk/>
            <pc:sldMk cId="1047850221" sldId="422"/>
            <ac:spMk id="16" creationId="{574E08A9-DE2C-47A0-90C8-2347B0206711}"/>
          </ac:spMkLst>
        </pc:spChg>
        <pc:spChg chg="add mod">
          <ac:chgData name="Agustín Ruiz Martín" userId="42fb2f6dfcc8d877" providerId="LiveId" clId="{7F87EB1A-3C0E-47DC-9BEC-592064342CAC}" dt="2020-01-14T17:25:18.323" v="20377" actId="1038"/>
          <ac:spMkLst>
            <pc:docMk/>
            <pc:sldMk cId="1047850221" sldId="422"/>
            <ac:spMk id="17" creationId="{384673D6-5C18-43AA-B2DF-4647610470D5}"/>
          </ac:spMkLst>
        </pc:spChg>
        <pc:spChg chg="mod">
          <ac:chgData name="Agustín Ruiz Martín" userId="42fb2f6dfcc8d877" providerId="LiveId" clId="{7F87EB1A-3C0E-47DC-9BEC-592064342CAC}" dt="2020-01-14T17:03:23.248" v="20168" actId="1035"/>
          <ac:spMkLst>
            <pc:docMk/>
            <pc:sldMk cId="1047850221" sldId="422"/>
            <ac:spMk id="28" creationId="{166E01EF-CE0C-44C5-8646-A9019E1D6411}"/>
          </ac:spMkLst>
        </pc:spChg>
        <pc:spChg chg="mod">
          <ac:chgData name="Agustín Ruiz Martín" userId="42fb2f6dfcc8d877" providerId="LiveId" clId="{7F87EB1A-3C0E-47DC-9BEC-592064342CAC}" dt="2020-01-14T17:03:23.248" v="20168" actId="1035"/>
          <ac:spMkLst>
            <pc:docMk/>
            <pc:sldMk cId="1047850221" sldId="422"/>
            <ac:spMk id="31" creationId="{C461B95A-42FB-4AE2-9CF1-5ED34BC59462}"/>
          </ac:spMkLst>
        </pc:spChg>
        <pc:spChg chg="mod">
          <ac:chgData name="Agustín Ruiz Martín" userId="42fb2f6dfcc8d877" providerId="LiveId" clId="{7F87EB1A-3C0E-47DC-9BEC-592064342CAC}" dt="2020-01-14T17:03:23.248" v="20168" actId="1035"/>
          <ac:spMkLst>
            <pc:docMk/>
            <pc:sldMk cId="1047850221" sldId="422"/>
            <ac:spMk id="38" creationId="{A1EEDF58-64A7-472C-A35E-E181CE715626}"/>
          </ac:spMkLst>
        </pc:spChg>
        <pc:grpChg chg="add mod">
          <ac:chgData name="Agustín Ruiz Martín" userId="42fb2f6dfcc8d877" providerId="LiveId" clId="{7F87EB1A-3C0E-47DC-9BEC-592064342CAC}" dt="2020-01-14T17:06:07.140" v="20265" actId="1076"/>
          <ac:grpSpMkLst>
            <pc:docMk/>
            <pc:sldMk cId="1047850221" sldId="422"/>
            <ac:grpSpMk id="13" creationId="{637ED73B-5C3D-4190-8676-8F4A527882BD}"/>
          </ac:grpSpMkLst>
        </pc:grpChg>
        <pc:graphicFrameChg chg="add del mod">
          <ac:chgData name="Agustín Ruiz Martín" userId="42fb2f6dfcc8d877" providerId="LiveId" clId="{7F87EB1A-3C0E-47DC-9BEC-592064342CAC}" dt="2020-01-14T16:49:12.572" v="19831" actId="478"/>
          <ac:graphicFrameMkLst>
            <pc:docMk/>
            <pc:sldMk cId="1047850221" sldId="422"/>
            <ac:graphicFrameMk id="8" creationId="{2CD73B2F-BC20-45FC-9A3C-1DC78E3556CA}"/>
          </ac:graphicFrameMkLst>
        </pc:graphicFrameChg>
        <pc:graphicFrameChg chg="add del">
          <ac:chgData name="Agustín Ruiz Martín" userId="42fb2f6dfcc8d877" providerId="LiveId" clId="{7F87EB1A-3C0E-47DC-9BEC-592064342CAC}" dt="2020-01-14T16:49:19.497" v="19833"/>
          <ac:graphicFrameMkLst>
            <pc:docMk/>
            <pc:sldMk cId="1047850221" sldId="422"/>
            <ac:graphicFrameMk id="9" creationId="{A2C223C8-9753-42A7-9B93-EE553BF255BA}"/>
          </ac:graphicFrameMkLst>
        </pc:graphicFrameChg>
        <pc:graphicFrameChg chg="add mod modGraphic">
          <ac:chgData name="Agustín Ruiz Martín" userId="42fb2f6dfcc8d877" providerId="LiveId" clId="{7F87EB1A-3C0E-47DC-9BEC-592064342CAC}" dt="2020-01-14T17:05:26.521" v="20251" actId="1038"/>
          <ac:graphicFrameMkLst>
            <pc:docMk/>
            <pc:sldMk cId="1047850221" sldId="422"/>
            <ac:graphicFrameMk id="11" creationId="{E971B75B-62A9-44B9-A172-9C622971F9B0}"/>
          </ac:graphicFrameMkLst>
        </pc:graphicFrameChg>
        <pc:picChg chg="mod">
          <ac:chgData name="Agustín Ruiz Martín" userId="42fb2f6dfcc8d877" providerId="LiveId" clId="{7F87EB1A-3C0E-47DC-9BEC-592064342CAC}" dt="2020-01-14T17:03:23.248" v="20168" actId="1035"/>
          <ac:picMkLst>
            <pc:docMk/>
            <pc:sldMk cId="1047850221" sldId="422"/>
            <ac:picMk id="29" creationId="{A06D2573-9F66-459B-B111-A114C7D9579F}"/>
          </ac:picMkLst>
        </pc:picChg>
      </pc:sldChg>
      <pc:sldChg chg="addSp delSp modSp add modTransition modAnim">
        <pc:chgData name="Agustín Ruiz Martín" userId="42fb2f6dfcc8d877" providerId="LiveId" clId="{7F87EB1A-3C0E-47DC-9BEC-592064342CAC}" dt="2020-01-14T17:27:39.672" v="20433" actId="20577"/>
        <pc:sldMkLst>
          <pc:docMk/>
          <pc:sldMk cId="3039293336" sldId="423"/>
        </pc:sldMkLst>
        <pc:spChg chg="del">
          <ac:chgData name="Agustín Ruiz Martín" userId="42fb2f6dfcc8d877" providerId="LiveId" clId="{7F87EB1A-3C0E-47DC-9BEC-592064342CAC}" dt="2020-01-14T17:11:56.947" v="20273" actId="478"/>
          <ac:spMkLst>
            <pc:docMk/>
            <pc:sldMk cId="3039293336" sldId="423"/>
            <ac:spMk id="2" creationId="{07AEEA16-C2CB-4C10-9FD3-2F2EA4A8B42C}"/>
          </ac:spMkLst>
        </pc:spChg>
        <pc:spChg chg="add mod">
          <ac:chgData name="Agustín Ruiz Martín" userId="42fb2f6dfcc8d877" providerId="LiveId" clId="{7F87EB1A-3C0E-47DC-9BEC-592064342CAC}" dt="2020-01-14T17:16:07.889" v="20360" actId="164"/>
          <ac:spMkLst>
            <pc:docMk/>
            <pc:sldMk cId="3039293336" sldId="423"/>
            <ac:spMk id="3" creationId="{C203603E-CA76-437D-9CA4-78DD4CC9FA21}"/>
          </ac:spMkLst>
        </pc:spChg>
        <pc:spChg chg="mod">
          <ac:chgData name="Agustín Ruiz Martín" userId="42fb2f6dfcc8d877" providerId="LiveId" clId="{7F87EB1A-3C0E-47DC-9BEC-592064342CAC}" dt="2020-01-14T17:15:59.404" v="20359" actId="790"/>
          <ac:spMkLst>
            <pc:docMk/>
            <pc:sldMk cId="3039293336" sldId="423"/>
            <ac:spMk id="18" creationId="{2F6401C2-5AE9-433A-8784-E9446F5D789E}"/>
          </ac:spMkLst>
        </pc:spChg>
        <pc:spChg chg="mod">
          <ac:chgData name="Agustín Ruiz Martín" userId="42fb2f6dfcc8d877" providerId="LiveId" clId="{7F87EB1A-3C0E-47DC-9BEC-592064342CAC}" dt="2020-01-14T17:15:59.404" v="20359" actId="790"/>
          <ac:spMkLst>
            <pc:docMk/>
            <pc:sldMk cId="3039293336" sldId="423"/>
            <ac:spMk id="20" creationId="{4783A342-DAC9-4E10-8193-44FFCED5DE13}"/>
          </ac:spMkLst>
        </pc:spChg>
        <pc:spChg chg="add mod">
          <ac:chgData name="Agustín Ruiz Martín" userId="42fb2f6dfcc8d877" providerId="LiveId" clId="{7F87EB1A-3C0E-47DC-9BEC-592064342CAC}" dt="2020-01-14T17:16:07.889" v="20360" actId="164"/>
          <ac:spMkLst>
            <pc:docMk/>
            <pc:sldMk cId="3039293336" sldId="423"/>
            <ac:spMk id="21" creationId="{B5AFE48A-2B67-4207-A04B-36A899FD30D7}"/>
          </ac:spMkLst>
        </pc:spChg>
        <pc:spChg chg="add">
          <ac:chgData name="Agustín Ruiz Martín" userId="42fb2f6dfcc8d877" providerId="LiveId" clId="{7F87EB1A-3C0E-47DC-9BEC-592064342CAC}" dt="2020-01-14T17:25:23.228" v="20378"/>
          <ac:spMkLst>
            <pc:docMk/>
            <pc:sldMk cId="3039293336" sldId="423"/>
            <ac:spMk id="22" creationId="{C6380626-8DE8-4CF8-A0E5-D916CB7EFA7C}"/>
          </ac:spMkLst>
        </pc:spChg>
        <pc:spChg chg="add mod">
          <ac:chgData name="Agustín Ruiz Martín" userId="42fb2f6dfcc8d877" providerId="LiveId" clId="{7F87EB1A-3C0E-47DC-9BEC-592064342CAC}" dt="2020-01-14T17:27:39.672" v="20433" actId="20577"/>
          <ac:spMkLst>
            <pc:docMk/>
            <pc:sldMk cId="3039293336" sldId="423"/>
            <ac:spMk id="23" creationId="{36FFD36E-83E8-4C2A-B087-E87D71F7F314}"/>
          </ac:spMkLst>
        </pc:spChg>
        <pc:grpChg chg="add mod">
          <ac:chgData name="Agustín Ruiz Martín" userId="42fb2f6dfcc8d877" providerId="LiveId" clId="{7F87EB1A-3C0E-47DC-9BEC-592064342CAC}" dt="2020-01-14T17:16:07.889" v="20360" actId="164"/>
          <ac:grpSpMkLst>
            <pc:docMk/>
            <pc:sldMk cId="3039293336" sldId="423"/>
            <ac:grpSpMk id="4" creationId="{6956A7CE-F7DF-4EA9-98B6-8275D7E9C98A}"/>
          </ac:grpSpMkLst>
        </pc:grpChg>
        <pc:grpChg chg="del">
          <ac:chgData name="Agustín Ruiz Martín" userId="42fb2f6dfcc8d877" providerId="LiveId" clId="{7F87EB1A-3C0E-47DC-9BEC-592064342CAC}" dt="2020-01-14T17:11:59.853" v="20274" actId="478"/>
          <ac:grpSpMkLst>
            <pc:docMk/>
            <pc:sldMk cId="3039293336" sldId="423"/>
            <ac:grpSpMk id="13" creationId="{637ED73B-5C3D-4190-8676-8F4A527882BD}"/>
          </ac:grpSpMkLst>
        </pc:grpChg>
        <pc:grpChg chg="add mod">
          <ac:chgData name="Agustín Ruiz Martín" userId="42fb2f6dfcc8d877" providerId="LiveId" clId="{7F87EB1A-3C0E-47DC-9BEC-592064342CAC}" dt="2020-01-14T17:16:07.889" v="20360" actId="164"/>
          <ac:grpSpMkLst>
            <pc:docMk/>
            <pc:sldMk cId="3039293336" sldId="423"/>
            <ac:grpSpMk id="17" creationId="{9CD44480-513A-44AF-9CBA-25B698030FA1}"/>
          </ac:grpSpMkLst>
        </pc:grpChg>
        <pc:graphicFrameChg chg="mod">
          <ac:chgData name="Agustín Ruiz Martín" userId="42fb2f6dfcc8d877" providerId="LiveId" clId="{7F87EB1A-3C0E-47DC-9BEC-592064342CAC}" dt="2020-01-14T17:13:33.605" v="20277" actId="207"/>
          <ac:graphicFrameMkLst>
            <pc:docMk/>
            <pc:sldMk cId="3039293336" sldId="423"/>
            <ac:graphicFrameMk id="19" creationId="{93E23473-9385-4E88-81BE-FA82B77A1751}"/>
          </ac:graphicFrameMkLst>
        </pc:graphicFrameChg>
      </pc:sldChg>
      <pc:sldChg chg="addSp delSp modSp add delAnim modAnim">
        <pc:chgData name="Agustín Ruiz Martín" userId="42fb2f6dfcc8d877" providerId="LiveId" clId="{7F87EB1A-3C0E-47DC-9BEC-592064342CAC}" dt="2020-01-14T17:41:03.129" v="20652"/>
        <pc:sldMkLst>
          <pc:docMk/>
          <pc:sldMk cId="3984859560" sldId="424"/>
        </pc:sldMkLst>
        <pc:spChg chg="add del mod">
          <ac:chgData name="Agustín Ruiz Martín" userId="42fb2f6dfcc8d877" providerId="LiveId" clId="{7F87EB1A-3C0E-47DC-9BEC-592064342CAC}" dt="2020-01-14T17:32:29.761" v="20471"/>
          <ac:spMkLst>
            <pc:docMk/>
            <pc:sldMk cId="3984859560" sldId="424"/>
            <ac:spMk id="2" creationId="{8A619E3C-F9B0-40A3-853A-ADFB9B46AE7A}"/>
          </ac:spMkLst>
        </pc:spChg>
        <pc:spChg chg="add mod">
          <ac:chgData name="Agustín Ruiz Martín" userId="42fb2f6dfcc8d877" providerId="LiveId" clId="{7F87EB1A-3C0E-47DC-9BEC-592064342CAC}" dt="2020-01-14T17:34:20.852" v="20572" actId="164"/>
          <ac:spMkLst>
            <pc:docMk/>
            <pc:sldMk cId="3984859560" sldId="424"/>
            <ac:spMk id="5" creationId="{62A516B7-0A10-4176-886F-5BBC0F10FEC9}"/>
          </ac:spMkLst>
        </pc:spChg>
        <pc:spChg chg="add del">
          <ac:chgData name="Agustín Ruiz Martín" userId="42fb2f6dfcc8d877" providerId="LiveId" clId="{7F87EB1A-3C0E-47DC-9BEC-592064342CAC}" dt="2020-01-14T17:20:46.327" v="20367"/>
          <ac:spMkLst>
            <pc:docMk/>
            <pc:sldMk cId="3984859560" sldId="424"/>
            <ac:spMk id="22" creationId="{BB0B3460-C140-4B72-A59B-D2EC0DEF12A2}"/>
          </ac:spMkLst>
        </pc:spChg>
        <pc:spChg chg="mod">
          <ac:chgData name="Agustín Ruiz Martín" userId="42fb2f6dfcc8d877" providerId="LiveId" clId="{7F87EB1A-3C0E-47DC-9BEC-592064342CAC}" dt="2020-01-14T17:32:09.454" v="20468" actId="790"/>
          <ac:spMkLst>
            <pc:docMk/>
            <pc:sldMk cId="3984859560" sldId="424"/>
            <ac:spMk id="26" creationId="{15A537C8-3B1E-4F53-9118-60993B675B9A}"/>
          </ac:spMkLst>
        </pc:spChg>
        <pc:spChg chg="add">
          <ac:chgData name="Agustín Ruiz Martín" userId="42fb2f6dfcc8d877" providerId="LiveId" clId="{7F87EB1A-3C0E-47DC-9BEC-592064342CAC}" dt="2020-01-14T17:28:15.347" v="20434"/>
          <ac:spMkLst>
            <pc:docMk/>
            <pc:sldMk cId="3984859560" sldId="424"/>
            <ac:spMk id="32" creationId="{CBE67C47-D3EB-4AFE-9ED9-B62DB10DD5DA}"/>
          </ac:spMkLst>
        </pc:spChg>
        <pc:spChg chg="add">
          <ac:chgData name="Agustín Ruiz Martín" userId="42fb2f6dfcc8d877" providerId="LiveId" clId="{7F87EB1A-3C0E-47DC-9BEC-592064342CAC}" dt="2020-01-14T17:28:15.347" v="20434"/>
          <ac:spMkLst>
            <pc:docMk/>
            <pc:sldMk cId="3984859560" sldId="424"/>
            <ac:spMk id="33" creationId="{07307785-B61F-435B-87A8-58386EC4EB0E}"/>
          </ac:spMkLst>
        </pc:spChg>
        <pc:spChg chg="add mod">
          <ac:chgData name="Agustín Ruiz Martín" userId="42fb2f6dfcc8d877" providerId="LiveId" clId="{7F87EB1A-3C0E-47DC-9BEC-592064342CAC}" dt="2020-01-14T17:34:20.852" v="20572" actId="164"/>
          <ac:spMkLst>
            <pc:docMk/>
            <pc:sldMk cId="3984859560" sldId="424"/>
            <ac:spMk id="34" creationId="{A3311CD7-1825-46AB-8BB1-CF36BEABE777}"/>
          </ac:spMkLst>
        </pc:spChg>
        <pc:spChg chg="add mod">
          <ac:chgData name="Agustín Ruiz Martín" userId="42fb2f6dfcc8d877" providerId="LiveId" clId="{7F87EB1A-3C0E-47DC-9BEC-592064342CAC}" dt="2020-01-14T17:37:50.941" v="20605" actId="1038"/>
          <ac:spMkLst>
            <pc:docMk/>
            <pc:sldMk cId="3984859560" sldId="424"/>
            <ac:spMk id="35" creationId="{5DDDC8BD-84A0-41AA-ABBF-AFFFBCE4435A}"/>
          </ac:spMkLst>
        </pc:spChg>
        <pc:grpChg chg="del">
          <ac:chgData name="Agustín Ruiz Martín" userId="42fb2f6dfcc8d877" providerId="LiveId" clId="{7F87EB1A-3C0E-47DC-9BEC-592064342CAC}" dt="2020-01-14T17:20:01.367" v="20365" actId="478"/>
          <ac:grpSpMkLst>
            <pc:docMk/>
            <pc:sldMk cId="3984859560" sldId="424"/>
            <ac:grpSpMk id="4" creationId="{6956A7CE-F7DF-4EA9-98B6-8275D7E9C98A}"/>
          </ac:grpSpMkLst>
        </pc:grpChg>
        <pc:grpChg chg="add del mod">
          <ac:chgData name="Agustín Ruiz Martín" userId="42fb2f6dfcc8d877" providerId="LiveId" clId="{7F87EB1A-3C0E-47DC-9BEC-592064342CAC}" dt="2020-01-14T17:41:00.482" v="20651" actId="478"/>
          <ac:grpSpMkLst>
            <pc:docMk/>
            <pc:sldMk cId="3984859560" sldId="424"/>
            <ac:grpSpMk id="6" creationId="{CA864284-8EA0-4D89-B630-06525ACB0592}"/>
          </ac:grpSpMkLst>
        </pc:grpChg>
        <pc:grpChg chg="add mod">
          <ac:chgData name="Agustín Ruiz Martín" userId="42fb2f6dfcc8d877" providerId="LiveId" clId="{7F87EB1A-3C0E-47DC-9BEC-592064342CAC}" dt="2020-01-14T17:34:20.852" v="20572" actId="164"/>
          <ac:grpSpMkLst>
            <pc:docMk/>
            <pc:sldMk cId="3984859560" sldId="424"/>
            <ac:grpSpMk id="23" creationId="{60DDD02D-2107-469B-BC3A-80C853C7D6B6}"/>
          </ac:grpSpMkLst>
        </pc:grpChg>
        <pc:graphicFrameChg chg="mod modGraphic">
          <ac:chgData name="Agustín Ruiz Martín" userId="42fb2f6dfcc8d877" providerId="LiveId" clId="{7F87EB1A-3C0E-47DC-9BEC-592064342CAC}" dt="2020-01-14T17:38:01.270" v="20606" actId="6549"/>
          <ac:graphicFrameMkLst>
            <pc:docMk/>
            <pc:sldMk cId="3984859560" sldId="424"/>
            <ac:graphicFrameMk id="11" creationId="{E971B75B-62A9-44B9-A172-9C622971F9B0}"/>
          </ac:graphicFrameMkLst>
        </pc:graphicFrameChg>
      </pc:sldChg>
      <pc:sldChg chg="addSp delSp modSp add modTransition delAnim modAnim">
        <pc:chgData name="Agustín Ruiz Martín" userId="42fb2f6dfcc8d877" providerId="LiveId" clId="{7F87EB1A-3C0E-47DC-9BEC-592064342CAC}" dt="2020-01-14T17:43:24.958" v="20657"/>
        <pc:sldMkLst>
          <pc:docMk/>
          <pc:sldMk cId="2018383055" sldId="425"/>
        </pc:sldMkLst>
        <pc:spChg chg="add">
          <ac:chgData name="Agustín Ruiz Martín" userId="42fb2f6dfcc8d877" providerId="LiveId" clId="{7F87EB1A-3C0E-47DC-9BEC-592064342CAC}" dt="2020-01-14T17:38:27.733" v="20609"/>
          <ac:spMkLst>
            <pc:docMk/>
            <pc:sldMk cId="2018383055" sldId="425"/>
            <ac:spMk id="21" creationId="{6E2F3463-031C-480F-9301-7E7937EBCCBA}"/>
          </ac:spMkLst>
        </pc:spChg>
        <pc:spChg chg="del">
          <ac:chgData name="Agustín Ruiz Martín" userId="42fb2f6dfcc8d877" providerId="LiveId" clId="{7F87EB1A-3C0E-47DC-9BEC-592064342CAC}" dt="2020-01-14T17:38:26.468" v="20608" actId="478"/>
          <ac:spMkLst>
            <pc:docMk/>
            <pc:sldMk cId="2018383055" sldId="425"/>
            <ac:spMk id="35" creationId="{5DDDC8BD-84A0-41AA-ABBF-AFFFBCE4435A}"/>
          </ac:spMkLst>
        </pc:spChg>
        <pc:grpChg chg="del mod">
          <ac:chgData name="Agustín Ruiz Martín" userId="42fb2f6dfcc8d877" providerId="LiveId" clId="{7F87EB1A-3C0E-47DC-9BEC-592064342CAC}" dt="2020-01-14T17:41:10.470" v="20653" actId="478"/>
          <ac:grpSpMkLst>
            <pc:docMk/>
            <pc:sldMk cId="2018383055" sldId="425"/>
            <ac:grpSpMk id="6" creationId="{CA864284-8EA0-4D89-B630-06525ACB0592}"/>
          </ac:grpSpMkLst>
        </pc:grpChg>
        <pc:graphicFrameChg chg="mod modGraphic">
          <ac:chgData name="Agustín Ruiz Martín" userId="42fb2f6dfcc8d877" providerId="LiveId" clId="{7F87EB1A-3C0E-47DC-9BEC-592064342CAC}" dt="2020-01-14T17:39:29.735" v="20644" actId="20577"/>
          <ac:graphicFrameMkLst>
            <pc:docMk/>
            <pc:sldMk cId="2018383055" sldId="425"/>
            <ac:graphicFrameMk id="11" creationId="{E971B75B-62A9-44B9-A172-9C622971F9B0}"/>
          </ac:graphicFrameMkLst>
        </pc:graphicFrameChg>
      </pc:sldChg>
      <pc:sldChg chg="addSp delSp modSp add modTransition modAnim">
        <pc:chgData name="Agustín Ruiz Martín" userId="42fb2f6dfcc8d877" providerId="LiveId" clId="{7F87EB1A-3C0E-47DC-9BEC-592064342CAC}" dt="2020-02-03T20:49:53.684" v="23153" actId="1036"/>
        <pc:sldMkLst>
          <pc:docMk/>
          <pc:sldMk cId="3471870325" sldId="426"/>
        </pc:sldMkLst>
        <pc:spChg chg="add mod">
          <ac:chgData name="Agustín Ruiz Martín" userId="42fb2f6dfcc8d877" providerId="LiveId" clId="{7F87EB1A-3C0E-47DC-9BEC-592064342CAC}" dt="2020-02-03T20:49:40.285" v="23152" actId="1036"/>
          <ac:spMkLst>
            <pc:docMk/>
            <pc:sldMk cId="3471870325" sldId="426"/>
            <ac:spMk id="2" creationId="{D930BF5B-2642-4E56-858D-DF679CA3568D}"/>
          </ac:spMkLst>
        </pc:spChg>
        <pc:spChg chg="del">
          <ac:chgData name="Agustín Ruiz Martín" userId="42fb2f6dfcc8d877" providerId="LiveId" clId="{7F87EB1A-3C0E-47DC-9BEC-592064342CAC}" dt="2020-01-14T17:44:41.768" v="20660" actId="478"/>
          <ac:spMkLst>
            <pc:docMk/>
            <pc:sldMk cId="3471870325" sldId="426"/>
            <ac:spMk id="12" creationId="{E4062B47-AFFF-46BB-A860-BEEA46F02A9D}"/>
          </ac:spMkLst>
        </pc:spChg>
        <pc:spChg chg="del">
          <ac:chgData name="Agustín Ruiz Martín" userId="42fb2f6dfcc8d877" providerId="LiveId" clId="{7F87EB1A-3C0E-47DC-9BEC-592064342CAC}" dt="2020-01-14T17:44:41.768" v="20660" actId="478"/>
          <ac:spMkLst>
            <pc:docMk/>
            <pc:sldMk cId="3471870325" sldId="426"/>
            <ac:spMk id="21" creationId="{6E2F3463-031C-480F-9301-7E7937EBCCBA}"/>
          </ac:spMkLst>
        </pc:spChg>
        <pc:spChg chg="del">
          <ac:chgData name="Agustín Ruiz Martín" userId="42fb2f6dfcc8d877" providerId="LiveId" clId="{7F87EB1A-3C0E-47DC-9BEC-592064342CAC}" dt="2020-01-14T17:44:41.768" v="20660" actId="478"/>
          <ac:spMkLst>
            <pc:docMk/>
            <pc:sldMk cId="3471870325" sldId="426"/>
            <ac:spMk id="32" creationId="{CBE67C47-D3EB-4AFE-9ED9-B62DB10DD5DA}"/>
          </ac:spMkLst>
        </pc:spChg>
        <pc:spChg chg="del">
          <ac:chgData name="Agustín Ruiz Martín" userId="42fb2f6dfcc8d877" providerId="LiveId" clId="{7F87EB1A-3C0E-47DC-9BEC-592064342CAC}" dt="2020-01-14T17:44:41.768" v="20660" actId="478"/>
          <ac:spMkLst>
            <pc:docMk/>
            <pc:sldMk cId="3471870325" sldId="426"/>
            <ac:spMk id="33" creationId="{07307785-B61F-435B-87A8-58386EC4EB0E}"/>
          </ac:spMkLst>
        </pc:spChg>
        <pc:graphicFrameChg chg="del">
          <ac:chgData name="Agustín Ruiz Martín" userId="42fb2f6dfcc8d877" providerId="LiveId" clId="{7F87EB1A-3C0E-47DC-9BEC-592064342CAC}" dt="2020-01-14T17:44:35.159" v="20659" actId="478"/>
          <ac:graphicFrameMkLst>
            <pc:docMk/>
            <pc:sldMk cId="3471870325" sldId="426"/>
            <ac:graphicFrameMk id="11" creationId="{E971B75B-62A9-44B9-A172-9C622971F9B0}"/>
          </ac:graphicFrameMkLst>
        </pc:graphicFrameChg>
        <pc:graphicFrameChg chg="add mod modGraphic">
          <ac:chgData name="Agustín Ruiz Martín" userId="42fb2f6dfcc8d877" providerId="LiveId" clId="{7F87EB1A-3C0E-47DC-9BEC-592064342CAC}" dt="2020-02-03T20:49:53.684" v="23153" actId="1036"/>
          <ac:graphicFrameMkLst>
            <pc:docMk/>
            <pc:sldMk cId="3471870325" sldId="426"/>
            <ac:graphicFrameMk id="13" creationId="{8514CF7F-93B6-47F2-9C01-FAD7171DE23D}"/>
          </ac:graphicFrameMkLst>
        </pc:graphicFrameChg>
      </pc:sldChg>
      <pc:sldChg chg="addSp delSp modSp add delAnim modAnim">
        <pc:chgData name="Agustín Ruiz Martín" userId="42fb2f6dfcc8d877" providerId="LiveId" clId="{7F87EB1A-3C0E-47DC-9BEC-592064342CAC}" dt="2020-01-14T17:56:02.374" v="20941" actId="790"/>
        <pc:sldMkLst>
          <pc:docMk/>
          <pc:sldMk cId="2135243261" sldId="427"/>
        </pc:sldMkLst>
        <pc:spChg chg="del">
          <ac:chgData name="Agustín Ruiz Martín" userId="42fb2f6dfcc8d877" providerId="LiveId" clId="{7F87EB1A-3C0E-47DC-9BEC-592064342CAC}" dt="2020-01-14T17:53:30.087" v="20857" actId="478"/>
          <ac:spMkLst>
            <pc:docMk/>
            <pc:sldMk cId="2135243261" sldId="427"/>
            <ac:spMk id="2" creationId="{D930BF5B-2642-4E56-858D-DF679CA3568D}"/>
          </ac:spMkLst>
        </pc:spChg>
        <pc:spChg chg="mod">
          <ac:chgData name="Agustín Ruiz Martín" userId="42fb2f6dfcc8d877" providerId="LiveId" clId="{7F87EB1A-3C0E-47DC-9BEC-592064342CAC}" dt="2020-01-14T17:56:02.374" v="20941" actId="790"/>
          <ac:spMkLst>
            <pc:docMk/>
            <pc:sldMk cId="2135243261" sldId="427"/>
            <ac:spMk id="12" creationId="{A3CF3788-AECB-4B32-AE39-E238C022DE64}"/>
          </ac:spMkLst>
        </pc:spChg>
        <pc:spChg chg="mod">
          <ac:chgData name="Agustín Ruiz Martín" userId="42fb2f6dfcc8d877" providerId="LiveId" clId="{7F87EB1A-3C0E-47DC-9BEC-592064342CAC}" dt="2020-01-14T17:56:02.374" v="20941" actId="790"/>
          <ac:spMkLst>
            <pc:docMk/>
            <pc:sldMk cId="2135243261" sldId="427"/>
            <ac:spMk id="15" creationId="{D3B10434-3271-4A1F-8ACA-985DFB87AE87}"/>
          </ac:spMkLst>
        </pc:spChg>
        <pc:spChg chg="mod">
          <ac:chgData name="Agustín Ruiz Martín" userId="42fb2f6dfcc8d877" providerId="LiveId" clId="{7F87EB1A-3C0E-47DC-9BEC-592064342CAC}" dt="2020-01-14T17:56:02.374" v="20941" actId="790"/>
          <ac:spMkLst>
            <pc:docMk/>
            <pc:sldMk cId="2135243261" sldId="427"/>
            <ac:spMk id="16" creationId="{2C956147-033C-4064-BFB3-D23AD0B98DDC}"/>
          </ac:spMkLst>
        </pc:spChg>
        <pc:spChg chg="mod">
          <ac:chgData name="Agustín Ruiz Martín" userId="42fb2f6dfcc8d877" providerId="LiveId" clId="{7F87EB1A-3C0E-47DC-9BEC-592064342CAC}" dt="2020-01-14T17:56:02.374" v="20941" actId="790"/>
          <ac:spMkLst>
            <pc:docMk/>
            <pc:sldMk cId="2135243261" sldId="427"/>
            <ac:spMk id="17" creationId="{1DAD9583-3744-4BDD-B0BB-0B878327D813}"/>
          </ac:spMkLst>
        </pc:spChg>
        <pc:spChg chg="mod">
          <ac:chgData name="Agustín Ruiz Martín" userId="42fb2f6dfcc8d877" providerId="LiveId" clId="{7F87EB1A-3C0E-47DC-9BEC-592064342CAC}" dt="2020-01-14T17:56:02.374" v="20941" actId="790"/>
          <ac:spMkLst>
            <pc:docMk/>
            <pc:sldMk cId="2135243261" sldId="427"/>
            <ac:spMk id="18" creationId="{C52806D3-62B7-460B-A7B4-5DFA10E53F23}"/>
          </ac:spMkLst>
        </pc:spChg>
        <pc:spChg chg="add mod">
          <ac:chgData name="Agustín Ruiz Martín" userId="42fb2f6dfcc8d877" providerId="LiveId" clId="{7F87EB1A-3C0E-47DC-9BEC-592064342CAC}" dt="2020-01-14T17:55:48.924" v="20939" actId="14861"/>
          <ac:spMkLst>
            <pc:docMk/>
            <pc:sldMk cId="2135243261" sldId="427"/>
            <ac:spMk id="19" creationId="{D5B7913B-D5A8-475E-BC61-F037225DAB51}"/>
          </ac:spMkLst>
        </pc:spChg>
        <pc:spChg chg="add mod">
          <ac:chgData name="Agustín Ruiz Martín" userId="42fb2f6dfcc8d877" providerId="LiveId" clId="{7F87EB1A-3C0E-47DC-9BEC-592064342CAC}" dt="2020-01-14T17:55:54.610" v="20940" actId="14861"/>
          <ac:spMkLst>
            <pc:docMk/>
            <pc:sldMk cId="2135243261" sldId="427"/>
            <ac:spMk id="20" creationId="{79A331D3-2126-4E0D-B2B1-0F511ED69249}"/>
          </ac:spMkLst>
        </pc:spChg>
        <pc:spChg chg="add mod">
          <ac:chgData name="Agustín Ruiz Martín" userId="42fb2f6dfcc8d877" providerId="LiveId" clId="{7F87EB1A-3C0E-47DC-9BEC-592064342CAC}" dt="2020-01-14T17:55:48.924" v="20939" actId="14861"/>
          <ac:spMkLst>
            <pc:docMk/>
            <pc:sldMk cId="2135243261" sldId="427"/>
            <ac:spMk id="21" creationId="{405549AA-1FE8-4BE4-B7E2-A314E5A2B373}"/>
          </ac:spMkLst>
        </pc:spChg>
        <pc:spChg chg="add mod">
          <ac:chgData name="Agustín Ruiz Martín" userId="42fb2f6dfcc8d877" providerId="LiveId" clId="{7F87EB1A-3C0E-47DC-9BEC-592064342CAC}" dt="2020-01-14T17:55:48.924" v="20939" actId="14861"/>
          <ac:spMkLst>
            <pc:docMk/>
            <pc:sldMk cId="2135243261" sldId="427"/>
            <ac:spMk id="22" creationId="{F9008332-6ACF-4713-B8EA-B204FD1C1F1C}"/>
          </ac:spMkLst>
        </pc:spChg>
        <pc:spChg chg="mod">
          <ac:chgData name="Agustín Ruiz Martín" userId="42fb2f6dfcc8d877" providerId="LiveId" clId="{7F87EB1A-3C0E-47DC-9BEC-592064342CAC}" dt="2020-01-14T17:55:35.630" v="20938" actId="14861"/>
          <ac:spMkLst>
            <pc:docMk/>
            <pc:sldMk cId="2135243261" sldId="427"/>
            <ac:spMk id="24" creationId="{D62595F5-B244-48EA-8D8E-6C66470AF870}"/>
          </ac:spMkLst>
        </pc:spChg>
        <pc:spChg chg="mod">
          <ac:chgData name="Agustín Ruiz Martín" userId="42fb2f6dfcc8d877" providerId="LiveId" clId="{7F87EB1A-3C0E-47DC-9BEC-592064342CAC}" dt="2020-01-14T17:55:35.630" v="20938" actId="14861"/>
          <ac:spMkLst>
            <pc:docMk/>
            <pc:sldMk cId="2135243261" sldId="427"/>
            <ac:spMk id="25" creationId="{7938B0EC-7430-4C95-9D7E-6EEB40C6422D}"/>
          </ac:spMkLst>
        </pc:spChg>
        <pc:spChg chg="mod">
          <ac:chgData name="Agustín Ruiz Martín" userId="42fb2f6dfcc8d877" providerId="LiveId" clId="{7F87EB1A-3C0E-47DC-9BEC-592064342CAC}" dt="2020-01-14T17:55:35.630" v="20938" actId="14861"/>
          <ac:spMkLst>
            <pc:docMk/>
            <pc:sldMk cId="2135243261" sldId="427"/>
            <ac:spMk id="26" creationId="{117537A5-E7F0-46E8-9D43-795E98B7DA4E}"/>
          </ac:spMkLst>
        </pc:spChg>
        <pc:spChg chg="mod">
          <ac:chgData name="Agustín Ruiz Martín" userId="42fb2f6dfcc8d877" providerId="LiveId" clId="{7F87EB1A-3C0E-47DC-9BEC-592064342CAC}" dt="2020-01-14T17:55:35.630" v="20938" actId="14861"/>
          <ac:spMkLst>
            <pc:docMk/>
            <pc:sldMk cId="2135243261" sldId="427"/>
            <ac:spMk id="30" creationId="{76FE5E05-1F01-4CD0-B30E-CF65A291AAB4}"/>
          </ac:spMkLst>
        </pc:spChg>
        <pc:spChg chg="mod">
          <ac:chgData name="Agustín Ruiz Martín" userId="42fb2f6dfcc8d877" providerId="LiveId" clId="{7F87EB1A-3C0E-47DC-9BEC-592064342CAC}" dt="2020-01-14T17:55:23.507" v="20937" actId="790"/>
          <ac:spMkLst>
            <pc:docMk/>
            <pc:sldMk cId="2135243261" sldId="427"/>
            <ac:spMk id="32" creationId="{1DA3F4F5-255E-4A83-95E5-34A3E6A1D5C2}"/>
          </ac:spMkLst>
        </pc:spChg>
        <pc:grpChg chg="add mod">
          <ac:chgData name="Agustín Ruiz Martín" userId="42fb2f6dfcc8d877" providerId="LiveId" clId="{7F87EB1A-3C0E-47DC-9BEC-592064342CAC}" dt="2020-01-14T17:53:43.677" v="20860" actId="1076"/>
          <ac:grpSpMkLst>
            <pc:docMk/>
            <pc:sldMk cId="2135243261" sldId="427"/>
            <ac:grpSpMk id="10" creationId="{F91E6300-C005-4B45-AFDB-FEEB58C25328}"/>
          </ac:grpSpMkLst>
        </pc:grpChg>
        <pc:grpChg chg="add mod">
          <ac:chgData name="Agustín Ruiz Martín" userId="42fb2f6dfcc8d877" providerId="LiveId" clId="{7F87EB1A-3C0E-47DC-9BEC-592064342CAC}" dt="2020-01-14T17:54:51.414" v="20897"/>
          <ac:grpSpMkLst>
            <pc:docMk/>
            <pc:sldMk cId="2135243261" sldId="427"/>
            <ac:grpSpMk id="23" creationId="{53CF6E6E-EE47-40A9-B4EA-8DBF0323079E}"/>
          </ac:grpSpMkLst>
        </pc:grpChg>
        <pc:graphicFrameChg chg="del">
          <ac:chgData name="Agustín Ruiz Martín" userId="42fb2f6dfcc8d877" providerId="LiveId" clId="{7F87EB1A-3C0E-47DC-9BEC-592064342CAC}" dt="2020-01-14T17:53:31.805" v="20858" actId="478"/>
          <ac:graphicFrameMkLst>
            <pc:docMk/>
            <pc:sldMk cId="2135243261" sldId="427"/>
            <ac:graphicFrameMk id="13" creationId="{8514CF7F-93B6-47F2-9C01-FAD7171DE23D}"/>
          </ac:graphicFrameMkLst>
        </pc:graphicFrameChg>
      </pc:sldChg>
      <pc:sldChg chg="addSp delSp modSp add modAnim modNotesTx">
        <pc:chgData name="Agustín Ruiz Martín" userId="42fb2f6dfcc8d877" providerId="LiveId" clId="{7F87EB1A-3C0E-47DC-9BEC-592064342CAC}" dt="2020-02-03T21:21:51.021" v="23315" actId="1036"/>
        <pc:sldMkLst>
          <pc:docMk/>
          <pc:sldMk cId="262153276" sldId="428"/>
        </pc:sldMkLst>
        <pc:spChg chg="mod">
          <ac:chgData name="Agustín Ruiz Martín" userId="42fb2f6dfcc8d877" providerId="LiveId" clId="{7F87EB1A-3C0E-47DC-9BEC-592064342CAC}" dt="2020-02-03T21:21:51.021" v="23315" actId="1036"/>
          <ac:spMkLst>
            <pc:docMk/>
            <pc:sldMk cId="262153276" sldId="428"/>
            <ac:spMk id="2" creationId="{3EE722F5-D021-4043-B698-F8721E719125}"/>
          </ac:spMkLst>
        </pc:spChg>
        <pc:spChg chg="mod">
          <ac:chgData name="Agustín Ruiz Martín" userId="42fb2f6dfcc8d877" providerId="LiveId" clId="{7F87EB1A-3C0E-47DC-9BEC-592064342CAC}" dt="2020-01-14T19:16:41.893" v="21194" actId="114"/>
          <ac:spMkLst>
            <pc:docMk/>
            <pc:sldMk cId="262153276" sldId="428"/>
            <ac:spMk id="13" creationId="{962F2A99-7E7E-4B96-BFE0-FE1D9D405713}"/>
          </ac:spMkLst>
        </pc:spChg>
        <pc:spChg chg="mod">
          <ac:chgData name="Agustín Ruiz Martín" userId="42fb2f6dfcc8d877" providerId="LiveId" clId="{7F87EB1A-3C0E-47DC-9BEC-592064342CAC}" dt="2020-01-30T15:54:41.781" v="22984" actId="1076"/>
          <ac:spMkLst>
            <pc:docMk/>
            <pc:sldMk cId="262153276" sldId="428"/>
            <ac:spMk id="15" creationId="{CA7FF063-E6B9-4565-9CBC-E4F8B6576BF3}"/>
          </ac:spMkLst>
        </pc:spChg>
        <pc:grpChg chg="add mod">
          <ac:chgData name="Agustín Ruiz Martín" userId="42fb2f6dfcc8d877" providerId="LiveId" clId="{7F87EB1A-3C0E-47DC-9BEC-592064342CAC}" dt="2020-01-14T19:18:44.796" v="21213" actId="1036"/>
          <ac:grpSpMkLst>
            <pc:docMk/>
            <pc:sldMk cId="262153276" sldId="428"/>
            <ac:grpSpMk id="9" creationId="{C5E019FC-421A-4ED8-9902-AB0F5E211233}"/>
          </ac:grpSpMkLst>
        </pc:grpChg>
        <pc:grpChg chg="add mod">
          <ac:chgData name="Agustín Ruiz Martín" userId="42fb2f6dfcc8d877" providerId="LiveId" clId="{7F87EB1A-3C0E-47DC-9BEC-592064342CAC}" dt="2020-01-30T15:54:48.525" v="22985" actId="1076"/>
          <ac:grpSpMkLst>
            <pc:docMk/>
            <pc:sldMk cId="262153276" sldId="428"/>
            <ac:grpSpMk id="12" creationId="{C01D2854-2355-41BF-9613-A3F761D17314}"/>
          </ac:grpSpMkLst>
        </pc:grpChg>
        <pc:grpChg chg="add del mod">
          <ac:chgData name="Agustín Ruiz Martín" userId="42fb2f6dfcc8d877" providerId="LiveId" clId="{7F87EB1A-3C0E-47DC-9BEC-592064342CAC}" dt="2020-01-30T15:54:50.005" v="22987"/>
          <ac:grpSpMkLst>
            <pc:docMk/>
            <pc:sldMk cId="262153276" sldId="428"/>
            <ac:grpSpMk id="16" creationId="{BAD25095-DFE7-4C29-A193-7B13D869A4C4}"/>
          </ac:grpSpMkLst>
        </pc:grpChg>
        <pc:grpChg chg="add del mod">
          <ac:chgData name="Agustín Ruiz Martín" userId="42fb2f6dfcc8d877" providerId="LiveId" clId="{7F87EB1A-3C0E-47DC-9BEC-592064342CAC}" dt="2020-01-30T15:54:50.005" v="22987"/>
          <ac:grpSpMkLst>
            <pc:docMk/>
            <pc:sldMk cId="262153276" sldId="428"/>
            <ac:grpSpMk id="20" creationId="{224A2A3E-D024-48B8-83A4-9F45F58F935E}"/>
          </ac:grpSpMkLst>
        </pc:grpChg>
        <pc:grpChg chg="add del mod">
          <ac:chgData name="Agustín Ruiz Martín" userId="42fb2f6dfcc8d877" providerId="LiveId" clId="{7F87EB1A-3C0E-47DC-9BEC-592064342CAC}" dt="2020-01-30T15:54:50.005" v="22987"/>
          <ac:grpSpMkLst>
            <pc:docMk/>
            <pc:sldMk cId="262153276" sldId="428"/>
            <ac:grpSpMk id="23" creationId="{6DC22365-6F4B-4F59-8EAE-B9A91D69BD7B}"/>
          </ac:grpSpMkLst>
        </pc:grpChg>
      </pc:sldChg>
      <pc:sldChg chg="addSp delSp modSp add delAnim modAnim">
        <pc:chgData name="Agustín Ruiz Martín" userId="42fb2f6dfcc8d877" providerId="LiveId" clId="{7F87EB1A-3C0E-47DC-9BEC-592064342CAC}" dt="2020-02-03T21:22:10.657" v="23332" actId="1035"/>
        <pc:sldMkLst>
          <pc:docMk/>
          <pc:sldMk cId="3224961298" sldId="429"/>
        </pc:sldMkLst>
        <pc:spChg chg="mod">
          <ac:chgData name="Agustín Ruiz Martín" userId="42fb2f6dfcc8d877" providerId="LiveId" clId="{7F87EB1A-3C0E-47DC-9BEC-592064342CAC}" dt="2020-01-14T19:34:10.576" v="21297" actId="255"/>
          <ac:spMkLst>
            <pc:docMk/>
            <pc:sldMk cId="3224961298" sldId="429"/>
            <ac:spMk id="2" creationId="{3EE722F5-D021-4043-B698-F8721E719125}"/>
          </ac:spMkLst>
        </pc:spChg>
        <pc:spChg chg="mod">
          <ac:chgData name="Agustín Ruiz Martín" userId="42fb2f6dfcc8d877" providerId="LiveId" clId="{7F87EB1A-3C0E-47DC-9BEC-592064342CAC}" dt="2020-01-14T19:21:59.757" v="21247" actId="20577"/>
          <ac:spMkLst>
            <pc:docMk/>
            <pc:sldMk cId="3224961298" sldId="429"/>
            <ac:spMk id="18" creationId="{10FF5186-2A75-4CDD-866F-618C6E2F88C1}"/>
          </ac:spMkLst>
        </pc:spChg>
        <pc:spChg chg="mod">
          <ac:chgData name="Agustín Ruiz Martín" userId="42fb2f6dfcc8d877" providerId="LiveId" clId="{7F87EB1A-3C0E-47DC-9BEC-592064342CAC}" dt="2020-01-14T19:29:59.558" v="21284" actId="207"/>
          <ac:spMkLst>
            <pc:docMk/>
            <pc:sldMk cId="3224961298" sldId="429"/>
            <ac:spMk id="21" creationId="{0230FA13-3963-4EBA-8E6A-22AE6CF5AF81}"/>
          </ac:spMkLst>
        </pc:spChg>
        <pc:spChg chg="mod">
          <ac:chgData name="Agustín Ruiz Martín" userId="42fb2f6dfcc8d877" providerId="LiveId" clId="{7F87EB1A-3C0E-47DC-9BEC-592064342CAC}" dt="2020-01-14T20:43:47.537" v="21809" actId="20577"/>
          <ac:spMkLst>
            <pc:docMk/>
            <pc:sldMk cId="3224961298" sldId="429"/>
            <ac:spMk id="23" creationId="{4E5034CE-5E4B-4E8E-8226-EEB0EE48CB47}"/>
          </ac:spMkLst>
        </pc:spChg>
        <pc:spChg chg="mod">
          <ac:chgData name="Agustín Ruiz Martín" userId="42fb2f6dfcc8d877" providerId="LiveId" clId="{7F87EB1A-3C0E-47DC-9BEC-592064342CAC}" dt="2020-01-14T19:41:21.930" v="21316" actId="14861"/>
          <ac:spMkLst>
            <pc:docMk/>
            <pc:sldMk cId="3224961298" sldId="429"/>
            <ac:spMk id="25" creationId="{655AE55D-7C81-4D28-B020-0E07996D59AF}"/>
          </ac:spMkLst>
        </pc:spChg>
        <pc:spChg chg="mod">
          <ac:chgData name="Agustín Ruiz Martín" userId="42fb2f6dfcc8d877" providerId="LiveId" clId="{7F87EB1A-3C0E-47DC-9BEC-592064342CAC}" dt="2020-01-14T19:41:21.930" v="21316" actId="14861"/>
          <ac:spMkLst>
            <pc:docMk/>
            <pc:sldMk cId="3224961298" sldId="429"/>
            <ac:spMk id="26" creationId="{AB72617B-1457-4984-BD3D-632CE8844D2C}"/>
          </ac:spMkLst>
        </pc:spChg>
        <pc:spChg chg="mod">
          <ac:chgData name="Agustín Ruiz Martín" userId="42fb2f6dfcc8d877" providerId="LiveId" clId="{7F87EB1A-3C0E-47DC-9BEC-592064342CAC}" dt="2020-01-14T19:41:21.930" v="21316" actId="14861"/>
          <ac:spMkLst>
            <pc:docMk/>
            <pc:sldMk cId="3224961298" sldId="429"/>
            <ac:spMk id="29" creationId="{6FCEDEBA-8E24-411F-8D38-B1A69A31FFFB}"/>
          </ac:spMkLst>
        </pc:spChg>
        <pc:spChg chg="mod">
          <ac:chgData name="Agustín Ruiz Martín" userId="42fb2f6dfcc8d877" providerId="LiveId" clId="{7F87EB1A-3C0E-47DC-9BEC-592064342CAC}" dt="2020-01-14T19:41:21.930" v="21316" actId="14861"/>
          <ac:spMkLst>
            <pc:docMk/>
            <pc:sldMk cId="3224961298" sldId="429"/>
            <ac:spMk id="32" creationId="{2C38B950-525D-46CD-9DF0-E0B4958FB2F4}"/>
          </ac:spMkLst>
        </pc:spChg>
        <pc:spChg chg="mod">
          <ac:chgData name="Agustín Ruiz Martín" userId="42fb2f6dfcc8d877" providerId="LiveId" clId="{7F87EB1A-3C0E-47DC-9BEC-592064342CAC}" dt="2020-01-14T19:41:21.930" v="21316" actId="14861"/>
          <ac:spMkLst>
            <pc:docMk/>
            <pc:sldMk cId="3224961298" sldId="429"/>
            <ac:spMk id="33" creationId="{24B279BD-3E3B-4856-8862-991EFA0E1327}"/>
          </ac:spMkLst>
        </pc:spChg>
        <pc:spChg chg="mod">
          <ac:chgData name="Agustín Ruiz Martín" userId="42fb2f6dfcc8d877" providerId="LiveId" clId="{7F87EB1A-3C0E-47DC-9BEC-592064342CAC}" dt="2020-01-14T19:41:21.930" v="21316" actId="14861"/>
          <ac:spMkLst>
            <pc:docMk/>
            <pc:sldMk cId="3224961298" sldId="429"/>
            <ac:spMk id="34" creationId="{2087F222-9A6A-4B4A-8BBF-A8E5FD5C5F98}"/>
          </ac:spMkLst>
        </pc:spChg>
        <pc:spChg chg="mod">
          <ac:chgData name="Agustín Ruiz Martín" userId="42fb2f6dfcc8d877" providerId="LiveId" clId="{7F87EB1A-3C0E-47DC-9BEC-592064342CAC}" dt="2020-01-14T20:57:01.286" v="22013" actId="313"/>
          <ac:spMkLst>
            <pc:docMk/>
            <pc:sldMk cId="3224961298" sldId="429"/>
            <ac:spMk id="35" creationId="{BDF699B6-4AAA-46E6-A436-6F24DE0FDDDB}"/>
          </ac:spMkLst>
        </pc:spChg>
        <pc:spChg chg="mod">
          <ac:chgData name="Agustín Ruiz Martín" userId="42fb2f6dfcc8d877" providerId="LiveId" clId="{7F87EB1A-3C0E-47DC-9BEC-592064342CAC}" dt="2020-01-14T20:41:23.823" v="21790" actId="790"/>
          <ac:spMkLst>
            <pc:docMk/>
            <pc:sldMk cId="3224961298" sldId="429"/>
            <ac:spMk id="36" creationId="{E0AC6294-77DC-44D3-9583-382159786D78}"/>
          </ac:spMkLst>
        </pc:spChg>
        <pc:grpChg chg="del">
          <ac:chgData name="Agustín Ruiz Martín" userId="42fb2f6dfcc8d877" providerId="LiveId" clId="{7F87EB1A-3C0E-47DC-9BEC-592064342CAC}" dt="2020-01-14T19:20:40.043" v="21242" actId="478"/>
          <ac:grpSpMkLst>
            <pc:docMk/>
            <pc:sldMk cId="3224961298" sldId="429"/>
            <ac:grpSpMk id="9" creationId="{C5E019FC-421A-4ED8-9902-AB0F5E211233}"/>
          </ac:grpSpMkLst>
        </pc:grpChg>
        <pc:grpChg chg="del">
          <ac:chgData name="Agustín Ruiz Martín" userId="42fb2f6dfcc8d877" providerId="LiveId" clId="{7F87EB1A-3C0E-47DC-9BEC-592064342CAC}" dt="2020-01-14T19:20:41.247" v="21243" actId="478"/>
          <ac:grpSpMkLst>
            <pc:docMk/>
            <pc:sldMk cId="3224961298" sldId="429"/>
            <ac:grpSpMk id="12" creationId="{C01D2854-2355-41BF-9613-A3F761D17314}"/>
          </ac:grpSpMkLst>
        </pc:grpChg>
        <pc:grpChg chg="add mod">
          <ac:chgData name="Agustín Ruiz Martín" userId="42fb2f6dfcc8d877" providerId="LiveId" clId="{7F87EB1A-3C0E-47DC-9BEC-592064342CAC}" dt="2020-01-14T19:23:09.192" v="21248" actId="1076"/>
          <ac:grpSpMkLst>
            <pc:docMk/>
            <pc:sldMk cId="3224961298" sldId="429"/>
            <ac:grpSpMk id="16" creationId="{046EEEAE-8858-474F-AAA3-414E87156EAD}"/>
          </ac:grpSpMkLst>
        </pc:grpChg>
        <pc:grpChg chg="add mod ord">
          <ac:chgData name="Agustín Ruiz Martín" userId="42fb2f6dfcc8d877" providerId="LiveId" clId="{7F87EB1A-3C0E-47DC-9BEC-592064342CAC}" dt="2020-02-03T21:22:02.238" v="23322" actId="1037"/>
          <ac:grpSpMkLst>
            <pc:docMk/>
            <pc:sldMk cId="3224961298" sldId="429"/>
            <ac:grpSpMk id="20" creationId="{C9D24184-51C5-4475-88A3-EDCCDD14333D}"/>
          </ac:grpSpMkLst>
        </pc:grpChg>
        <pc:graphicFrameChg chg="add del mod ord modGraphic">
          <ac:chgData name="Agustín Ruiz Martín" userId="42fb2f6dfcc8d877" providerId="LiveId" clId="{7F87EB1A-3C0E-47DC-9BEC-592064342CAC}" dt="2020-02-03T21:22:10.657" v="23332" actId="1035"/>
          <ac:graphicFrameMkLst>
            <pc:docMk/>
            <pc:sldMk cId="3224961298" sldId="429"/>
            <ac:graphicFrameMk id="19" creationId="{5DC0C61C-2F96-493A-A462-9DBA3C34A8B4}"/>
          </ac:graphicFrameMkLst>
        </pc:graphicFrameChg>
      </pc:sldChg>
      <pc:sldChg chg="addSp delSp modSp add delAnim modAnim">
        <pc:chgData name="Agustín Ruiz Martín" userId="42fb2f6dfcc8d877" providerId="LiveId" clId="{7F87EB1A-3C0E-47DC-9BEC-592064342CAC}" dt="2020-01-14T20:41:48.433" v="21797" actId="1036"/>
        <pc:sldMkLst>
          <pc:docMk/>
          <pc:sldMk cId="3875144773" sldId="430"/>
        </pc:sldMkLst>
        <pc:spChg chg="del">
          <ac:chgData name="Agustín Ruiz Martín" userId="42fb2f6dfcc8d877" providerId="LiveId" clId="{7F87EB1A-3C0E-47DC-9BEC-592064342CAC}" dt="2020-01-14T20:18:19.589" v="21585" actId="478"/>
          <ac:spMkLst>
            <pc:docMk/>
            <pc:sldMk cId="3875144773" sldId="430"/>
            <ac:spMk id="2" creationId="{3EE722F5-D021-4043-B698-F8721E719125}"/>
          </ac:spMkLst>
        </pc:spChg>
        <pc:spChg chg="add mod">
          <ac:chgData name="Agustín Ruiz Martín" userId="42fb2f6dfcc8d877" providerId="LiveId" clId="{7F87EB1A-3C0E-47DC-9BEC-592064342CAC}" dt="2020-01-14T20:39:44.901" v="21771" actId="164"/>
          <ac:spMkLst>
            <pc:docMk/>
            <pc:sldMk cId="3875144773" sldId="430"/>
            <ac:spMk id="3" creationId="{A7DC7E8B-DE33-4B6B-9E4F-D562B97E1FB0}"/>
          </ac:spMkLst>
        </pc:spChg>
        <pc:spChg chg="add mod">
          <ac:chgData name="Agustín Ruiz Martín" userId="42fb2f6dfcc8d877" providerId="LiveId" clId="{7F87EB1A-3C0E-47DC-9BEC-592064342CAC}" dt="2020-01-14T20:39:23.172" v="21766" actId="164"/>
          <ac:spMkLst>
            <pc:docMk/>
            <pc:sldMk cId="3875144773" sldId="430"/>
            <ac:spMk id="41" creationId="{35A66E00-3027-4B46-A5E2-B0BCCB09767B}"/>
          </ac:spMkLst>
        </pc:spChg>
        <pc:spChg chg="add mod">
          <ac:chgData name="Agustín Ruiz Martín" userId="42fb2f6dfcc8d877" providerId="LiveId" clId="{7F87EB1A-3C0E-47DC-9BEC-592064342CAC}" dt="2020-01-14T20:39:23.172" v="21766" actId="164"/>
          <ac:spMkLst>
            <pc:docMk/>
            <pc:sldMk cId="3875144773" sldId="430"/>
            <ac:spMk id="42" creationId="{EFDF3F42-F392-43F2-944B-EBD2B538CF08}"/>
          </ac:spMkLst>
        </pc:spChg>
        <pc:spChg chg="add del">
          <ac:chgData name="Agustín Ruiz Martín" userId="42fb2f6dfcc8d877" providerId="LiveId" clId="{7F87EB1A-3C0E-47DC-9BEC-592064342CAC}" dt="2020-01-14T20:22:10.899" v="21666"/>
          <ac:spMkLst>
            <pc:docMk/>
            <pc:sldMk cId="3875144773" sldId="430"/>
            <ac:spMk id="43" creationId="{B28A265E-20B4-44F0-A870-3F4F8ABE4618}"/>
          </ac:spMkLst>
        </pc:spChg>
        <pc:spChg chg="add mod">
          <ac:chgData name="Agustín Ruiz Martín" userId="42fb2f6dfcc8d877" providerId="LiveId" clId="{7F87EB1A-3C0E-47DC-9BEC-592064342CAC}" dt="2020-01-14T20:39:23.172" v="21766" actId="164"/>
          <ac:spMkLst>
            <pc:docMk/>
            <pc:sldMk cId="3875144773" sldId="430"/>
            <ac:spMk id="44" creationId="{0241F5AB-4A62-4B03-A874-5E89A476D6A0}"/>
          </ac:spMkLst>
        </pc:spChg>
        <pc:spChg chg="add mod">
          <ac:chgData name="Agustín Ruiz Martín" userId="42fb2f6dfcc8d877" providerId="LiveId" clId="{7F87EB1A-3C0E-47DC-9BEC-592064342CAC}" dt="2020-01-14T20:39:23.172" v="21766" actId="164"/>
          <ac:spMkLst>
            <pc:docMk/>
            <pc:sldMk cId="3875144773" sldId="430"/>
            <ac:spMk id="45" creationId="{7AB42D50-47CB-4F03-BF31-417E0B2914EC}"/>
          </ac:spMkLst>
        </pc:spChg>
        <pc:spChg chg="add mod">
          <ac:chgData name="Agustín Ruiz Martín" userId="42fb2f6dfcc8d877" providerId="LiveId" clId="{7F87EB1A-3C0E-47DC-9BEC-592064342CAC}" dt="2020-01-14T20:39:23.172" v="21766" actId="164"/>
          <ac:spMkLst>
            <pc:docMk/>
            <pc:sldMk cId="3875144773" sldId="430"/>
            <ac:spMk id="46" creationId="{120E84FE-E57D-4B21-9AE2-5AD8794E21BF}"/>
          </ac:spMkLst>
        </pc:spChg>
        <pc:spChg chg="add mod">
          <ac:chgData name="Agustín Ruiz Martín" userId="42fb2f6dfcc8d877" providerId="LiveId" clId="{7F87EB1A-3C0E-47DC-9BEC-592064342CAC}" dt="2020-01-14T20:39:23.172" v="21766" actId="164"/>
          <ac:spMkLst>
            <pc:docMk/>
            <pc:sldMk cId="3875144773" sldId="430"/>
            <ac:spMk id="47" creationId="{06ACB033-6615-47DE-9013-1C2273D0FBF7}"/>
          </ac:spMkLst>
        </pc:spChg>
        <pc:grpChg chg="add mod">
          <ac:chgData name="Agustín Ruiz Martín" userId="42fb2f6dfcc8d877" providerId="LiveId" clId="{7F87EB1A-3C0E-47DC-9BEC-592064342CAC}" dt="2020-01-14T20:41:48.433" v="21797" actId="1036"/>
          <ac:grpSpMkLst>
            <pc:docMk/>
            <pc:sldMk cId="3875144773" sldId="430"/>
            <ac:grpSpMk id="4" creationId="{1053D680-A98C-4F2C-B828-3A3FFF6DD3A9}"/>
          </ac:grpSpMkLst>
        </pc:grpChg>
        <pc:grpChg chg="add mod">
          <ac:chgData name="Agustín Ruiz Martín" userId="42fb2f6dfcc8d877" providerId="LiveId" clId="{7F87EB1A-3C0E-47DC-9BEC-592064342CAC}" dt="2020-01-14T20:41:48.433" v="21797" actId="1036"/>
          <ac:grpSpMkLst>
            <pc:docMk/>
            <pc:sldMk cId="3875144773" sldId="430"/>
            <ac:grpSpMk id="5" creationId="{FBFAF418-6702-477B-ACCF-2A457ACC01D1}"/>
          </ac:grpSpMkLst>
        </pc:grpChg>
        <pc:grpChg chg="del">
          <ac:chgData name="Agustín Ruiz Martín" userId="42fb2f6dfcc8d877" providerId="LiveId" clId="{7F87EB1A-3C0E-47DC-9BEC-592064342CAC}" dt="2020-01-14T20:18:20.495" v="21586" actId="478"/>
          <ac:grpSpMkLst>
            <pc:docMk/>
            <pc:sldMk cId="3875144773" sldId="430"/>
            <ac:grpSpMk id="16" creationId="{046EEEAE-8858-474F-AAA3-414E87156EAD}"/>
          </ac:grpSpMkLst>
        </pc:grpChg>
        <pc:grpChg chg="del">
          <ac:chgData name="Agustín Ruiz Martín" userId="42fb2f6dfcc8d877" providerId="LiveId" clId="{7F87EB1A-3C0E-47DC-9BEC-592064342CAC}" dt="2020-01-14T20:18:13.977" v="21583" actId="478"/>
          <ac:grpSpMkLst>
            <pc:docMk/>
            <pc:sldMk cId="3875144773" sldId="430"/>
            <ac:grpSpMk id="20" creationId="{C9D24184-51C5-4475-88A3-EDCCDD14333D}"/>
          </ac:grpSpMkLst>
        </pc:grpChg>
        <pc:graphicFrameChg chg="del">
          <ac:chgData name="Agustín Ruiz Martín" userId="42fb2f6dfcc8d877" providerId="LiveId" clId="{7F87EB1A-3C0E-47DC-9BEC-592064342CAC}" dt="2020-01-14T20:18:17.603" v="21584" actId="478"/>
          <ac:graphicFrameMkLst>
            <pc:docMk/>
            <pc:sldMk cId="3875144773" sldId="430"/>
            <ac:graphicFrameMk id="19" creationId="{5DC0C61C-2F96-493A-A462-9DBA3C34A8B4}"/>
          </ac:graphicFrameMkLst>
        </pc:graphicFrameChg>
        <pc:graphicFrameChg chg="add mod modGraphic">
          <ac:chgData name="Agustín Ruiz Martín" userId="42fb2f6dfcc8d877" providerId="LiveId" clId="{7F87EB1A-3C0E-47DC-9BEC-592064342CAC}" dt="2020-01-14T20:41:43.209" v="21793" actId="1036"/>
          <ac:graphicFrameMkLst>
            <pc:docMk/>
            <pc:sldMk cId="3875144773" sldId="430"/>
            <ac:graphicFrameMk id="37" creationId="{5EBEF523-9D9A-4432-84FE-663821557030}"/>
          </ac:graphicFrameMkLst>
        </pc:graphicFrameChg>
        <pc:graphicFrameChg chg="add mod">
          <ac:chgData name="Agustín Ruiz Martín" userId="42fb2f6dfcc8d877" providerId="LiveId" clId="{7F87EB1A-3C0E-47DC-9BEC-592064342CAC}" dt="2020-01-14T20:39:44.901" v="21771" actId="164"/>
          <ac:graphicFrameMkLst>
            <pc:docMk/>
            <pc:sldMk cId="3875144773" sldId="430"/>
            <ac:graphicFrameMk id="39" creationId="{F076AE7A-BDE0-4F3E-90BA-B06ED59BB1CE}"/>
          </ac:graphicFrameMkLst>
        </pc:graphicFrameChg>
        <pc:graphicFrameChg chg="add mod">
          <ac:chgData name="Agustín Ruiz Martín" userId="42fb2f6dfcc8d877" providerId="LiveId" clId="{7F87EB1A-3C0E-47DC-9BEC-592064342CAC}" dt="2020-01-14T20:39:23.172" v="21766" actId="164"/>
          <ac:graphicFrameMkLst>
            <pc:docMk/>
            <pc:sldMk cId="3875144773" sldId="430"/>
            <ac:graphicFrameMk id="40" creationId="{F95B3774-4C50-4AB2-90FE-B7C30A6E2DE8}"/>
          </ac:graphicFrameMkLst>
        </pc:graphicFrameChg>
      </pc:sldChg>
      <pc:sldChg chg="addSp delSp modSp add delAnim modAnim">
        <pc:chgData name="Agustín Ruiz Martín" userId="42fb2f6dfcc8d877" providerId="LiveId" clId="{7F87EB1A-3C0E-47DC-9BEC-592064342CAC}" dt="2020-01-14T21:31:53.026" v="22182" actId="113"/>
        <pc:sldMkLst>
          <pc:docMk/>
          <pc:sldMk cId="3848308885" sldId="431"/>
        </pc:sldMkLst>
        <pc:spChg chg="add mod">
          <ac:chgData name="Agustín Ruiz Martín" userId="42fb2f6dfcc8d877" providerId="LiveId" clId="{7F87EB1A-3C0E-47DC-9BEC-592064342CAC}" dt="2020-01-14T21:06:42.204" v="22062" actId="1035"/>
          <ac:spMkLst>
            <pc:docMk/>
            <pc:sldMk cId="3848308885" sldId="431"/>
            <ac:spMk id="2" creationId="{F0EF8AB6-9DA1-4087-AF25-EC7976DAEA36}"/>
          </ac:spMkLst>
        </pc:spChg>
        <pc:spChg chg="add mod">
          <ac:chgData name="Agustín Ruiz Martín" userId="42fb2f6dfcc8d877" providerId="LiveId" clId="{7F87EB1A-3C0E-47DC-9BEC-592064342CAC}" dt="2020-01-14T21:31:53.026" v="22182" actId="113"/>
          <ac:spMkLst>
            <pc:docMk/>
            <pc:sldMk cId="3848308885" sldId="431"/>
            <ac:spMk id="20" creationId="{336DC22F-0CDF-40FF-B70E-C845C738E175}"/>
          </ac:spMkLst>
        </pc:spChg>
        <pc:grpChg chg="del">
          <ac:chgData name="Agustín Ruiz Martín" userId="42fb2f6dfcc8d877" providerId="LiveId" clId="{7F87EB1A-3C0E-47DC-9BEC-592064342CAC}" dt="2020-01-14T20:42:00.071" v="21801" actId="478"/>
          <ac:grpSpMkLst>
            <pc:docMk/>
            <pc:sldMk cId="3848308885" sldId="431"/>
            <ac:grpSpMk id="4" creationId="{1053D680-A98C-4F2C-B828-3A3FFF6DD3A9}"/>
          </ac:grpSpMkLst>
        </pc:grpChg>
        <pc:grpChg chg="del">
          <ac:chgData name="Agustín Ruiz Martín" userId="42fb2f6dfcc8d877" providerId="LiveId" clId="{7F87EB1A-3C0E-47DC-9BEC-592064342CAC}" dt="2020-01-14T20:41:59.133" v="21800" actId="478"/>
          <ac:grpSpMkLst>
            <pc:docMk/>
            <pc:sldMk cId="3848308885" sldId="431"/>
            <ac:grpSpMk id="5" creationId="{FBFAF418-6702-477B-ACCF-2A457ACC01D1}"/>
          </ac:grpSpMkLst>
        </pc:grpChg>
        <pc:graphicFrameChg chg="del">
          <ac:chgData name="Agustín Ruiz Martín" userId="42fb2f6dfcc8d877" providerId="LiveId" clId="{7F87EB1A-3C0E-47DC-9BEC-592064342CAC}" dt="2020-01-14T20:41:57.915" v="21799" actId="478"/>
          <ac:graphicFrameMkLst>
            <pc:docMk/>
            <pc:sldMk cId="3848308885" sldId="431"/>
            <ac:graphicFrameMk id="37" creationId="{5EBEF523-9D9A-4432-84FE-663821557030}"/>
          </ac:graphicFrameMkLst>
        </pc:graphicFrameChg>
      </pc:sldChg>
      <pc:sldChg chg="addSp delSp modSp add modTransition modAnim">
        <pc:chgData name="Agustín Ruiz Martín" userId="42fb2f6dfcc8d877" providerId="LiveId" clId="{7F87EB1A-3C0E-47DC-9BEC-592064342CAC}" dt="2020-01-14T20:53:20.727" v="21997"/>
        <pc:sldMkLst>
          <pc:docMk/>
          <pc:sldMk cId="4138347507" sldId="432"/>
        </pc:sldMkLst>
        <pc:spChg chg="add mod">
          <ac:chgData name="Agustín Ruiz Martín" userId="42fb2f6dfcc8d877" providerId="LiveId" clId="{7F87EB1A-3C0E-47DC-9BEC-592064342CAC}" dt="2020-01-14T20:52:00.996" v="21993" actId="164"/>
          <ac:spMkLst>
            <pc:docMk/>
            <pc:sldMk cId="4138347507" sldId="432"/>
            <ac:spMk id="2" creationId="{DD2ED09A-4BA0-40C3-877B-631906D80FA1}"/>
          </ac:spMkLst>
        </pc:spChg>
        <pc:spChg chg="mod">
          <ac:chgData name="Agustín Ruiz Martín" userId="42fb2f6dfcc8d877" providerId="LiveId" clId="{7F87EB1A-3C0E-47DC-9BEC-592064342CAC}" dt="2020-01-14T20:46:18.552" v="21815" actId="207"/>
          <ac:spMkLst>
            <pc:docMk/>
            <pc:sldMk cId="4138347507" sldId="432"/>
            <ac:spMk id="21" creationId="{D424795B-61DD-49EA-9DF0-E6B993290378}"/>
          </ac:spMkLst>
        </pc:spChg>
        <pc:spChg chg="add mod">
          <ac:chgData name="Agustín Ruiz Martín" userId="42fb2f6dfcc8d877" providerId="LiveId" clId="{7F87EB1A-3C0E-47DC-9BEC-592064342CAC}" dt="2020-01-14T20:52:00.996" v="21993" actId="164"/>
          <ac:spMkLst>
            <pc:docMk/>
            <pc:sldMk cId="4138347507" sldId="432"/>
            <ac:spMk id="24" creationId="{FBC1C7B7-8A28-4B36-B50F-D4A6D7A3CBF5}"/>
          </ac:spMkLst>
        </pc:spChg>
        <pc:spChg chg="add mod">
          <ac:chgData name="Agustín Ruiz Martín" userId="42fb2f6dfcc8d877" providerId="LiveId" clId="{7F87EB1A-3C0E-47DC-9BEC-592064342CAC}" dt="2020-01-14T20:52:00.996" v="21993" actId="164"/>
          <ac:spMkLst>
            <pc:docMk/>
            <pc:sldMk cId="4138347507" sldId="432"/>
            <ac:spMk id="25" creationId="{81A10ECA-AD43-46F8-BC8D-DFA7B9E89092}"/>
          </ac:spMkLst>
        </pc:spChg>
        <pc:spChg chg="add mod">
          <ac:chgData name="Agustín Ruiz Martín" userId="42fb2f6dfcc8d877" providerId="LiveId" clId="{7F87EB1A-3C0E-47DC-9BEC-592064342CAC}" dt="2020-01-14T20:52:00.996" v="21993" actId="164"/>
          <ac:spMkLst>
            <pc:docMk/>
            <pc:sldMk cId="4138347507" sldId="432"/>
            <ac:spMk id="26" creationId="{77A0029C-CF40-47EC-80C0-043959A6E226}"/>
          </ac:spMkLst>
        </pc:spChg>
        <pc:spChg chg="add del mod">
          <ac:chgData name="Agustín Ruiz Martín" userId="42fb2f6dfcc8d877" providerId="LiveId" clId="{7F87EB1A-3C0E-47DC-9BEC-592064342CAC}" dt="2020-01-14T20:51:23.686" v="21982"/>
          <ac:spMkLst>
            <pc:docMk/>
            <pc:sldMk cId="4138347507" sldId="432"/>
            <ac:spMk id="29" creationId="{8B15E025-1713-42D9-88A5-E81BE54A3BE2}"/>
          </ac:spMkLst>
        </pc:spChg>
        <pc:spChg chg="add mod">
          <ac:chgData name="Agustín Ruiz Martín" userId="42fb2f6dfcc8d877" providerId="LiveId" clId="{7F87EB1A-3C0E-47DC-9BEC-592064342CAC}" dt="2020-01-14T20:52:00.996" v="21993" actId="164"/>
          <ac:spMkLst>
            <pc:docMk/>
            <pc:sldMk cId="4138347507" sldId="432"/>
            <ac:spMk id="32" creationId="{999910AF-801C-4554-836A-CA349333454F}"/>
          </ac:spMkLst>
        </pc:spChg>
        <pc:spChg chg="add mod">
          <ac:chgData name="Agustín Ruiz Martín" userId="42fb2f6dfcc8d877" providerId="LiveId" clId="{7F87EB1A-3C0E-47DC-9BEC-592064342CAC}" dt="2020-01-14T20:52:00.996" v="21993" actId="164"/>
          <ac:spMkLst>
            <pc:docMk/>
            <pc:sldMk cId="4138347507" sldId="432"/>
            <ac:spMk id="33" creationId="{84EC5A8C-8521-40B1-9B50-7D1D3A628EC6}"/>
          </ac:spMkLst>
        </pc:spChg>
        <pc:grpChg chg="add mod">
          <ac:chgData name="Agustín Ruiz Martín" userId="42fb2f6dfcc8d877" providerId="LiveId" clId="{7F87EB1A-3C0E-47DC-9BEC-592064342CAC}" dt="2020-01-14T20:52:00.996" v="21993" actId="164"/>
          <ac:grpSpMkLst>
            <pc:docMk/>
            <pc:sldMk cId="4138347507" sldId="432"/>
            <ac:grpSpMk id="6" creationId="{110CD33E-E136-4037-B535-2D3F8C72DD7A}"/>
          </ac:grpSpMkLst>
        </pc:grpChg>
        <pc:grpChg chg="add mod">
          <ac:chgData name="Agustín Ruiz Martín" userId="42fb2f6dfcc8d877" providerId="LiveId" clId="{7F87EB1A-3C0E-47DC-9BEC-592064342CAC}" dt="2020-01-14T20:52:00.996" v="21993" actId="164"/>
          <ac:grpSpMkLst>
            <pc:docMk/>
            <pc:sldMk cId="4138347507" sldId="432"/>
            <ac:grpSpMk id="20" creationId="{C998A9B7-EBC2-43FC-B1A5-037799C075B0}"/>
          </ac:grpSpMkLst>
        </pc:grpChg>
      </pc:sldChg>
      <pc:sldChg chg="addSp delSp modSp add modAnim">
        <pc:chgData name="Agustín Ruiz Martín" userId="42fb2f6dfcc8d877" providerId="LiveId" clId="{7F87EB1A-3C0E-47DC-9BEC-592064342CAC}" dt="2020-01-15T09:57:12.464" v="22259" actId="1076"/>
        <pc:sldMkLst>
          <pc:docMk/>
          <pc:sldMk cId="2117870641" sldId="433"/>
        </pc:sldMkLst>
        <pc:spChg chg="mod">
          <ac:chgData name="Agustín Ruiz Martín" userId="42fb2f6dfcc8d877" providerId="LiveId" clId="{7F87EB1A-3C0E-47DC-9BEC-592064342CAC}" dt="2020-01-15T09:57:09.887" v="22257" actId="1035"/>
          <ac:spMkLst>
            <pc:docMk/>
            <pc:sldMk cId="2117870641" sldId="433"/>
            <ac:spMk id="28" creationId="{166E01EF-CE0C-44C5-8646-A9019E1D6411}"/>
          </ac:spMkLst>
        </pc:spChg>
        <pc:spChg chg="mod">
          <ac:chgData name="Agustín Ruiz Martín" userId="42fb2f6dfcc8d877" providerId="LiveId" clId="{7F87EB1A-3C0E-47DC-9BEC-592064342CAC}" dt="2020-01-15T09:57:09.887" v="22257" actId="1035"/>
          <ac:spMkLst>
            <pc:docMk/>
            <pc:sldMk cId="2117870641" sldId="433"/>
            <ac:spMk id="30" creationId="{9834395C-13D6-4AFE-8CB3-C57EE70B32BC}"/>
          </ac:spMkLst>
        </pc:spChg>
        <pc:spChg chg="mod">
          <ac:chgData name="Agustín Ruiz Martín" userId="42fb2f6dfcc8d877" providerId="LiveId" clId="{7F87EB1A-3C0E-47DC-9BEC-592064342CAC}" dt="2020-01-15T09:57:09.887" v="22257" actId="1035"/>
          <ac:spMkLst>
            <pc:docMk/>
            <pc:sldMk cId="2117870641" sldId="433"/>
            <ac:spMk id="31" creationId="{C461B95A-42FB-4AE2-9CF1-5ED34BC59462}"/>
          </ac:spMkLst>
        </pc:spChg>
        <pc:spChg chg="mod">
          <ac:chgData name="Agustín Ruiz Martín" userId="42fb2f6dfcc8d877" providerId="LiveId" clId="{7F87EB1A-3C0E-47DC-9BEC-592064342CAC}" dt="2020-01-15T09:57:09.887" v="22257" actId="1035"/>
          <ac:spMkLst>
            <pc:docMk/>
            <pc:sldMk cId="2117870641" sldId="433"/>
            <ac:spMk id="38" creationId="{B9B5C625-2215-4A5F-87F8-DBB6C730BEC3}"/>
          </ac:spMkLst>
        </pc:spChg>
        <pc:spChg chg="mod">
          <ac:chgData name="Agustín Ruiz Martín" userId="42fb2f6dfcc8d877" providerId="LiveId" clId="{7F87EB1A-3C0E-47DC-9BEC-592064342CAC}" dt="2020-01-14T20:57:35.687" v="22026" actId="20577"/>
          <ac:spMkLst>
            <pc:docMk/>
            <pc:sldMk cId="2117870641" sldId="433"/>
            <ac:spMk id="82" creationId="{6A6BED83-52B5-4B06-9424-3B996255144C}"/>
          </ac:spMkLst>
        </pc:spChg>
        <pc:spChg chg="mod">
          <ac:chgData name="Agustín Ruiz Martín" userId="42fb2f6dfcc8d877" providerId="LiveId" clId="{7F87EB1A-3C0E-47DC-9BEC-592064342CAC}" dt="2020-01-14T20:57:23.746" v="22018" actId="1035"/>
          <ac:spMkLst>
            <pc:docMk/>
            <pc:sldMk cId="2117870641" sldId="433"/>
            <ac:spMk id="90" creationId="{A18057CA-71A5-45E3-9B7E-0FB6915E471B}"/>
          </ac:spMkLst>
        </pc:spChg>
        <pc:spChg chg="mod">
          <ac:chgData name="Agustín Ruiz Martín" userId="42fb2f6dfcc8d877" providerId="LiveId" clId="{7F87EB1A-3C0E-47DC-9BEC-592064342CAC}" dt="2020-01-14T20:58:39.583" v="22035" actId="1037"/>
          <ac:spMkLst>
            <pc:docMk/>
            <pc:sldMk cId="2117870641" sldId="433"/>
            <ac:spMk id="91" creationId="{4F86FBD6-CED2-4801-A8AD-C239AB4D0FB5}"/>
          </ac:spMkLst>
        </pc:spChg>
        <pc:grpChg chg="add del">
          <ac:chgData name="Agustín Ruiz Martín" userId="42fb2f6dfcc8d877" providerId="LiveId" clId="{7F87EB1A-3C0E-47DC-9BEC-592064342CAC}" dt="2020-01-14T20:54:36.039" v="22001"/>
          <ac:grpSpMkLst>
            <pc:docMk/>
            <pc:sldMk cId="2117870641" sldId="433"/>
            <ac:grpSpMk id="34" creationId="{7276BC2B-4FAC-45EB-8C1F-0C8570AE17DF}"/>
          </ac:grpSpMkLst>
        </pc:grpChg>
        <pc:grpChg chg="add del">
          <ac:chgData name="Agustín Ruiz Martín" userId="42fb2f6dfcc8d877" providerId="LiveId" clId="{7F87EB1A-3C0E-47DC-9BEC-592064342CAC}" dt="2020-01-14T20:55:46.654" v="22007"/>
          <ac:grpSpMkLst>
            <pc:docMk/>
            <pc:sldMk cId="2117870641" sldId="433"/>
            <ac:grpSpMk id="58" creationId="{18EAEE4D-020F-4EF8-B0DB-CA0C5F8344EE}"/>
          </ac:grpSpMkLst>
        </pc:grpChg>
        <pc:grpChg chg="add del mod">
          <ac:chgData name="Agustín Ruiz Martín" userId="42fb2f6dfcc8d877" providerId="LiveId" clId="{7F87EB1A-3C0E-47DC-9BEC-592064342CAC}" dt="2020-01-14T20:55:46.654" v="22007"/>
          <ac:grpSpMkLst>
            <pc:docMk/>
            <pc:sldMk cId="2117870641" sldId="433"/>
            <ac:grpSpMk id="61" creationId="{F843301C-AB0F-440F-82B8-573AC9E4D221}"/>
          </ac:grpSpMkLst>
        </pc:grpChg>
        <pc:grpChg chg="add del mod">
          <ac:chgData name="Agustín Ruiz Martín" userId="42fb2f6dfcc8d877" providerId="LiveId" clId="{7F87EB1A-3C0E-47DC-9BEC-592064342CAC}" dt="2020-01-14T20:56:11.024" v="22010" actId="478"/>
          <ac:grpSpMkLst>
            <pc:docMk/>
            <pc:sldMk cId="2117870641" sldId="433"/>
            <ac:grpSpMk id="76" creationId="{BA455741-736A-441E-B7DA-E90FA18831BE}"/>
          </ac:grpSpMkLst>
        </pc:grpChg>
        <pc:grpChg chg="add mod">
          <ac:chgData name="Agustín Ruiz Martín" userId="42fb2f6dfcc8d877" providerId="LiveId" clId="{7F87EB1A-3C0E-47DC-9BEC-592064342CAC}" dt="2020-01-15T09:57:12.464" v="22259" actId="1076"/>
          <ac:grpSpMkLst>
            <pc:docMk/>
            <pc:sldMk cId="2117870641" sldId="433"/>
            <ac:grpSpMk id="79" creationId="{0AD93497-B893-4C91-B022-31B304D64144}"/>
          </ac:grpSpMkLst>
        </pc:grpChg>
        <pc:graphicFrameChg chg="add del">
          <ac:chgData name="Agustín Ruiz Martín" userId="42fb2f6dfcc8d877" providerId="LiveId" clId="{7F87EB1A-3C0E-47DC-9BEC-592064342CAC}" dt="2020-01-14T20:55:46.654" v="22007"/>
          <ac:graphicFrameMkLst>
            <pc:docMk/>
            <pc:sldMk cId="2117870641" sldId="433"/>
            <ac:graphicFrameMk id="57" creationId="{8A654CED-F1DE-476A-BA7E-BA03ED65A02A}"/>
          </ac:graphicFrameMkLst>
        </pc:graphicFrameChg>
        <pc:graphicFrameChg chg="add del mod">
          <ac:chgData name="Agustín Ruiz Martín" userId="42fb2f6dfcc8d877" providerId="LiveId" clId="{7F87EB1A-3C0E-47DC-9BEC-592064342CAC}" dt="2020-01-15T09:56:36.442" v="22252" actId="478"/>
          <ac:graphicFrameMkLst>
            <pc:docMk/>
            <pc:sldMk cId="2117870641" sldId="433"/>
            <ac:graphicFrameMk id="75" creationId="{656012D7-EDB6-43CA-80B4-22A781A62DF2}"/>
          </ac:graphicFrameMkLst>
        </pc:graphicFrameChg>
        <pc:cxnChg chg="add del">
          <ac:chgData name="Agustín Ruiz Martín" userId="42fb2f6dfcc8d877" providerId="LiveId" clId="{7F87EB1A-3C0E-47DC-9BEC-592064342CAC}" dt="2020-01-14T20:55:46.654" v="22007"/>
          <ac:cxnSpMkLst>
            <pc:docMk/>
            <pc:sldMk cId="2117870641" sldId="433"/>
            <ac:cxnSpMk id="74" creationId="{755DB2B2-B9BD-4549-94B3-E556BA3C8CCE}"/>
          </ac:cxnSpMkLst>
        </pc:cxnChg>
        <pc:cxnChg chg="add mod">
          <ac:chgData name="Agustín Ruiz Martín" userId="42fb2f6dfcc8d877" providerId="LiveId" clId="{7F87EB1A-3C0E-47DC-9BEC-592064342CAC}" dt="2020-01-15T09:57:12.464" v="22259" actId="1076"/>
          <ac:cxnSpMkLst>
            <pc:docMk/>
            <pc:sldMk cId="2117870641" sldId="433"/>
            <ac:cxnSpMk id="92" creationId="{37D4B039-39A0-49BF-A2C5-CAEADEEA30FB}"/>
          </ac:cxnSpMkLst>
        </pc:cxnChg>
      </pc:sldChg>
      <pc:sldChg chg="modSp add ord">
        <pc:chgData name="Agustín Ruiz Martín" userId="42fb2f6dfcc8d877" providerId="LiveId" clId="{7F87EB1A-3C0E-47DC-9BEC-592064342CAC}" dt="2020-03-06T18:45:23.525" v="23501" actId="1036"/>
        <pc:sldMkLst>
          <pc:docMk/>
          <pc:sldMk cId="128984469" sldId="438"/>
        </pc:sldMkLst>
        <pc:picChg chg="mod">
          <ac:chgData name="Agustín Ruiz Martín" userId="42fb2f6dfcc8d877" providerId="LiveId" clId="{7F87EB1A-3C0E-47DC-9BEC-592064342CAC}" dt="2020-03-06T18:45:23.525" v="23501" actId="1036"/>
          <ac:picMkLst>
            <pc:docMk/>
            <pc:sldMk cId="128984469" sldId="438"/>
            <ac:picMk id="23" creationId="{DF03DF4F-E3F8-425E-9FA5-810D396623D7}"/>
          </ac:picMkLst>
        </pc:picChg>
      </pc:sldChg>
      <pc:sldChg chg="delSp add ord delAnim">
        <pc:chgData name="Agustín Ruiz Martín" userId="42fb2f6dfcc8d877" providerId="LiveId" clId="{7F87EB1A-3C0E-47DC-9BEC-592064342CAC}" dt="2020-03-07T16:15:59.175" v="23506" actId="478"/>
        <pc:sldMkLst>
          <pc:docMk/>
          <pc:sldMk cId="3364907638" sldId="439"/>
        </pc:sldMkLst>
        <pc:picChg chg="del">
          <ac:chgData name="Agustín Ruiz Martín" userId="42fb2f6dfcc8d877" providerId="LiveId" clId="{7F87EB1A-3C0E-47DC-9BEC-592064342CAC}" dt="2020-03-07T16:15:59.175" v="23506" actId="478"/>
          <ac:picMkLst>
            <pc:docMk/>
            <pc:sldMk cId="3364907638" sldId="439"/>
            <ac:picMk id="23" creationId="{DF03DF4F-E3F8-425E-9FA5-810D396623D7}"/>
          </ac:picMkLst>
        </pc:picChg>
      </pc:sldChg>
    </pc:docChg>
  </pc:docChgLst>
  <pc:docChgLst>
    <pc:chgData name="Agustín Ruiz Martín" userId="e54b14ac-9992-4b44-bb0f-8ee7a2060432" providerId="ADAL" clId="{A9A28D58-09B9-4893-BED8-7F97CF21993B}"/>
    <pc:docChg chg="custSel modSld">
      <pc:chgData name="Agustín Ruiz Martín" userId="e54b14ac-9992-4b44-bb0f-8ee7a2060432" providerId="ADAL" clId="{A9A28D58-09B9-4893-BED8-7F97CF21993B}" dt="2021-03-20T10:09:25.510" v="245" actId="20577"/>
      <pc:docMkLst>
        <pc:docMk/>
      </pc:docMkLst>
      <pc:sldChg chg="modSp">
        <pc:chgData name="Agustín Ruiz Martín" userId="e54b14ac-9992-4b44-bb0f-8ee7a2060432" providerId="ADAL" clId="{A9A28D58-09B9-4893-BED8-7F97CF21993B}" dt="2021-02-25T11:51:05.285" v="227" actId="20577"/>
        <pc:sldMkLst>
          <pc:docMk/>
          <pc:sldMk cId="3469443523" sldId="280"/>
        </pc:sldMkLst>
        <pc:spChg chg="mod">
          <ac:chgData name="Agustín Ruiz Martín" userId="e54b14ac-9992-4b44-bb0f-8ee7a2060432" providerId="ADAL" clId="{A9A28D58-09B9-4893-BED8-7F97CF21993B}" dt="2021-02-25T11:51:05.285" v="227" actId="20577"/>
          <ac:spMkLst>
            <pc:docMk/>
            <pc:sldMk cId="3469443523" sldId="280"/>
            <ac:spMk id="3" creationId="{00000000-0000-0000-0000-000000000000}"/>
          </ac:spMkLst>
        </pc:spChg>
      </pc:sldChg>
      <pc:sldChg chg="modSp">
        <pc:chgData name="Agustín Ruiz Martín" userId="e54b14ac-9992-4b44-bb0f-8ee7a2060432" providerId="ADAL" clId="{A9A28D58-09B9-4893-BED8-7F97CF21993B}" dt="2021-03-16T15:27:46.726" v="228" actId="2"/>
        <pc:sldMkLst>
          <pc:docMk/>
          <pc:sldMk cId="2769954000" sldId="289"/>
        </pc:sldMkLst>
        <pc:graphicFrameChg chg="mod">
          <ac:chgData name="Agustín Ruiz Martín" userId="e54b14ac-9992-4b44-bb0f-8ee7a2060432" providerId="ADAL" clId="{A9A28D58-09B9-4893-BED8-7F97CF21993B}" dt="2021-03-16T15:27:46.726" v="228" actId="2"/>
          <ac:graphicFrameMkLst>
            <pc:docMk/>
            <pc:sldMk cId="2769954000" sldId="289"/>
            <ac:graphicFrameMk id="13" creationId="{87173E23-50B5-4FAD-B4ED-843E6917726C}"/>
          </ac:graphicFrameMkLst>
        </pc:graphicFrameChg>
      </pc:sldChg>
      <pc:sldChg chg="modNotesTx">
        <pc:chgData name="Agustín Ruiz Martín" userId="e54b14ac-9992-4b44-bb0f-8ee7a2060432" providerId="ADAL" clId="{A9A28D58-09B9-4893-BED8-7F97CF21993B}" dt="2021-02-24T15:10:43.143" v="19" actId="20577"/>
        <pc:sldMkLst>
          <pc:docMk/>
          <pc:sldMk cId="1260867863" sldId="303"/>
        </pc:sldMkLst>
      </pc:sldChg>
      <pc:sldChg chg="modNotesTx">
        <pc:chgData name="Agustín Ruiz Martín" userId="e54b14ac-9992-4b44-bb0f-8ee7a2060432" providerId="ADAL" clId="{A9A28D58-09B9-4893-BED8-7F97CF21993B}" dt="2021-02-24T15:22:33.762" v="224" actId="20577"/>
        <pc:sldMkLst>
          <pc:docMk/>
          <pc:sldMk cId="3063570571" sldId="314"/>
        </pc:sldMkLst>
      </pc:sldChg>
      <pc:sldChg chg="modSp mod">
        <pc:chgData name="Agustín Ruiz Martín" userId="e54b14ac-9992-4b44-bb0f-8ee7a2060432" providerId="ADAL" clId="{A9A28D58-09B9-4893-BED8-7F97CF21993B}" dt="2021-03-16T15:27:51.772" v="230" actId="2"/>
        <pc:sldMkLst>
          <pc:docMk/>
          <pc:sldMk cId="2895743404" sldId="322"/>
        </pc:sldMkLst>
        <pc:graphicFrameChg chg="modGraphic">
          <ac:chgData name="Agustín Ruiz Martín" userId="e54b14ac-9992-4b44-bb0f-8ee7a2060432" providerId="ADAL" clId="{A9A28D58-09B9-4893-BED8-7F97CF21993B}" dt="2021-03-16T15:27:51.772" v="230" actId="2"/>
          <ac:graphicFrameMkLst>
            <pc:docMk/>
            <pc:sldMk cId="2895743404" sldId="322"/>
            <ac:graphicFrameMk id="2" creationId="{DE9CA320-CF13-4CFA-A844-B5592F60DE3C}"/>
          </ac:graphicFrameMkLst>
        </pc:graphicFrameChg>
      </pc:sldChg>
      <pc:sldChg chg="modSp mod">
        <pc:chgData name="Agustín Ruiz Martín" userId="e54b14ac-9992-4b44-bb0f-8ee7a2060432" providerId="ADAL" clId="{A9A28D58-09B9-4893-BED8-7F97CF21993B}" dt="2021-03-16T15:57:09.404" v="235" actId="33524"/>
        <pc:sldMkLst>
          <pc:docMk/>
          <pc:sldMk cId="786061208" sldId="331"/>
        </pc:sldMkLst>
        <pc:spChg chg="mod">
          <ac:chgData name="Agustín Ruiz Martín" userId="e54b14ac-9992-4b44-bb0f-8ee7a2060432" providerId="ADAL" clId="{A9A28D58-09B9-4893-BED8-7F97CF21993B}" dt="2021-03-16T15:57:09.404" v="235" actId="33524"/>
          <ac:spMkLst>
            <pc:docMk/>
            <pc:sldMk cId="786061208" sldId="331"/>
            <ac:spMk id="20" creationId="{4853DFEC-C86D-469F-B11A-CAC2D31D895E}"/>
          </ac:spMkLst>
        </pc:spChg>
      </pc:sldChg>
      <pc:sldChg chg="modSp mod">
        <pc:chgData name="Agustín Ruiz Martín" userId="e54b14ac-9992-4b44-bb0f-8ee7a2060432" providerId="ADAL" clId="{A9A28D58-09B9-4893-BED8-7F97CF21993B}" dt="2021-03-16T15:57:21.763" v="236" actId="33524"/>
        <pc:sldMkLst>
          <pc:docMk/>
          <pc:sldMk cId="706030402" sldId="332"/>
        </pc:sldMkLst>
        <pc:spChg chg="mod">
          <ac:chgData name="Agustín Ruiz Martín" userId="e54b14ac-9992-4b44-bb0f-8ee7a2060432" providerId="ADAL" clId="{A9A28D58-09B9-4893-BED8-7F97CF21993B}" dt="2021-03-16T15:57:21.763" v="236" actId="33524"/>
          <ac:spMkLst>
            <pc:docMk/>
            <pc:sldMk cId="706030402" sldId="332"/>
            <ac:spMk id="23" creationId="{E77ABFC5-DE87-4CA9-B457-4FF70059D040}"/>
          </ac:spMkLst>
        </pc:spChg>
      </pc:sldChg>
      <pc:sldChg chg="modSp mod">
        <pc:chgData name="Agustín Ruiz Martín" userId="e54b14ac-9992-4b44-bb0f-8ee7a2060432" providerId="ADAL" clId="{A9A28D58-09B9-4893-BED8-7F97CF21993B}" dt="2021-03-16T15:57:58.261" v="238" actId="27107"/>
        <pc:sldMkLst>
          <pc:docMk/>
          <pc:sldMk cId="3113296084" sldId="339"/>
        </pc:sldMkLst>
        <pc:spChg chg="mod">
          <ac:chgData name="Agustín Ruiz Martín" userId="e54b14ac-9992-4b44-bb0f-8ee7a2060432" providerId="ADAL" clId="{A9A28D58-09B9-4893-BED8-7F97CF21993B}" dt="2021-03-16T15:57:58.261" v="238" actId="27107"/>
          <ac:spMkLst>
            <pc:docMk/>
            <pc:sldMk cId="3113296084" sldId="339"/>
            <ac:spMk id="32" creationId="{E6A831D5-652A-4DEC-AEB0-D4D4CADAE4C0}"/>
          </ac:spMkLst>
        </pc:spChg>
        <pc:spChg chg="mod">
          <ac:chgData name="Agustín Ruiz Martín" userId="e54b14ac-9992-4b44-bb0f-8ee7a2060432" providerId="ADAL" clId="{A9A28D58-09B9-4893-BED8-7F97CF21993B}" dt="2021-03-16T15:57:52.590" v="237" actId="27107"/>
          <ac:spMkLst>
            <pc:docMk/>
            <pc:sldMk cId="3113296084" sldId="339"/>
            <ac:spMk id="36" creationId="{67775959-CB9C-4EC9-A092-A1A7D248231F}"/>
          </ac:spMkLst>
        </pc:spChg>
      </pc:sldChg>
      <pc:sldChg chg="modSp mod">
        <pc:chgData name="Agustín Ruiz Martín" userId="e54b14ac-9992-4b44-bb0f-8ee7a2060432" providerId="ADAL" clId="{A9A28D58-09B9-4893-BED8-7F97CF21993B}" dt="2021-03-16T15:58:14.355" v="239" actId="27107"/>
        <pc:sldMkLst>
          <pc:docMk/>
          <pc:sldMk cId="2735941792" sldId="340"/>
        </pc:sldMkLst>
        <pc:spChg chg="mod">
          <ac:chgData name="Agustín Ruiz Martín" userId="e54b14ac-9992-4b44-bb0f-8ee7a2060432" providerId="ADAL" clId="{A9A28D58-09B9-4893-BED8-7F97CF21993B}" dt="2021-03-16T15:58:14.355" v="239" actId="27107"/>
          <ac:spMkLst>
            <pc:docMk/>
            <pc:sldMk cId="2735941792" sldId="340"/>
            <ac:spMk id="36" creationId="{67775959-CB9C-4EC9-A092-A1A7D248231F}"/>
          </ac:spMkLst>
        </pc:spChg>
      </pc:sldChg>
      <pc:sldChg chg="modSp mod">
        <pc:chgData name="Agustín Ruiz Martín" userId="e54b14ac-9992-4b44-bb0f-8ee7a2060432" providerId="ADAL" clId="{A9A28D58-09B9-4893-BED8-7F97CF21993B}" dt="2021-03-16T15:58:50.088" v="243" actId="27107"/>
        <pc:sldMkLst>
          <pc:docMk/>
          <pc:sldMk cId="104962361" sldId="341"/>
        </pc:sldMkLst>
        <pc:spChg chg="mod">
          <ac:chgData name="Agustín Ruiz Martín" userId="e54b14ac-9992-4b44-bb0f-8ee7a2060432" providerId="ADAL" clId="{A9A28D58-09B9-4893-BED8-7F97CF21993B}" dt="2021-03-16T15:58:39.557" v="241" actId="33524"/>
          <ac:spMkLst>
            <pc:docMk/>
            <pc:sldMk cId="104962361" sldId="341"/>
            <ac:spMk id="27" creationId="{4A607009-EB9D-436F-AEA7-68CA5FF9673A}"/>
          </ac:spMkLst>
        </pc:spChg>
        <pc:spChg chg="mod">
          <ac:chgData name="Agustín Ruiz Martín" userId="e54b14ac-9992-4b44-bb0f-8ee7a2060432" providerId="ADAL" clId="{A9A28D58-09B9-4893-BED8-7F97CF21993B}" dt="2021-03-16T15:58:47.369" v="242" actId="27107"/>
          <ac:spMkLst>
            <pc:docMk/>
            <pc:sldMk cId="104962361" sldId="341"/>
            <ac:spMk id="36" creationId="{67775959-CB9C-4EC9-A092-A1A7D248231F}"/>
          </ac:spMkLst>
        </pc:spChg>
        <pc:spChg chg="mod">
          <ac:chgData name="Agustín Ruiz Martín" userId="e54b14ac-9992-4b44-bb0f-8ee7a2060432" providerId="ADAL" clId="{A9A28D58-09B9-4893-BED8-7F97CF21993B}" dt="2021-03-16T15:58:50.088" v="243" actId="27107"/>
          <ac:spMkLst>
            <pc:docMk/>
            <pc:sldMk cId="104962361" sldId="341"/>
            <ac:spMk id="60" creationId="{D0E1D653-938B-4C6F-BE9E-3F8D41B9DFC6}"/>
          </ac:spMkLst>
        </pc:spChg>
      </pc:sldChg>
      <pc:sldChg chg="modSp mod">
        <pc:chgData name="Agustín Ruiz Martín" userId="e54b14ac-9992-4b44-bb0f-8ee7a2060432" providerId="ADAL" clId="{A9A28D58-09B9-4893-BED8-7F97CF21993B}" dt="2021-03-16T15:58:23.323" v="240" actId="27107"/>
        <pc:sldMkLst>
          <pc:docMk/>
          <pc:sldMk cId="1252225453" sldId="343"/>
        </pc:sldMkLst>
        <pc:spChg chg="mod">
          <ac:chgData name="Agustín Ruiz Martín" userId="e54b14ac-9992-4b44-bb0f-8ee7a2060432" providerId="ADAL" clId="{A9A28D58-09B9-4893-BED8-7F97CF21993B}" dt="2021-03-16T15:58:23.323" v="240" actId="27107"/>
          <ac:spMkLst>
            <pc:docMk/>
            <pc:sldMk cId="1252225453" sldId="343"/>
            <ac:spMk id="36" creationId="{67775959-CB9C-4EC9-A092-A1A7D248231F}"/>
          </ac:spMkLst>
        </pc:spChg>
      </pc:sldChg>
      <pc:sldChg chg="modSp mod">
        <pc:chgData name="Agustín Ruiz Martín" userId="e54b14ac-9992-4b44-bb0f-8ee7a2060432" providerId="ADAL" clId="{A9A28D58-09B9-4893-BED8-7F97CF21993B}" dt="2021-03-20T10:09:25.510" v="245" actId="20577"/>
        <pc:sldMkLst>
          <pc:docMk/>
          <pc:sldMk cId="1090138811" sldId="350"/>
        </pc:sldMkLst>
        <pc:spChg chg="mod">
          <ac:chgData name="Agustín Ruiz Martín" userId="e54b14ac-9992-4b44-bb0f-8ee7a2060432" providerId="ADAL" clId="{A9A28D58-09B9-4893-BED8-7F97CF21993B}" dt="2021-03-20T10:09:25.510" v="245" actId="20577"/>
          <ac:spMkLst>
            <pc:docMk/>
            <pc:sldMk cId="1090138811" sldId="350"/>
            <ac:spMk id="3" creationId="{C96C2A84-C142-44CE-9C44-24563F577139}"/>
          </ac:spMkLst>
        </pc:spChg>
      </pc:sldChg>
      <pc:sldChg chg="modSp mod">
        <pc:chgData name="Agustín Ruiz Martín" userId="e54b14ac-9992-4b44-bb0f-8ee7a2060432" providerId="ADAL" clId="{A9A28D58-09B9-4893-BED8-7F97CF21993B}" dt="2021-03-16T15:27:59.054" v="232" actId="2"/>
        <pc:sldMkLst>
          <pc:docMk/>
          <pc:sldMk cId="1783514162" sldId="351"/>
        </pc:sldMkLst>
        <pc:spChg chg="mod">
          <ac:chgData name="Agustín Ruiz Martín" userId="e54b14ac-9992-4b44-bb0f-8ee7a2060432" providerId="ADAL" clId="{A9A28D58-09B9-4893-BED8-7F97CF21993B}" dt="2021-03-16T15:27:57.866" v="231" actId="2"/>
          <ac:spMkLst>
            <pc:docMk/>
            <pc:sldMk cId="1783514162" sldId="351"/>
            <ac:spMk id="17" creationId="{6C059DC1-1E9A-412A-ADE5-3DE0FC5D3610}"/>
          </ac:spMkLst>
        </pc:spChg>
        <pc:spChg chg="mod">
          <ac:chgData name="Agustín Ruiz Martín" userId="e54b14ac-9992-4b44-bb0f-8ee7a2060432" providerId="ADAL" clId="{A9A28D58-09B9-4893-BED8-7F97CF21993B}" dt="2021-03-16T15:27:59.054" v="232" actId="2"/>
          <ac:spMkLst>
            <pc:docMk/>
            <pc:sldMk cId="1783514162" sldId="351"/>
            <ac:spMk id="18" creationId="{DA699FF3-EF23-4F87-9B96-2C9C59218B3E}"/>
          </ac:spMkLst>
        </pc:spChg>
      </pc:sldChg>
      <pc:sldChg chg="modSp mod">
        <pc:chgData name="Agustín Ruiz Martín" userId="e54b14ac-9992-4b44-bb0f-8ee7a2060432" providerId="ADAL" clId="{A9A28D58-09B9-4893-BED8-7F97CF21993B}" dt="2021-03-16T15:28:01.975" v="234" actId="2"/>
        <pc:sldMkLst>
          <pc:docMk/>
          <pc:sldMk cId="1955667921" sldId="352"/>
        </pc:sldMkLst>
        <pc:spChg chg="mod">
          <ac:chgData name="Agustín Ruiz Martín" userId="e54b14ac-9992-4b44-bb0f-8ee7a2060432" providerId="ADAL" clId="{A9A28D58-09B9-4893-BED8-7F97CF21993B}" dt="2021-03-16T15:28:00.616" v="233" actId="2"/>
          <ac:spMkLst>
            <pc:docMk/>
            <pc:sldMk cId="1955667921" sldId="352"/>
            <ac:spMk id="13" creationId="{32E7F3CF-4D3F-4116-9B12-DCD87D594FB7}"/>
          </ac:spMkLst>
        </pc:spChg>
        <pc:spChg chg="mod">
          <ac:chgData name="Agustín Ruiz Martín" userId="e54b14ac-9992-4b44-bb0f-8ee7a2060432" providerId="ADAL" clId="{A9A28D58-09B9-4893-BED8-7F97CF21993B}" dt="2021-03-16T15:28:01.975" v="234" actId="2"/>
          <ac:spMkLst>
            <pc:docMk/>
            <pc:sldMk cId="1955667921" sldId="352"/>
            <ac:spMk id="27" creationId="{87D6A27A-78DB-47F5-80E4-DDBC7C1992BD}"/>
          </ac:spMkLst>
        </pc:spChg>
      </pc:sldChg>
    </pc:docChg>
  </pc:docChgLst>
  <pc:docChgLst>
    <pc:chgData name="Agustín Ruiz Martín" userId="42fb2f6dfcc8d877" providerId="LiveId" clId="{72F613F9-42F4-4B13-876A-78D3E25E17BA}"/>
    <pc:docChg chg="undo redo custSel addSld modSld">
      <pc:chgData name="Agustín Ruiz Martín" userId="42fb2f6dfcc8d877" providerId="LiveId" clId="{72F613F9-42F4-4B13-876A-78D3E25E17BA}" dt="2020-01-30T19:30:02.633" v="1429"/>
      <pc:docMkLst>
        <pc:docMk/>
      </pc:docMkLst>
      <pc:sldChg chg="modSp">
        <pc:chgData name="Agustín Ruiz Martín" userId="42fb2f6dfcc8d877" providerId="LiveId" clId="{72F613F9-42F4-4B13-876A-78D3E25E17BA}" dt="2020-01-23T13:30:44.701" v="718" actId="1036"/>
        <pc:sldMkLst>
          <pc:docMk/>
          <pc:sldMk cId="1746491927" sldId="256"/>
        </pc:sldMkLst>
        <pc:spChg chg="mod">
          <ac:chgData name="Agustín Ruiz Martín" userId="42fb2f6dfcc8d877" providerId="LiveId" clId="{72F613F9-42F4-4B13-876A-78D3E25E17BA}" dt="2020-01-23T13:30:33.942" v="702" actId="1038"/>
          <ac:spMkLst>
            <pc:docMk/>
            <pc:sldMk cId="1746491927" sldId="256"/>
            <ac:spMk id="180" creationId="{00000000-0000-0000-0000-000000000000}"/>
          </ac:spMkLst>
        </pc:spChg>
        <pc:spChg chg="mod">
          <ac:chgData name="Agustín Ruiz Martín" userId="42fb2f6dfcc8d877" providerId="LiveId" clId="{72F613F9-42F4-4B13-876A-78D3E25E17BA}" dt="2020-01-23T13:30:44.701" v="718" actId="1036"/>
          <ac:spMkLst>
            <pc:docMk/>
            <pc:sldMk cId="1746491927" sldId="256"/>
            <ac:spMk id="181" creationId="{00000000-0000-0000-0000-000000000000}"/>
          </ac:spMkLst>
        </pc:spChg>
      </pc:sldChg>
      <pc:sldChg chg="modSp">
        <pc:chgData name="Agustín Ruiz Martín" userId="42fb2f6dfcc8d877" providerId="LiveId" clId="{72F613F9-42F4-4B13-876A-78D3E25E17BA}" dt="2020-01-22T14:34:43.627" v="588" actId="20577"/>
        <pc:sldMkLst>
          <pc:docMk/>
          <pc:sldMk cId="259127216" sldId="266"/>
        </pc:sldMkLst>
        <pc:spChg chg="mod">
          <ac:chgData name="Agustín Ruiz Martín" userId="42fb2f6dfcc8d877" providerId="LiveId" clId="{72F613F9-42F4-4B13-876A-78D3E25E17BA}" dt="2020-01-22T14:34:43.627" v="588" actId="20577"/>
          <ac:spMkLst>
            <pc:docMk/>
            <pc:sldMk cId="259127216" sldId="266"/>
            <ac:spMk id="19" creationId="{195B1572-D385-4DA7-969E-BB19492E6F52}"/>
          </ac:spMkLst>
        </pc:spChg>
      </pc:sldChg>
      <pc:sldChg chg="addSp modSp modAnim">
        <pc:chgData name="Agustín Ruiz Martín" userId="42fb2f6dfcc8d877" providerId="LiveId" clId="{72F613F9-42F4-4B13-876A-78D3E25E17BA}" dt="2020-01-23T13:37:57.541" v="741"/>
        <pc:sldMkLst>
          <pc:docMk/>
          <pc:sldMk cId="1598938125" sldId="279"/>
        </pc:sldMkLst>
        <pc:spChg chg="mod">
          <ac:chgData name="Agustín Ruiz Martín" userId="42fb2f6dfcc8d877" providerId="LiveId" clId="{72F613F9-42F4-4B13-876A-78D3E25E17BA}" dt="2020-01-23T13:31:21.769" v="719" actId="207"/>
          <ac:spMkLst>
            <pc:docMk/>
            <pc:sldMk cId="1598938125" sldId="279"/>
            <ac:spMk id="27" creationId="{00000000-0000-0000-0000-000000000000}"/>
          </ac:spMkLst>
        </pc:spChg>
        <pc:cxnChg chg="add mod">
          <ac:chgData name="Agustín Ruiz Martín" userId="42fb2f6dfcc8d877" providerId="LiveId" clId="{72F613F9-42F4-4B13-876A-78D3E25E17BA}" dt="2020-01-23T13:36:03.798" v="734" actId="14100"/>
          <ac:cxnSpMkLst>
            <pc:docMk/>
            <pc:sldMk cId="1598938125" sldId="279"/>
            <ac:cxnSpMk id="112" creationId="{8755A71F-D48C-4050-86F4-A2B8746755B8}"/>
          </ac:cxnSpMkLst>
        </pc:cxnChg>
        <pc:cxnChg chg="mod">
          <ac:chgData name="Agustín Ruiz Martín" userId="42fb2f6dfcc8d877" providerId="LiveId" clId="{72F613F9-42F4-4B13-876A-78D3E25E17BA}" dt="2020-01-23T13:33:54.091" v="730" actId="1036"/>
          <ac:cxnSpMkLst>
            <pc:docMk/>
            <pc:sldMk cId="1598938125" sldId="279"/>
            <ac:cxnSpMk id="140" creationId="{00000000-0000-0000-0000-000000000000}"/>
          </ac:cxnSpMkLst>
        </pc:cxnChg>
      </pc:sldChg>
      <pc:sldChg chg="modSp">
        <pc:chgData name="Agustín Ruiz Martín" userId="42fb2f6dfcc8d877" providerId="LiveId" clId="{72F613F9-42F4-4B13-876A-78D3E25E17BA}" dt="2020-01-22T15:02:51.882" v="611" actId="20577"/>
        <pc:sldMkLst>
          <pc:docMk/>
          <pc:sldMk cId="2679519067" sldId="281"/>
        </pc:sldMkLst>
        <pc:spChg chg="mod">
          <ac:chgData name="Agustín Ruiz Martín" userId="42fb2f6dfcc8d877" providerId="LiveId" clId="{72F613F9-42F4-4B13-876A-78D3E25E17BA}" dt="2020-01-22T15:02:51.882" v="611" actId="20577"/>
          <ac:spMkLst>
            <pc:docMk/>
            <pc:sldMk cId="2679519067" sldId="281"/>
            <ac:spMk id="7" creationId="{00000000-0000-0000-0000-000000000000}"/>
          </ac:spMkLst>
        </pc:spChg>
      </pc:sldChg>
      <pc:sldChg chg="addSp modSp modAnim">
        <pc:chgData name="Agustín Ruiz Martín" userId="42fb2f6dfcc8d877" providerId="LiveId" clId="{72F613F9-42F4-4B13-876A-78D3E25E17BA}" dt="2020-01-22T14:32:53.443" v="574"/>
        <pc:sldMkLst>
          <pc:docMk/>
          <pc:sldMk cId="1347012703" sldId="287"/>
        </pc:sldMkLst>
        <pc:cxnChg chg="add mod">
          <ac:chgData name="Agustín Ruiz Martín" userId="42fb2f6dfcc8d877" providerId="LiveId" clId="{72F613F9-42F4-4B13-876A-78D3E25E17BA}" dt="2020-01-22T14:31:21.117" v="509" actId="1076"/>
          <ac:cxnSpMkLst>
            <pc:docMk/>
            <pc:sldMk cId="1347012703" sldId="287"/>
            <ac:cxnSpMk id="29" creationId="{C8C5674A-2E5A-4397-AA2F-EB50B2EF5600}"/>
          </ac:cxnSpMkLst>
        </pc:cxnChg>
        <pc:cxnChg chg="add mod">
          <ac:chgData name="Agustín Ruiz Martín" userId="42fb2f6dfcc8d877" providerId="LiveId" clId="{72F613F9-42F4-4B13-876A-78D3E25E17BA}" dt="2020-01-22T14:32:11.928" v="573" actId="1037"/>
          <ac:cxnSpMkLst>
            <pc:docMk/>
            <pc:sldMk cId="1347012703" sldId="287"/>
            <ac:cxnSpMk id="30" creationId="{DD044705-DE5C-42AC-AEDB-AC3E0A46CF32}"/>
          </ac:cxnSpMkLst>
        </pc:cxnChg>
        <pc:cxnChg chg="mod">
          <ac:chgData name="Agustín Ruiz Martín" userId="42fb2f6dfcc8d877" providerId="LiveId" clId="{72F613F9-42F4-4B13-876A-78D3E25E17BA}" dt="2020-01-22T14:31:52.210" v="523" actId="1036"/>
          <ac:cxnSpMkLst>
            <pc:docMk/>
            <pc:sldMk cId="1347012703" sldId="287"/>
            <ac:cxnSpMk id="41" creationId="{00000000-0000-0000-0000-000000000000}"/>
          </ac:cxnSpMkLst>
        </pc:cxnChg>
      </pc:sldChg>
      <pc:sldChg chg="modSp">
        <pc:chgData name="Agustín Ruiz Martín" userId="42fb2f6dfcc8d877" providerId="LiveId" clId="{72F613F9-42F4-4B13-876A-78D3E25E17BA}" dt="2020-01-22T14:43:07.415" v="601" actId="255"/>
        <pc:sldMkLst>
          <pc:docMk/>
          <pc:sldMk cId="201161709" sldId="301"/>
        </pc:sldMkLst>
        <pc:spChg chg="mod">
          <ac:chgData name="Agustín Ruiz Martín" userId="42fb2f6dfcc8d877" providerId="LiveId" clId="{72F613F9-42F4-4B13-876A-78D3E25E17BA}" dt="2020-01-22T14:43:07.415" v="601" actId="255"/>
          <ac:spMkLst>
            <pc:docMk/>
            <pc:sldMk cId="201161709" sldId="301"/>
            <ac:spMk id="10" creationId="{3C2EFE9F-0EAF-4FE9-A208-8EE34C421FF8}"/>
          </ac:spMkLst>
        </pc:spChg>
      </pc:sldChg>
      <pc:sldChg chg="modSp">
        <pc:chgData name="Agustín Ruiz Martín" userId="42fb2f6dfcc8d877" providerId="LiveId" clId="{72F613F9-42F4-4B13-876A-78D3E25E17BA}" dt="2020-01-23T13:29:21.278" v="699" actId="1035"/>
        <pc:sldMkLst>
          <pc:docMk/>
          <pc:sldMk cId="1260867863" sldId="303"/>
        </pc:sldMkLst>
        <pc:spChg chg="mod">
          <ac:chgData name="Agustín Ruiz Martín" userId="42fb2f6dfcc8d877" providerId="LiveId" clId="{72F613F9-42F4-4B13-876A-78D3E25E17BA}" dt="2020-01-23T13:29:21.278" v="699" actId="1035"/>
          <ac:spMkLst>
            <pc:docMk/>
            <pc:sldMk cId="1260867863" sldId="303"/>
            <ac:spMk id="10" creationId="{D6399659-1E14-4FD7-B677-97FD922090D1}"/>
          </ac:spMkLst>
        </pc:spChg>
      </pc:sldChg>
      <pc:sldChg chg="modSp">
        <pc:chgData name="Agustín Ruiz Martín" userId="42fb2f6dfcc8d877" providerId="LiveId" clId="{72F613F9-42F4-4B13-876A-78D3E25E17BA}" dt="2020-01-22T14:50:30.944" v="604" actId="20577"/>
        <pc:sldMkLst>
          <pc:docMk/>
          <pc:sldMk cId="1100914149" sldId="313"/>
        </pc:sldMkLst>
        <pc:spChg chg="mod">
          <ac:chgData name="Agustín Ruiz Martín" userId="42fb2f6dfcc8d877" providerId="LiveId" clId="{72F613F9-42F4-4B13-876A-78D3E25E17BA}" dt="2020-01-22T14:49:59.742" v="602" actId="114"/>
          <ac:spMkLst>
            <pc:docMk/>
            <pc:sldMk cId="1100914149" sldId="313"/>
            <ac:spMk id="19" creationId="{E0D93079-0F97-47DD-B1AE-A2800366BF52}"/>
          </ac:spMkLst>
        </pc:spChg>
        <pc:spChg chg="mod">
          <ac:chgData name="Agustín Ruiz Martín" userId="42fb2f6dfcc8d877" providerId="LiveId" clId="{72F613F9-42F4-4B13-876A-78D3E25E17BA}" dt="2020-01-22T14:50:30.944" v="604" actId="20577"/>
          <ac:spMkLst>
            <pc:docMk/>
            <pc:sldMk cId="1100914149" sldId="313"/>
            <ac:spMk id="20" creationId="{8E6F1802-FC42-4838-9E1B-72B72B61BAEB}"/>
          </ac:spMkLst>
        </pc:spChg>
      </pc:sldChg>
      <pc:sldChg chg="addSp delSp modSp modTransition setBg delAnim">
        <pc:chgData name="Agustín Ruiz Martín" userId="42fb2f6dfcc8d877" providerId="LiveId" clId="{72F613F9-42F4-4B13-876A-78D3E25E17BA}" dt="2020-01-23T13:48:29.082" v="780" actId="20577"/>
        <pc:sldMkLst>
          <pc:docMk/>
          <pc:sldMk cId="758409446" sldId="318"/>
        </pc:sldMkLst>
        <pc:spChg chg="mod">
          <ac:chgData name="Agustín Ruiz Martín" userId="42fb2f6dfcc8d877" providerId="LiveId" clId="{72F613F9-42F4-4B13-876A-78D3E25E17BA}" dt="2020-01-23T13:48:29.082" v="780" actId="20577"/>
          <ac:spMkLst>
            <pc:docMk/>
            <pc:sldMk cId="758409446" sldId="318"/>
            <ac:spMk id="5" creationId="{ABA82856-298D-4B44-91ED-18381411B896}"/>
          </ac:spMkLst>
        </pc:spChg>
        <pc:spChg chg="del mod">
          <ac:chgData name="Agustín Ruiz Martín" userId="42fb2f6dfcc8d877" providerId="LiveId" clId="{72F613F9-42F4-4B13-876A-78D3E25E17BA}" dt="2020-01-20T16:40:11.988" v="49" actId="478"/>
          <ac:spMkLst>
            <pc:docMk/>
            <pc:sldMk cId="758409446" sldId="318"/>
            <ac:spMk id="15" creationId="{0B5F637D-5989-4E81-A47A-A12853D50E40}"/>
          </ac:spMkLst>
        </pc:spChg>
        <pc:spChg chg="del mod">
          <ac:chgData name="Agustín Ruiz Martín" userId="42fb2f6dfcc8d877" providerId="LiveId" clId="{72F613F9-42F4-4B13-876A-78D3E25E17BA}" dt="2020-01-20T16:40:19.378" v="52" actId="478"/>
          <ac:spMkLst>
            <pc:docMk/>
            <pc:sldMk cId="758409446" sldId="318"/>
            <ac:spMk id="17" creationId="{BDC7D37F-7800-41A6-AE5D-3D5C39F3D401}"/>
          </ac:spMkLst>
        </pc:spChg>
        <pc:spChg chg="del mod">
          <ac:chgData name="Agustín Ruiz Martín" userId="42fb2f6dfcc8d877" providerId="LiveId" clId="{72F613F9-42F4-4B13-876A-78D3E25E17BA}" dt="2020-01-20T16:40:21.785" v="53" actId="478"/>
          <ac:spMkLst>
            <pc:docMk/>
            <pc:sldMk cId="758409446" sldId="318"/>
            <ac:spMk id="18" creationId="{4F3DDC12-07FC-4042-8212-59981BA7A6CD}"/>
          </ac:spMkLst>
        </pc:spChg>
        <pc:spChg chg="mod">
          <ac:chgData name="Agustín Ruiz Martín" userId="42fb2f6dfcc8d877" providerId="LiveId" clId="{72F613F9-42F4-4B13-876A-78D3E25E17BA}" dt="2020-01-23T13:46:31.017" v="762" actId="14100"/>
          <ac:spMkLst>
            <pc:docMk/>
            <pc:sldMk cId="758409446" sldId="318"/>
            <ac:spMk id="19" creationId="{1BF65530-D826-43D2-917C-C3E0AB954D77}"/>
          </ac:spMkLst>
        </pc:spChg>
        <pc:picChg chg="add del">
          <ac:chgData name="Agustín Ruiz Martín" userId="42fb2f6dfcc8d877" providerId="LiveId" clId="{72F613F9-42F4-4B13-876A-78D3E25E17BA}" dt="2020-01-23T13:45:10.101" v="753" actId="478"/>
          <ac:picMkLst>
            <pc:docMk/>
            <pc:sldMk cId="758409446" sldId="318"/>
            <ac:picMk id="3" creationId="{D588A5AE-0385-4EF9-B78C-12256923754B}"/>
          </ac:picMkLst>
        </pc:picChg>
        <pc:picChg chg="add del mod ord">
          <ac:chgData name="Agustín Ruiz Martín" userId="42fb2f6dfcc8d877" providerId="LiveId" clId="{72F613F9-42F4-4B13-876A-78D3E25E17BA}" dt="2020-01-20T16:30:56.702" v="46" actId="931"/>
          <ac:picMkLst>
            <pc:docMk/>
            <pc:sldMk cId="758409446" sldId="318"/>
            <ac:picMk id="4" creationId="{302C4480-84FA-429B-9B23-8B9FAC3BB8DB}"/>
          </ac:picMkLst>
        </pc:picChg>
        <pc:picChg chg="add del mod">
          <ac:chgData name="Agustín Ruiz Martín" userId="42fb2f6dfcc8d877" providerId="LiveId" clId="{72F613F9-42F4-4B13-876A-78D3E25E17BA}" dt="2020-01-20T16:25:19.189" v="24" actId="931"/>
          <ac:picMkLst>
            <pc:docMk/>
            <pc:sldMk cId="758409446" sldId="318"/>
            <ac:picMk id="7" creationId="{E4EA41A8-D0C4-4FB3-B24C-56C28E3A94DB}"/>
          </ac:picMkLst>
        </pc:picChg>
        <pc:picChg chg="add del mod">
          <ac:chgData name="Agustín Ruiz Martín" userId="42fb2f6dfcc8d877" providerId="LiveId" clId="{72F613F9-42F4-4B13-876A-78D3E25E17BA}" dt="2020-01-20T16:27:24.851" v="29" actId="931"/>
          <ac:picMkLst>
            <pc:docMk/>
            <pc:sldMk cId="758409446" sldId="318"/>
            <ac:picMk id="9" creationId="{8420B015-C388-4573-9DBC-930DD7032F0A}"/>
          </ac:picMkLst>
        </pc:picChg>
      </pc:sldChg>
      <pc:sldChg chg="addSp delSp modSp modTransition setBg delAnim">
        <pc:chgData name="Agustín Ruiz Martín" userId="42fb2f6dfcc8d877" providerId="LiveId" clId="{72F613F9-42F4-4B13-876A-78D3E25E17BA}" dt="2020-01-23T13:50:14.752" v="796" actId="14100"/>
        <pc:sldMkLst>
          <pc:docMk/>
          <pc:sldMk cId="52193871" sldId="319"/>
        </pc:sldMkLst>
        <pc:spChg chg="del">
          <ac:chgData name="Agustín Ruiz Martín" userId="42fb2f6dfcc8d877" providerId="LiveId" clId="{72F613F9-42F4-4B13-876A-78D3E25E17BA}" dt="2020-01-20T16:40:40.706" v="57" actId="478"/>
          <ac:spMkLst>
            <pc:docMk/>
            <pc:sldMk cId="52193871" sldId="319"/>
            <ac:spMk id="4" creationId="{CDB116AD-B477-4FCB-86DA-C8B6348BB67D}"/>
          </ac:spMkLst>
        </pc:spChg>
        <pc:spChg chg="mod">
          <ac:chgData name="Agustín Ruiz Martín" userId="42fb2f6dfcc8d877" providerId="LiveId" clId="{72F613F9-42F4-4B13-876A-78D3E25E17BA}" dt="2020-01-23T13:50:14.752" v="796" actId="14100"/>
          <ac:spMkLst>
            <pc:docMk/>
            <pc:sldMk cId="52193871" sldId="319"/>
            <ac:spMk id="5" creationId="{ABA82856-298D-4B44-91ED-18381411B896}"/>
          </ac:spMkLst>
        </pc:spChg>
        <pc:spChg chg="del">
          <ac:chgData name="Agustín Ruiz Martín" userId="42fb2f6dfcc8d877" providerId="LiveId" clId="{72F613F9-42F4-4B13-876A-78D3E25E17BA}" dt="2020-01-20T16:40:39.018" v="56" actId="478"/>
          <ac:spMkLst>
            <pc:docMk/>
            <pc:sldMk cId="52193871" sldId="319"/>
            <ac:spMk id="9" creationId="{36E8EEA1-365D-4211-BABD-0D8BC09A8FF3}"/>
          </ac:spMkLst>
        </pc:spChg>
        <pc:spChg chg="del">
          <ac:chgData name="Agustín Ruiz Martín" userId="42fb2f6dfcc8d877" providerId="LiveId" clId="{72F613F9-42F4-4B13-876A-78D3E25E17BA}" dt="2020-01-20T16:40:42.534" v="58" actId="478"/>
          <ac:spMkLst>
            <pc:docMk/>
            <pc:sldMk cId="52193871" sldId="319"/>
            <ac:spMk id="11" creationId="{B08589A2-6871-4197-9A9D-11DC427D067C}"/>
          </ac:spMkLst>
        </pc:spChg>
        <pc:spChg chg="mod">
          <ac:chgData name="Agustín Ruiz Martín" userId="42fb2f6dfcc8d877" providerId="LiveId" clId="{72F613F9-42F4-4B13-876A-78D3E25E17BA}" dt="2020-01-23T13:50:14.752" v="796" actId="14100"/>
          <ac:spMkLst>
            <pc:docMk/>
            <pc:sldMk cId="52193871" sldId="319"/>
            <ac:spMk id="19" creationId="{1BF65530-D826-43D2-917C-C3E0AB954D77}"/>
          </ac:spMkLst>
        </pc:spChg>
        <pc:picChg chg="add del">
          <ac:chgData name="Agustín Ruiz Martín" userId="42fb2f6dfcc8d877" providerId="LiveId" clId="{72F613F9-42F4-4B13-876A-78D3E25E17BA}" dt="2020-01-23T13:49:21.265" v="786" actId="478"/>
          <ac:picMkLst>
            <pc:docMk/>
            <pc:sldMk cId="52193871" sldId="319"/>
            <ac:picMk id="3" creationId="{D588A5AE-0385-4EF9-B78C-12256923754B}"/>
          </ac:picMkLst>
        </pc:picChg>
      </pc:sldChg>
      <pc:sldChg chg="delSp modSp modTransition setBg delAnim">
        <pc:chgData name="Agustín Ruiz Martín" userId="42fb2f6dfcc8d877" providerId="LiveId" clId="{72F613F9-42F4-4B13-876A-78D3E25E17BA}" dt="2020-01-23T13:56:54.091" v="886" actId="20577"/>
        <pc:sldMkLst>
          <pc:docMk/>
          <pc:sldMk cId="3622437727" sldId="320"/>
        </pc:sldMkLst>
        <pc:spChg chg="mod">
          <ac:chgData name="Agustín Ruiz Martín" userId="42fb2f6dfcc8d877" providerId="LiveId" clId="{72F613F9-42F4-4B13-876A-78D3E25E17BA}" dt="2020-01-23T13:56:54.091" v="886" actId="20577"/>
          <ac:spMkLst>
            <pc:docMk/>
            <pc:sldMk cId="3622437727" sldId="320"/>
            <ac:spMk id="5" creationId="{ABA82856-298D-4B44-91ED-18381411B896}"/>
          </ac:spMkLst>
        </pc:spChg>
        <pc:spChg chg="del">
          <ac:chgData name="Agustín Ruiz Martín" userId="42fb2f6dfcc8d877" providerId="LiveId" clId="{72F613F9-42F4-4B13-876A-78D3E25E17BA}" dt="2020-01-20T16:41:33.810" v="64" actId="478"/>
          <ac:spMkLst>
            <pc:docMk/>
            <pc:sldMk cId="3622437727" sldId="320"/>
            <ac:spMk id="11" creationId="{B08589A2-6871-4197-9A9D-11DC427D067C}"/>
          </ac:spMkLst>
        </pc:spChg>
        <pc:spChg chg="mod">
          <ac:chgData name="Agustín Ruiz Martín" userId="42fb2f6dfcc8d877" providerId="LiveId" clId="{72F613F9-42F4-4B13-876A-78D3E25E17BA}" dt="2020-01-23T13:52:36.390" v="813" actId="1076"/>
          <ac:spMkLst>
            <pc:docMk/>
            <pc:sldMk cId="3622437727" sldId="320"/>
            <ac:spMk id="16" creationId="{F3113336-B8E7-4437-BCDB-0A41C522594A}"/>
          </ac:spMkLst>
        </pc:spChg>
        <pc:spChg chg="del">
          <ac:chgData name="Agustín Ruiz Martín" userId="42fb2f6dfcc8d877" providerId="LiveId" clId="{72F613F9-42F4-4B13-876A-78D3E25E17BA}" dt="2020-01-20T16:41:32.091" v="63" actId="478"/>
          <ac:spMkLst>
            <pc:docMk/>
            <pc:sldMk cId="3622437727" sldId="320"/>
            <ac:spMk id="18" creationId="{A6E91DE1-CE2B-4991-BF3A-4B53FD138647}"/>
          </ac:spMkLst>
        </pc:spChg>
        <pc:spChg chg="mod">
          <ac:chgData name="Agustín Ruiz Martín" userId="42fb2f6dfcc8d877" providerId="LiveId" clId="{72F613F9-42F4-4B13-876A-78D3E25E17BA}" dt="2020-01-23T13:53:41.842" v="824" actId="1037"/>
          <ac:spMkLst>
            <pc:docMk/>
            <pc:sldMk cId="3622437727" sldId="320"/>
            <ac:spMk id="19" creationId="{1BF65530-D826-43D2-917C-C3E0AB954D77}"/>
          </ac:spMkLst>
        </pc:spChg>
        <pc:grpChg chg="del">
          <ac:chgData name="Agustín Ruiz Martín" userId="42fb2f6dfcc8d877" providerId="LiveId" clId="{72F613F9-42F4-4B13-876A-78D3E25E17BA}" dt="2020-01-20T16:41:29.482" v="62" actId="478"/>
          <ac:grpSpMkLst>
            <pc:docMk/>
            <pc:sldMk cId="3622437727" sldId="320"/>
            <ac:grpSpMk id="10" creationId="{D612F6C0-0748-4BF1-98B7-6E9389970F9C}"/>
          </ac:grpSpMkLst>
        </pc:grpChg>
        <pc:picChg chg="del">
          <ac:chgData name="Agustín Ruiz Martín" userId="42fb2f6dfcc8d877" providerId="LiveId" clId="{72F613F9-42F4-4B13-876A-78D3E25E17BA}" dt="2020-01-23T13:52:23.816" v="811" actId="478"/>
          <ac:picMkLst>
            <pc:docMk/>
            <pc:sldMk cId="3622437727" sldId="320"/>
            <ac:picMk id="3" creationId="{D588A5AE-0385-4EF9-B78C-12256923754B}"/>
          </ac:picMkLst>
        </pc:picChg>
      </pc:sldChg>
      <pc:sldChg chg="addSp delSp modSp modTransition setBg delAnim">
        <pc:chgData name="Agustín Ruiz Martín" userId="42fb2f6dfcc8d877" providerId="LiveId" clId="{72F613F9-42F4-4B13-876A-78D3E25E17BA}" dt="2020-01-23T13:56:43.185" v="884" actId="20577"/>
        <pc:sldMkLst>
          <pc:docMk/>
          <pc:sldMk cId="3208195794" sldId="321"/>
        </pc:sldMkLst>
        <pc:spChg chg="add mod">
          <ac:chgData name="Agustín Ruiz Martín" userId="42fb2f6dfcc8d877" providerId="LiveId" clId="{72F613F9-42F4-4B13-876A-78D3E25E17BA}" dt="2020-01-23T13:56:35.926" v="882"/>
          <ac:spMkLst>
            <pc:docMk/>
            <pc:sldMk cId="3208195794" sldId="321"/>
            <ac:spMk id="11" creationId="{7CB24A59-C206-44A9-890C-DACD9149AC81}"/>
          </ac:spMkLst>
        </pc:spChg>
        <pc:spChg chg="del">
          <ac:chgData name="Agustín Ruiz Martín" userId="42fb2f6dfcc8d877" providerId="LiveId" clId="{72F613F9-42F4-4B13-876A-78D3E25E17BA}" dt="2020-01-20T16:41:46.997" v="67" actId="478"/>
          <ac:spMkLst>
            <pc:docMk/>
            <pc:sldMk cId="3208195794" sldId="321"/>
            <ac:spMk id="11" creationId="{B08589A2-6871-4197-9A9D-11DC427D067C}"/>
          </ac:spMkLst>
        </pc:spChg>
        <pc:spChg chg="add mod">
          <ac:chgData name="Agustín Ruiz Martín" userId="42fb2f6dfcc8d877" providerId="LiveId" clId="{72F613F9-42F4-4B13-876A-78D3E25E17BA}" dt="2020-01-23T13:56:43.185" v="884" actId="20577"/>
          <ac:spMkLst>
            <pc:docMk/>
            <pc:sldMk cId="3208195794" sldId="321"/>
            <ac:spMk id="12" creationId="{E19621EA-3BEE-44F2-839E-5825BF1E33A1}"/>
          </ac:spMkLst>
        </pc:spChg>
        <pc:spChg chg="del mod">
          <ac:chgData name="Agustín Ruiz Martín" userId="42fb2f6dfcc8d877" providerId="LiveId" clId="{72F613F9-42F4-4B13-876A-78D3E25E17BA}" dt="2020-01-23T13:56:40.136" v="883" actId="478"/>
          <ac:spMkLst>
            <pc:docMk/>
            <pc:sldMk cId="3208195794" sldId="321"/>
            <ac:spMk id="19" creationId="{1BF65530-D826-43D2-917C-C3E0AB954D77}"/>
          </ac:spMkLst>
        </pc:spChg>
        <pc:spChg chg="del">
          <ac:chgData name="Agustín Ruiz Martín" userId="42fb2f6dfcc8d877" providerId="LiveId" clId="{72F613F9-42F4-4B13-876A-78D3E25E17BA}" dt="2020-01-20T16:41:50.966" v="69" actId="478"/>
          <ac:spMkLst>
            <pc:docMk/>
            <pc:sldMk cId="3208195794" sldId="321"/>
            <ac:spMk id="24" creationId="{485C305D-9F3A-4C3F-8567-789D8F232407}"/>
          </ac:spMkLst>
        </pc:spChg>
        <pc:spChg chg="del mod">
          <ac:chgData name="Agustín Ruiz Martín" userId="42fb2f6dfcc8d877" providerId="LiveId" clId="{72F613F9-42F4-4B13-876A-78D3E25E17BA}" dt="2020-01-23T13:56:07.967" v="880" actId="478"/>
          <ac:spMkLst>
            <pc:docMk/>
            <pc:sldMk cId="3208195794" sldId="321"/>
            <ac:spMk id="30" creationId="{B28AD3F1-2990-4BF5-972D-880A4B4C262A}"/>
          </ac:spMkLst>
        </pc:spChg>
        <pc:grpChg chg="del">
          <ac:chgData name="Agustín Ruiz Martín" userId="42fb2f6dfcc8d877" providerId="LiveId" clId="{72F613F9-42F4-4B13-876A-78D3E25E17BA}" dt="2020-01-20T16:41:49.466" v="68" actId="478"/>
          <ac:grpSpMkLst>
            <pc:docMk/>
            <pc:sldMk cId="3208195794" sldId="321"/>
            <ac:grpSpMk id="4" creationId="{89A2E199-8FD8-4871-803C-05738AA99BF8}"/>
          </ac:grpSpMkLst>
        </pc:grpChg>
        <pc:grpChg chg="del">
          <ac:chgData name="Agustín Ruiz Martín" userId="42fb2f6dfcc8d877" providerId="LiveId" clId="{72F613F9-42F4-4B13-876A-78D3E25E17BA}" dt="2020-01-20T16:41:52.560" v="70" actId="478"/>
          <ac:grpSpMkLst>
            <pc:docMk/>
            <pc:sldMk cId="3208195794" sldId="321"/>
            <ac:grpSpMk id="6" creationId="{E8B150BE-E6EE-4487-92AC-AC228FD4BB4D}"/>
          </ac:grpSpMkLst>
        </pc:grpChg>
        <pc:picChg chg="del">
          <ac:chgData name="Agustín Ruiz Martín" userId="42fb2f6dfcc8d877" providerId="LiveId" clId="{72F613F9-42F4-4B13-876A-78D3E25E17BA}" dt="2020-01-23T13:43:42.771" v="746" actId="478"/>
          <ac:picMkLst>
            <pc:docMk/>
            <pc:sldMk cId="3208195794" sldId="321"/>
            <ac:picMk id="3" creationId="{D588A5AE-0385-4EF9-B78C-12256923754B}"/>
          </ac:picMkLst>
        </pc:picChg>
        <pc:picChg chg="add del mod">
          <ac:chgData name="Agustín Ruiz Martín" userId="42fb2f6dfcc8d877" providerId="LiveId" clId="{72F613F9-42F4-4B13-876A-78D3E25E17BA}" dt="2020-01-23T13:42:25.827" v="743" actId="931"/>
          <ac:picMkLst>
            <pc:docMk/>
            <pc:sldMk cId="3208195794" sldId="321"/>
            <ac:picMk id="4" creationId="{5B66C2F1-916D-4D6C-B5B6-10489128755A}"/>
          </ac:picMkLst>
        </pc:picChg>
        <pc:picChg chg="add del mod">
          <ac:chgData name="Agustín Ruiz Martín" userId="42fb2f6dfcc8d877" providerId="LiveId" clId="{72F613F9-42F4-4B13-876A-78D3E25E17BA}" dt="2020-01-23T13:43:31.267" v="745" actId="931"/>
          <ac:picMkLst>
            <pc:docMk/>
            <pc:sldMk cId="3208195794" sldId="321"/>
            <ac:picMk id="6" creationId="{5E4F83FF-02F2-47EB-9891-8367F555E0B3}"/>
          </ac:picMkLst>
        </pc:picChg>
      </pc:sldChg>
      <pc:sldChg chg="modSp">
        <pc:chgData name="Agustín Ruiz Martín" userId="42fb2f6dfcc8d877" providerId="LiveId" clId="{72F613F9-42F4-4B13-876A-78D3E25E17BA}" dt="2020-01-20T20:14:58.062" v="287" actId="1035"/>
        <pc:sldMkLst>
          <pc:docMk/>
          <pc:sldMk cId="609377125" sldId="336"/>
        </pc:sldMkLst>
        <pc:spChg chg="mod">
          <ac:chgData name="Agustín Ruiz Martín" userId="42fb2f6dfcc8d877" providerId="LiveId" clId="{72F613F9-42F4-4B13-876A-78D3E25E17BA}" dt="2020-01-20T20:14:58.062" v="287" actId="1035"/>
          <ac:spMkLst>
            <pc:docMk/>
            <pc:sldMk cId="609377125" sldId="336"/>
            <ac:spMk id="2" creationId="{1BDDA22B-F426-4416-AC66-EBDF39280CD3}"/>
          </ac:spMkLst>
        </pc:spChg>
      </pc:sldChg>
      <pc:sldChg chg="modSp">
        <pc:chgData name="Agustín Ruiz Martín" userId="42fb2f6dfcc8d877" providerId="LiveId" clId="{72F613F9-42F4-4B13-876A-78D3E25E17BA}" dt="2020-01-20T20:13:15.143" v="220" actId="14100"/>
        <pc:sldMkLst>
          <pc:docMk/>
          <pc:sldMk cId="265824197" sldId="337"/>
        </pc:sldMkLst>
        <pc:spChg chg="mod">
          <ac:chgData name="Agustín Ruiz Martín" userId="42fb2f6dfcc8d877" providerId="LiveId" clId="{72F613F9-42F4-4B13-876A-78D3E25E17BA}" dt="2020-01-20T20:13:10.675" v="219" actId="113"/>
          <ac:spMkLst>
            <pc:docMk/>
            <pc:sldMk cId="265824197" sldId="337"/>
            <ac:spMk id="10" creationId="{1DAF960E-5E7D-43A8-80AE-B8992D2396EC}"/>
          </ac:spMkLst>
        </pc:spChg>
        <pc:grpChg chg="mod">
          <ac:chgData name="Agustín Ruiz Martín" userId="42fb2f6dfcc8d877" providerId="LiveId" clId="{72F613F9-42F4-4B13-876A-78D3E25E17BA}" dt="2020-01-20T20:13:15.143" v="220" actId="14100"/>
          <ac:grpSpMkLst>
            <pc:docMk/>
            <pc:sldMk cId="265824197" sldId="337"/>
            <ac:grpSpMk id="6" creationId="{6EB6817A-3038-4141-B185-DB6A11836DE1}"/>
          </ac:grpSpMkLst>
        </pc:grpChg>
      </pc:sldChg>
      <pc:sldChg chg="modSp">
        <pc:chgData name="Agustín Ruiz Martín" userId="42fb2f6dfcc8d877" providerId="LiveId" clId="{72F613F9-42F4-4B13-876A-78D3E25E17BA}" dt="2020-01-20T20:14:22.798" v="284" actId="1037"/>
        <pc:sldMkLst>
          <pc:docMk/>
          <pc:sldMk cId="3113296084" sldId="339"/>
        </pc:sldMkLst>
        <pc:grpChg chg="mod">
          <ac:chgData name="Agustín Ruiz Martín" userId="42fb2f6dfcc8d877" providerId="LiveId" clId="{72F613F9-42F4-4B13-876A-78D3E25E17BA}" dt="2020-01-20T20:14:22.798" v="284" actId="1037"/>
          <ac:grpSpMkLst>
            <pc:docMk/>
            <pc:sldMk cId="3113296084" sldId="339"/>
            <ac:grpSpMk id="3" creationId="{910F6E70-63CC-487F-BF5F-0C2E30087672}"/>
          </ac:grpSpMkLst>
        </pc:grpChg>
      </pc:sldChg>
      <pc:sldChg chg="modSp">
        <pc:chgData name="Agustín Ruiz Martín" userId="42fb2f6dfcc8d877" providerId="LiveId" clId="{72F613F9-42F4-4B13-876A-78D3E25E17BA}" dt="2020-01-20T20:41:02.389" v="362" actId="1036"/>
        <pc:sldMkLst>
          <pc:docMk/>
          <pc:sldMk cId="2735941792" sldId="340"/>
        </pc:sldMkLst>
        <pc:spChg chg="mod">
          <ac:chgData name="Agustín Ruiz Martín" userId="42fb2f6dfcc8d877" providerId="LiveId" clId="{72F613F9-42F4-4B13-876A-78D3E25E17BA}" dt="2020-01-20T20:41:02.389" v="362" actId="1036"/>
          <ac:spMkLst>
            <pc:docMk/>
            <pc:sldMk cId="2735941792" sldId="340"/>
            <ac:spMk id="44" creationId="{40791D83-EB9C-4301-BC36-8BAEAAB73339}"/>
          </ac:spMkLst>
        </pc:spChg>
        <pc:spChg chg="mod">
          <ac:chgData name="Agustín Ruiz Martín" userId="42fb2f6dfcc8d877" providerId="LiveId" clId="{72F613F9-42F4-4B13-876A-78D3E25E17BA}" dt="2020-01-20T20:41:02.389" v="362" actId="1036"/>
          <ac:spMkLst>
            <pc:docMk/>
            <pc:sldMk cId="2735941792" sldId="340"/>
            <ac:spMk id="45" creationId="{A9E57CE2-DBB4-4B3B-9607-CEA5F1694E0A}"/>
          </ac:spMkLst>
        </pc:spChg>
        <pc:spChg chg="mod">
          <ac:chgData name="Agustín Ruiz Martín" userId="42fb2f6dfcc8d877" providerId="LiveId" clId="{72F613F9-42F4-4B13-876A-78D3E25E17BA}" dt="2020-01-20T20:41:02.389" v="362" actId="1036"/>
          <ac:spMkLst>
            <pc:docMk/>
            <pc:sldMk cId="2735941792" sldId="340"/>
            <ac:spMk id="46" creationId="{421844A2-70F1-42D8-8464-45B674FA7DAD}"/>
          </ac:spMkLst>
        </pc:spChg>
      </pc:sldChg>
      <pc:sldChg chg="modSp">
        <pc:chgData name="Agustín Ruiz Martín" userId="42fb2f6dfcc8d877" providerId="LiveId" clId="{72F613F9-42F4-4B13-876A-78D3E25E17BA}" dt="2020-01-30T10:20:13.141" v="1306" actId="20577"/>
        <pc:sldMkLst>
          <pc:docMk/>
          <pc:sldMk cId="104962361" sldId="341"/>
        </pc:sldMkLst>
        <pc:spChg chg="mod">
          <ac:chgData name="Agustín Ruiz Martín" userId="42fb2f6dfcc8d877" providerId="LiveId" clId="{72F613F9-42F4-4B13-876A-78D3E25E17BA}" dt="2020-01-30T10:20:13.141" v="1306" actId="20577"/>
          <ac:spMkLst>
            <pc:docMk/>
            <pc:sldMk cId="104962361" sldId="341"/>
            <ac:spMk id="36" creationId="{67775959-CB9C-4EC9-A092-A1A7D248231F}"/>
          </ac:spMkLst>
        </pc:spChg>
      </pc:sldChg>
      <pc:sldChg chg="modSp modTransition">
        <pc:chgData name="Agustín Ruiz Martín" userId="42fb2f6dfcc8d877" providerId="LiveId" clId="{72F613F9-42F4-4B13-876A-78D3E25E17BA}" dt="2020-01-20T20:43:58.509" v="416" actId="1035"/>
        <pc:sldMkLst>
          <pc:docMk/>
          <pc:sldMk cId="1252225453" sldId="343"/>
        </pc:sldMkLst>
        <pc:spChg chg="mod">
          <ac:chgData name="Agustín Ruiz Martín" userId="42fb2f6dfcc8d877" providerId="LiveId" clId="{72F613F9-42F4-4B13-876A-78D3E25E17BA}" dt="2020-01-20T20:42:06.153" v="364" actId="1035"/>
          <ac:spMkLst>
            <pc:docMk/>
            <pc:sldMk cId="1252225453" sldId="343"/>
            <ac:spMk id="2" creationId="{6AD871B7-BDC4-425C-B5BD-D9F29150551D}"/>
          </ac:spMkLst>
        </pc:spChg>
        <pc:spChg chg="mod">
          <ac:chgData name="Agustín Ruiz Martín" userId="42fb2f6dfcc8d877" providerId="LiveId" clId="{72F613F9-42F4-4B13-876A-78D3E25E17BA}" dt="2020-01-20T20:42:06.153" v="364" actId="1035"/>
          <ac:spMkLst>
            <pc:docMk/>
            <pc:sldMk cId="1252225453" sldId="343"/>
            <ac:spMk id="3" creationId="{6B7B813D-36DF-4FE0-92FA-39C9F84F7CA0}"/>
          </ac:spMkLst>
        </pc:spChg>
        <pc:spChg chg="mod">
          <ac:chgData name="Agustín Ruiz Martín" userId="42fb2f6dfcc8d877" providerId="LiveId" clId="{72F613F9-42F4-4B13-876A-78D3E25E17BA}" dt="2020-01-20T20:43:58.509" v="416" actId="1035"/>
          <ac:spMkLst>
            <pc:docMk/>
            <pc:sldMk cId="1252225453" sldId="343"/>
            <ac:spMk id="59" creationId="{748851C5-B516-430F-993A-545ADD5176A0}"/>
          </ac:spMkLst>
        </pc:spChg>
        <pc:spChg chg="mod">
          <ac:chgData name="Agustín Ruiz Martín" userId="42fb2f6dfcc8d877" providerId="LiveId" clId="{72F613F9-42F4-4B13-876A-78D3E25E17BA}" dt="2020-01-20T20:42:06.153" v="364" actId="1035"/>
          <ac:spMkLst>
            <pc:docMk/>
            <pc:sldMk cId="1252225453" sldId="343"/>
            <ac:spMk id="61" creationId="{FC590390-EE0E-466E-B99E-51EC8E4ABBC7}"/>
          </ac:spMkLst>
        </pc:spChg>
        <pc:spChg chg="mod">
          <ac:chgData name="Agustín Ruiz Martín" userId="42fb2f6dfcc8d877" providerId="LiveId" clId="{72F613F9-42F4-4B13-876A-78D3E25E17BA}" dt="2020-01-20T20:43:56.071" v="411" actId="1035"/>
          <ac:spMkLst>
            <pc:docMk/>
            <pc:sldMk cId="1252225453" sldId="343"/>
            <ac:spMk id="63" creationId="{0258DE76-D6BC-4DF4-AE4F-0679B2780770}"/>
          </ac:spMkLst>
        </pc:spChg>
        <pc:spChg chg="mod">
          <ac:chgData name="Agustín Ruiz Martín" userId="42fb2f6dfcc8d877" providerId="LiveId" clId="{72F613F9-42F4-4B13-876A-78D3E25E17BA}" dt="2020-01-20T20:43:55.071" v="409" actId="1035"/>
          <ac:spMkLst>
            <pc:docMk/>
            <pc:sldMk cId="1252225453" sldId="343"/>
            <ac:spMk id="64" creationId="{D8D1A735-210D-4129-821C-7F7EDB3F6369}"/>
          </ac:spMkLst>
        </pc:spChg>
        <pc:graphicFrameChg chg="mod">
          <ac:chgData name="Agustín Ruiz Martín" userId="42fb2f6dfcc8d877" providerId="LiveId" clId="{72F613F9-42F4-4B13-876A-78D3E25E17BA}" dt="2020-01-20T20:39:23.048" v="356" actId="1076"/>
          <ac:graphicFrameMkLst>
            <pc:docMk/>
            <pc:sldMk cId="1252225453" sldId="343"/>
            <ac:graphicFrameMk id="57" creationId="{213122BE-672B-4B33-9E50-57CE664AB0BE}"/>
          </ac:graphicFrameMkLst>
        </pc:graphicFrameChg>
      </pc:sldChg>
      <pc:sldChg chg="modSp">
        <pc:chgData name="Agustín Ruiz Martín" userId="42fb2f6dfcc8d877" providerId="LiveId" clId="{72F613F9-42F4-4B13-876A-78D3E25E17BA}" dt="2020-01-23T13:24:40.969" v="624" actId="20577"/>
        <pc:sldMkLst>
          <pc:docMk/>
          <pc:sldMk cId="2923200423" sldId="345"/>
        </pc:sldMkLst>
        <pc:spChg chg="mod">
          <ac:chgData name="Agustín Ruiz Martín" userId="42fb2f6dfcc8d877" providerId="LiveId" clId="{72F613F9-42F4-4B13-876A-78D3E25E17BA}" dt="2020-01-23T13:24:40.969" v="624" actId="20577"/>
          <ac:spMkLst>
            <pc:docMk/>
            <pc:sldMk cId="2923200423" sldId="345"/>
            <ac:spMk id="21" creationId="{3E9C5A3D-44C5-4448-BAD9-D28ED2DCF493}"/>
          </ac:spMkLst>
        </pc:spChg>
      </pc:sldChg>
      <pc:sldChg chg="modSp">
        <pc:chgData name="Agustín Ruiz Martín" userId="42fb2f6dfcc8d877" providerId="LiveId" clId="{72F613F9-42F4-4B13-876A-78D3E25E17BA}" dt="2020-01-20T19:33:47.014" v="100" actId="113"/>
        <pc:sldMkLst>
          <pc:docMk/>
          <pc:sldMk cId="1492522891" sldId="346"/>
        </pc:sldMkLst>
        <pc:spChg chg="mod">
          <ac:chgData name="Agustín Ruiz Martín" userId="42fb2f6dfcc8d877" providerId="LiveId" clId="{72F613F9-42F4-4B13-876A-78D3E25E17BA}" dt="2020-01-20T19:33:47.014" v="100" actId="113"/>
          <ac:spMkLst>
            <pc:docMk/>
            <pc:sldMk cId="1492522891" sldId="346"/>
            <ac:spMk id="11" creationId="{9F8F8739-2B88-4C23-BC00-878DB06D1E9F}"/>
          </ac:spMkLst>
        </pc:spChg>
      </pc:sldChg>
      <pc:sldChg chg="modSp">
        <pc:chgData name="Agustín Ruiz Martín" userId="42fb2f6dfcc8d877" providerId="LiveId" clId="{72F613F9-42F4-4B13-876A-78D3E25E17BA}" dt="2020-01-30T10:20:09.656" v="1304" actId="1036"/>
        <pc:sldMkLst>
          <pc:docMk/>
          <pc:sldMk cId="2083600842" sldId="349"/>
        </pc:sldMkLst>
        <pc:spChg chg="mod">
          <ac:chgData name="Agustín Ruiz Martín" userId="42fb2f6dfcc8d877" providerId="LiveId" clId="{72F613F9-42F4-4B13-876A-78D3E25E17BA}" dt="2020-01-30T10:19:20.221" v="1286" actId="1036"/>
          <ac:spMkLst>
            <pc:docMk/>
            <pc:sldMk cId="2083600842" sldId="349"/>
            <ac:spMk id="36" creationId="{67775959-CB9C-4EC9-A092-A1A7D248231F}"/>
          </ac:spMkLst>
        </pc:spChg>
        <pc:spChg chg="mod">
          <ac:chgData name="Agustín Ruiz Martín" userId="42fb2f6dfcc8d877" providerId="LiveId" clId="{72F613F9-42F4-4B13-876A-78D3E25E17BA}" dt="2020-01-30T10:20:09.656" v="1304" actId="1036"/>
          <ac:spMkLst>
            <pc:docMk/>
            <pc:sldMk cId="2083600842" sldId="349"/>
            <ac:spMk id="38" creationId="{611B8012-5D83-45D3-95E7-E78BAD7C4C3F}"/>
          </ac:spMkLst>
        </pc:spChg>
        <pc:spChg chg="mod">
          <ac:chgData name="Agustín Ruiz Martín" userId="42fb2f6dfcc8d877" providerId="LiveId" clId="{72F613F9-42F4-4B13-876A-78D3E25E17BA}" dt="2020-01-30T10:20:09.656" v="1304" actId="1036"/>
          <ac:spMkLst>
            <pc:docMk/>
            <pc:sldMk cId="2083600842" sldId="349"/>
            <ac:spMk id="41" creationId="{2C133328-E16F-47D0-89D9-7BF1917AEA2C}"/>
          </ac:spMkLst>
        </pc:spChg>
        <pc:spChg chg="mod">
          <ac:chgData name="Agustín Ruiz Martín" userId="42fb2f6dfcc8d877" providerId="LiveId" clId="{72F613F9-42F4-4B13-876A-78D3E25E17BA}" dt="2020-01-30T10:20:09.656" v="1304" actId="1036"/>
          <ac:spMkLst>
            <pc:docMk/>
            <pc:sldMk cId="2083600842" sldId="349"/>
            <ac:spMk id="43" creationId="{66866A27-BD65-4524-8A18-DF9084CF1DEC}"/>
          </ac:spMkLst>
        </pc:spChg>
        <pc:grpChg chg="mod">
          <ac:chgData name="Agustín Ruiz Martín" userId="42fb2f6dfcc8d877" providerId="LiveId" clId="{72F613F9-42F4-4B13-876A-78D3E25E17BA}" dt="2020-01-30T10:20:09.656" v="1304" actId="1036"/>
          <ac:grpSpMkLst>
            <pc:docMk/>
            <pc:sldMk cId="2083600842" sldId="349"/>
            <ac:grpSpMk id="44" creationId="{A8E72066-CFBC-445E-84F5-C41F15BCA71E}"/>
          </ac:grpSpMkLst>
        </pc:grpChg>
        <pc:grpChg chg="mod">
          <ac:chgData name="Agustín Ruiz Martín" userId="42fb2f6dfcc8d877" providerId="LiveId" clId="{72F613F9-42F4-4B13-876A-78D3E25E17BA}" dt="2020-01-30T10:20:09.656" v="1304" actId="1036"/>
          <ac:grpSpMkLst>
            <pc:docMk/>
            <pc:sldMk cId="2083600842" sldId="349"/>
            <ac:grpSpMk id="50" creationId="{2B76A1ED-F0C6-4630-B105-8F0BC9AEA01C}"/>
          </ac:grpSpMkLst>
        </pc:grpChg>
        <pc:grpChg chg="mod">
          <ac:chgData name="Agustín Ruiz Martín" userId="42fb2f6dfcc8d877" providerId="LiveId" clId="{72F613F9-42F4-4B13-876A-78D3E25E17BA}" dt="2020-01-30T10:20:09.656" v="1304" actId="1036"/>
          <ac:grpSpMkLst>
            <pc:docMk/>
            <pc:sldMk cId="2083600842" sldId="349"/>
            <ac:grpSpMk id="53" creationId="{3BCDB393-7EC6-4DD5-9316-3FCF77958C22}"/>
          </ac:grpSpMkLst>
        </pc:grpChg>
        <pc:grpChg chg="mod">
          <ac:chgData name="Agustín Ruiz Martín" userId="42fb2f6dfcc8d877" providerId="LiveId" clId="{72F613F9-42F4-4B13-876A-78D3E25E17BA}" dt="2020-01-30T10:20:09.656" v="1304" actId="1036"/>
          <ac:grpSpMkLst>
            <pc:docMk/>
            <pc:sldMk cId="2083600842" sldId="349"/>
            <ac:grpSpMk id="56" creationId="{0DE451B7-DEAB-4506-9C23-C22B257C09A9}"/>
          </ac:grpSpMkLst>
        </pc:grpChg>
      </pc:sldChg>
      <pc:sldChg chg="modSp">
        <pc:chgData name="Agustín Ruiz Martín" userId="42fb2f6dfcc8d877" providerId="LiveId" clId="{72F613F9-42F4-4B13-876A-78D3E25E17BA}" dt="2020-01-20T19:34:39.887" v="103" actId="113"/>
        <pc:sldMkLst>
          <pc:docMk/>
          <pc:sldMk cId="1955667921" sldId="352"/>
        </pc:sldMkLst>
        <pc:spChg chg="mod">
          <ac:chgData name="Agustín Ruiz Martín" userId="42fb2f6dfcc8d877" providerId="LiveId" clId="{72F613F9-42F4-4B13-876A-78D3E25E17BA}" dt="2020-01-20T19:34:35.763" v="102" actId="113"/>
          <ac:spMkLst>
            <pc:docMk/>
            <pc:sldMk cId="1955667921" sldId="352"/>
            <ac:spMk id="14" creationId="{88572D9D-4172-4565-B3DC-12A018E3C7F2}"/>
          </ac:spMkLst>
        </pc:spChg>
        <pc:spChg chg="mod">
          <ac:chgData name="Agustín Ruiz Martín" userId="42fb2f6dfcc8d877" providerId="LiveId" clId="{72F613F9-42F4-4B13-876A-78D3E25E17BA}" dt="2020-01-20T19:34:39.887" v="103" actId="113"/>
          <ac:spMkLst>
            <pc:docMk/>
            <pc:sldMk cId="1955667921" sldId="352"/>
            <ac:spMk id="19" creationId="{39E52EC8-D0BA-4B55-9A4D-485864CD726A}"/>
          </ac:spMkLst>
        </pc:spChg>
      </pc:sldChg>
      <pc:sldChg chg="modSp modAnim">
        <pc:chgData name="Agustín Ruiz Martín" userId="42fb2f6dfcc8d877" providerId="LiveId" clId="{72F613F9-42F4-4B13-876A-78D3E25E17BA}" dt="2020-01-29T13:10:59.494" v="1147"/>
        <pc:sldMkLst>
          <pc:docMk/>
          <pc:sldMk cId="1762238548" sldId="406"/>
        </pc:sldMkLst>
        <pc:spChg chg="mod">
          <ac:chgData name="Agustín Ruiz Martín" userId="42fb2f6dfcc8d877" providerId="LiveId" clId="{72F613F9-42F4-4B13-876A-78D3E25E17BA}" dt="2020-01-29T12:54:54.270" v="979"/>
          <ac:spMkLst>
            <pc:docMk/>
            <pc:sldMk cId="1762238548" sldId="406"/>
            <ac:spMk id="5" creationId="{00000000-0000-0000-0000-000000000000}"/>
          </ac:spMkLst>
        </pc:spChg>
      </pc:sldChg>
      <pc:sldChg chg="modSp">
        <pc:chgData name="Agustín Ruiz Martín" userId="42fb2f6dfcc8d877" providerId="LiveId" clId="{72F613F9-42F4-4B13-876A-78D3E25E17BA}" dt="2020-01-20T20:18:01.385" v="320" actId="1035"/>
        <pc:sldMkLst>
          <pc:docMk/>
          <pc:sldMk cId="2661435328" sldId="411"/>
        </pc:sldMkLst>
        <pc:spChg chg="mod">
          <ac:chgData name="Agustín Ruiz Martín" userId="42fb2f6dfcc8d877" providerId="LiveId" clId="{72F613F9-42F4-4B13-876A-78D3E25E17BA}" dt="2020-01-20T19:32:34.639" v="93" actId="113"/>
          <ac:spMkLst>
            <pc:docMk/>
            <pc:sldMk cId="2661435328" sldId="411"/>
            <ac:spMk id="62" creationId="{9C2C2233-0447-4EB1-A169-115E43379CD3}"/>
          </ac:spMkLst>
        </pc:spChg>
        <pc:spChg chg="mod">
          <ac:chgData name="Agustín Ruiz Martín" userId="42fb2f6dfcc8d877" providerId="LiveId" clId="{72F613F9-42F4-4B13-876A-78D3E25E17BA}" dt="2020-01-20T19:32:34.639" v="93" actId="113"/>
          <ac:spMkLst>
            <pc:docMk/>
            <pc:sldMk cId="2661435328" sldId="411"/>
            <ac:spMk id="63" creationId="{AE0636F4-9940-4377-AAD6-D0196044CDAC}"/>
          </ac:spMkLst>
        </pc:spChg>
        <pc:grpChg chg="mod">
          <ac:chgData name="Agustín Ruiz Martín" userId="42fb2f6dfcc8d877" providerId="LiveId" clId="{72F613F9-42F4-4B13-876A-78D3E25E17BA}" dt="2020-01-20T20:18:01.385" v="320" actId="1035"/>
          <ac:grpSpMkLst>
            <pc:docMk/>
            <pc:sldMk cId="2661435328" sldId="411"/>
            <ac:grpSpMk id="2" creationId="{B764850D-A81F-43B3-BEF0-16DA38CF59FF}"/>
          </ac:grpSpMkLst>
        </pc:grpChg>
        <pc:grpChg chg="mod">
          <ac:chgData name="Agustín Ruiz Martín" userId="42fb2f6dfcc8d877" providerId="LiveId" clId="{72F613F9-42F4-4B13-876A-78D3E25E17BA}" dt="2020-01-20T20:16:01.451" v="293" actId="1036"/>
          <ac:grpSpMkLst>
            <pc:docMk/>
            <pc:sldMk cId="2661435328" sldId="411"/>
            <ac:grpSpMk id="61" creationId="{6FED8375-381D-4DC8-A251-FE4C7203D2F9}"/>
          </ac:grpSpMkLst>
        </pc:grpChg>
      </pc:sldChg>
      <pc:sldChg chg="addSp delSp modSp modAnim">
        <pc:chgData name="Agustín Ruiz Martín" userId="42fb2f6dfcc8d877" providerId="LiveId" clId="{72F613F9-42F4-4B13-876A-78D3E25E17BA}" dt="2020-01-29T13:11:04.353" v="1149" actId="20577"/>
        <pc:sldMkLst>
          <pc:docMk/>
          <pc:sldMk cId="3145817989" sldId="413"/>
        </pc:sldMkLst>
        <pc:spChg chg="mod">
          <ac:chgData name="Agustín Ruiz Martín" userId="42fb2f6dfcc8d877" providerId="LiveId" clId="{72F613F9-42F4-4B13-876A-78D3E25E17BA}" dt="2020-01-20T19:32:42.373" v="94" actId="113"/>
          <ac:spMkLst>
            <pc:docMk/>
            <pc:sldMk cId="3145817989" sldId="413"/>
            <ac:spMk id="17" creationId="{609E60F1-31A6-4F69-954B-FB8FF1583200}"/>
          </ac:spMkLst>
        </pc:spChg>
        <pc:spChg chg="mod">
          <ac:chgData name="Agustín Ruiz Martín" userId="42fb2f6dfcc8d877" providerId="LiveId" clId="{72F613F9-42F4-4B13-876A-78D3E25E17BA}" dt="2020-01-20T19:32:42.373" v="94" actId="113"/>
          <ac:spMkLst>
            <pc:docMk/>
            <pc:sldMk cId="3145817989" sldId="413"/>
            <ac:spMk id="18" creationId="{59FC50A6-7F1D-4E87-B2FF-4ED207EC05E1}"/>
          </ac:spMkLst>
        </pc:spChg>
        <pc:spChg chg="mod">
          <ac:chgData name="Agustín Ruiz Martín" userId="42fb2f6dfcc8d877" providerId="LiveId" clId="{72F613F9-42F4-4B13-876A-78D3E25E17BA}" dt="2020-01-29T13:10:49.979" v="1137" actId="1035"/>
          <ac:spMkLst>
            <pc:docMk/>
            <pc:sldMk cId="3145817989" sldId="413"/>
            <ac:spMk id="61" creationId="{E5F9E6E8-E561-4FD7-A38C-7BFE9ABBBA41}"/>
          </ac:spMkLst>
        </pc:spChg>
        <pc:spChg chg="mod">
          <ac:chgData name="Agustín Ruiz Martín" userId="42fb2f6dfcc8d877" providerId="LiveId" clId="{72F613F9-42F4-4B13-876A-78D3E25E17BA}" dt="2020-01-29T13:11:04.353" v="1149" actId="20577"/>
          <ac:spMkLst>
            <pc:docMk/>
            <pc:sldMk cId="3145817989" sldId="413"/>
            <ac:spMk id="66" creationId="{D3FFAFAF-3C9A-420C-9A44-1EEC5772259B}"/>
          </ac:spMkLst>
        </pc:spChg>
        <pc:grpChg chg="mod">
          <ac:chgData name="Agustín Ruiz Martín" userId="42fb2f6dfcc8d877" providerId="LiveId" clId="{72F613F9-42F4-4B13-876A-78D3E25E17BA}" dt="2020-01-29T13:10:49.760" v="1136" actId="1035"/>
          <ac:grpSpMkLst>
            <pc:docMk/>
            <pc:sldMk cId="3145817989" sldId="413"/>
            <ac:grpSpMk id="5" creationId="{9D5B0E7C-CA03-4FEE-9A79-A19C08EDE845}"/>
          </ac:grpSpMkLst>
        </pc:grpChg>
        <pc:grpChg chg="add mod">
          <ac:chgData name="Agustín Ruiz Martín" userId="42fb2f6dfcc8d877" providerId="LiveId" clId="{72F613F9-42F4-4B13-876A-78D3E25E17BA}" dt="2020-01-29T13:10:49.979" v="1137" actId="1035"/>
          <ac:grpSpMkLst>
            <pc:docMk/>
            <pc:sldMk cId="3145817989" sldId="413"/>
            <ac:grpSpMk id="16" creationId="{B22156F9-5467-47DF-A24A-95361A1EF3D0}"/>
          </ac:grpSpMkLst>
        </pc:grpChg>
        <pc:graphicFrameChg chg="add del">
          <ac:chgData name="Agustín Ruiz Martín" userId="42fb2f6dfcc8d877" providerId="LiveId" clId="{72F613F9-42F4-4B13-876A-78D3E25E17BA}" dt="2020-01-20T19:41:42.878" v="107"/>
          <ac:graphicFrameMkLst>
            <pc:docMk/>
            <pc:sldMk cId="3145817989" sldId="413"/>
            <ac:graphicFrameMk id="19" creationId="{77F80179-65FB-46DD-A283-1D9BB7CDE106}"/>
          </ac:graphicFrameMkLst>
        </pc:graphicFrameChg>
        <pc:graphicFrameChg chg="add del">
          <ac:chgData name="Agustín Ruiz Martín" userId="42fb2f6dfcc8d877" providerId="LiveId" clId="{72F613F9-42F4-4B13-876A-78D3E25E17BA}" dt="2020-01-20T19:41:42.878" v="107"/>
          <ac:graphicFrameMkLst>
            <pc:docMk/>
            <pc:sldMk cId="3145817989" sldId="413"/>
            <ac:graphicFrameMk id="20" creationId="{9A8574AD-7740-4557-A544-0DA248DD4B7A}"/>
          </ac:graphicFrameMkLst>
        </pc:graphicFrameChg>
        <pc:graphicFrameChg chg="del">
          <ac:chgData name="Agustín Ruiz Martín" userId="42fb2f6dfcc8d877" providerId="LiveId" clId="{72F613F9-42F4-4B13-876A-78D3E25E17BA}" dt="2020-01-20T19:31:48.171" v="89" actId="478"/>
          <ac:graphicFrameMkLst>
            <pc:docMk/>
            <pc:sldMk cId="3145817989" sldId="413"/>
            <ac:graphicFrameMk id="62" creationId="{7C0F53E0-78DF-4297-BD44-EF85006C3511}"/>
          </ac:graphicFrameMkLst>
        </pc:graphicFrameChg>
        <pc:graphicFrameChg chg="del mod">
          <ac:chgData name="Agustín Ruiz Martín" userId="42fb2f6dfcc8d877" providerId="LiveId" clId="{72F613F9-42F4-4B13-876A-78D3E25E17BA}" dt="2020-01-20T19:41:35.113" v="105" actId="478"/>
          <ac:graphicFrameMkLst>
            <pc:docMk/>
            <pc:sldMk cId="3145817989" sldId="413"/>
            <ac:graphicFrameMk id="63" creationId="{324F2543-A000-49EA-8843-0A398E2A07CC}"/>
          </ac:graphicFrameMkLst>
        </pc:graphicFrameChg>
        <pc:graphicFrameChg chg="del">
          <ac:chgData name="Agustín Ruiz Martín" userId="42fb2f6dfcc8d877" providerId="LiveId" clId="{72F613F9-42F4-4B13-876A-78D3E25E17BA}" dt="2020-01-20T19:41:35.113" v="105" actId="478"/>
          <ac:graphicFrameMkLst>
            <pc:docMk/>
            <pc:sldMk cId="3145817989" sldId="413"/>
            <ac:graphicFrameMk id="64" creationId="{E43004E4-7F78-4CBC-ADE9-F40C9581F58F}"/>
          </ac:graphicFrameMkLst>
        </pc:graphicFrameChg>
        <pc:picChg chg="add mod">
          <ac:chgData name="Agustín Ruiz Martín" userId="42fb2f6dfcc8d877" providerId="LiveId" clId="{72F613F9-42F4-4B13-876A-78D3E25E17BA}" dt="2020-01-29T13:10:49.760" v="1136" actId="1035"/>
          <ac:picMkLst>
            <pc:docMk/>
            <pc:sldMk cId="3145817989" sldId="413"/>
            <ac:picMk id="2" creationId="{3ACF22C2-9728-482A-980F-1C69F575BCE9}"/>
          </ac:picMkLst>
        </pc:picChg>
      </pc:sldChg>
      <pc:sldChg chg="addSp delSp modSp">
        <pc:chgData name="Agustín Ruiz Martín" userId="42fb2f6dfcc8d877" providerId="LiveId" clId="{72F613F9-42F4-4B13-876A-78D3E25E17BA}" dt="2020-01-20T19:42:32.627" v="212" actId="1036"/>
        <pc:sldMkLst>
          <pc:docMk/>
          <pc:sldMk cId="2402797470" sldId="415"/>
        </pc:sldMkLst>
        <pc:grpChg chg="del">
          <ac:chgData name="Agustín Ruiz Martín" userId="42fb2f6dfcc8d877" providerId="LiveId" clId="{72F613F9-42F4-4B13-876A-78D3E25E17BA}" dt="2020-01-20T19:42:17.831" v="134" actId="478"/>
          <ac:grpSpMkLst>
            <pc:docMk/>
            <pc:sldMk cId="2402797470" sldId="415"/>
            <ac:grpSpMk id="6" creationId="{F5B492C9-70F0-4FF7-8BF6-75967C900A4A}"/>
          </ac:grpSpMkLst>
        </pc:grpChg>
        <pc:grpChg chg="add del">
          <ac:chgData name="Agustín Ruiz Martín" userId="42fb2f6dfcc8d877" providerId="LiveId" clId="{72F613F9-42F4-4B13-876A-78D3E25E17BA}" dt="2020-01-20T19:42:21.627" v="136"/>
          <ac:grpSpMkLst>
            <pc:docMk/>
            <pc:sldMk cId="2402797470" sldId="415"/>
            <ac:grpSpMk id="12" creationId="{58640A16-C058-4A2A-8553-108ED0EA5E5D}"/>
          </ac:grpSpMkLst>
        </pc:grpChg>
        <pc:picChg chg="add mod">
          <ac:chgData name="Agustín Ruiz Martín" userId="42fb2f6dfcc8d877" providerId="LiveId" clId="{72F613F9-42F4-4B13-876A-78D3E25E17BA}" dt="2020-01-20T19:42:32.627" v="212" actId="1036"/>
          <ac:picMkLst>
            <pc:docMk/>
            <pc:sldMk cId="2402797470" sldId="415"/>
            <ac:picMk id="2" creationId="{FD9ED1C2-48D1-4735-BE29-435A86F25D69}"/>
          </ac:picMkLst>
        </pc:picChg>
      </pc:sldChg>
      <pc:sldChg chg="addSp delSp modSp delAnim modAnim">
        <pc:chgData name="Agustín Ruiz Martín" userId="42fb2f6dfcc8d877" providerId="LiveId" clId="{72F613F9-42F4-4B13-876A-78D3E25E17BA}" dt="2020-01-30T19:23:00.915" v="1375"/>
        <pc:sldMkLst>
          <pc:docMk/>
          <pc:sldMk cId="1606984402" sldId="416"/>
        </pc:sldMkLst>
        <pc:spChg chg="add mod">
          <ac:chgData name="Agustín Ruiz Martín" userId="42fb2f6dfcc8d877" providerId="LiveId" clId="{72F613F9-42F4-4B13-876A-78D3E25E17BA}" dt="2020-01-30T19:20:47.419" v="1370" actId="164"/>
          <ac:spMkLst>
            <pc:docMk/>
            <pc:sldMk cId="1606984402" sldId="416"/>
            <ac:spMk id="2" creationId="{E29062DA-445D-48C3-878C-85AC60581E08}"/>
          </ac:spMkLst>
        </pc:spChg>
        <pc:spChg chg="add del">
          <ac:chgData name="Agustín Ruiz Martín" userId="42fb2f6dfcc8d877" providerId="LiveId" clId="{72F613F9-42F4-4B13-876A-78D3E25E17BA}" dt="2020-01-22T13:41:25.275" v="422" actId="478"/>
          <ac:spMkLst>
            <pc:docMk/>
            <pc:sldMk cId="1606984402" sldId="416"/>
            <ac:spMk id="15" creationId="{87288294-8BD5-4C70-AF31-A711380822C9}"/>
          </ac:spMkLst>
        </pc:spChg>
        <pc:grpChg chg="add mod">
          <ac:chgData name="Agustín Ruiz Martín" userId="42fb2f6dfcc8d877" providerId="LiveId" clId="{72F613F9-42F4-4B13-876A-78D3E25E17BA}" dt="2020-01-30T19:20:47.419" v="1370" actId="164"/>
          <ac:grpSpMkLst>
            <pc:docMk/>
            <pc:sldMk cId="1606984402" sldId="416"/>
            <ac:grpSpMk id="3" creationId="{96EEEDC3-EE63-450B-A379-3CAE73BA852A}"/>
          </ac:grpSpMkLst>
        </pc:grpChg>
        <pc:grpChg chg="del mod">
          <ac:chgData name="Agustín Ruiz Martín" userId="42fb2f6dfcc8d877" providerId="LiveId" clId="{72F613F9-42F4-4B13-876A-78D3E25E17BA}" dt="2020-01-22T13:41:50.274" v="429" actId="478"/>
          <ac:grpSpMkLst>
            <pc:docMk/>
            <pc:sldMk cId="1606984402" sldId="416"/>
            <ac:grpSpMk id="4" creationId="{1365A34A-914A-41E5-8FB8-528BFA07CC28}"/>
          </ac:grpSpMkLst>
        </pc:grpChg>
        <pc:grpChg chg="mod ord">
          <ac:chgData name="Agustín Ruiz Martín" userId="42fb2f6dfcc8d877" providerId="LiveId" clId="{72F613F9-42F4-4B13-876A-78D3E25E17BA}" dt="2020-01-20T19:43:56.046" v="218" actId="166"/>
          <ac:grpSpMkLst>
            <pc:docMk/>
            <pc:sldMk cId="1606984402" sldId="416"/>
            <ac:grpSpMk id="10" creationId="{9B86C9C8-7DD7-447A-9D3B-CCF49B3BEE2B}"/>
          </ac:grpSpMkLst>
        </pc:grpChg>
        <pc:graphicFrameChg chg="add del">
          <ac:chgData name="Agustín Ruiz Martín" userId="42fb2f6dfcc8d877" providerId="LiveId" clId="{72F613F9-42F4-4B13-876A-78D3E25E17BA}" dt="2020-01-22T13:40:57.619" v="420" actId="478"/>
          <ac:graphicFrameMkLst>
            <pc:docMk/>
            <pc:sldMk cId="1606984402" sldId="416"/>
            <ac:graphicFrameMk id="16" creationId="{4A1A8A24-7F37-43AA-AA58-0881FD9869C6}"/>
          </ac:graphicFrameMkLst>
        </pc:graphicFrameChg>
        <pc:graphicFrameChg chg="del">
          <ac:chgData name="Agustín Ruiz Martín" userId="42fb2f6dfcc8d877" providerId="LiveId" clId="{72F613F9-42F4-4B13-876A-78D3E25E17BA}" dt="2020-01-20T19:43:34.688" v="214" actId="478"/>
          <ac:graphicFrameMkLst>
            <pc:docMk/>
            <pc:sldMk cId="1606984402" sldId="416"/>
            <ac:graphicFrameMk id="24" creationId="{3A73B394-9C5E-4300-B8A0-00F36181A6C0}"/>
          </ac:graphicFrameMkLst>
        </pc:graphicFrameChg>
        <pc:picChg chg="add del">
          <ac:chgData name="Agustín Ruiz Martín" userId="42fb2f6dfcc8d877" providerId="LiveId" clId="{72F613F9-42F4-4B13-876A-78D3E25E17BA}" dt="2020-01-22T13:41:31.728" v="424"/>
          <ac:picMkLst>
            <pc:docMk/>
            <pc:sldMk cId="1606984402" sldId="416"/>
            <ac:picMk id="3" creationId="{422DB83B-10E0-4D1A-A0E0-6195A8E0E412}"/>
          </ac:picMkLst>
        </pc:picChg>
        <pc:picChg chg="add mod">
          <ac:chgData name="Agustín Ruiz Martín" userId="42fb2f6dfcc8d877" providerId="LiveId" clId="{72F613F9-42F4-4B13-876A-78D3E25E17BA}" dt="2020-01-30T19:20:47.419" v="1370" actId="164"/>
          <ac:picMkLst>
            <pc:docMk/>
            <pc:sldMk cId="1606984402" sldId="416"/>
            <ac:picMk id="5" creationId="{B0CD4CFF-E7F6-4CF4-BA05-43BA60A604B8}"/>
          </ac:picMkLst>
        </pc:picChg>
        <pc:picChg chg="add">
          <ac:chgData name="Agustín Ruiz Martín" userId="42fb2f6dfcc8d877" providerId="LiveId" clId="{72F613F9-42F4-4B13-876A-78D3E25E17BA}" dt="2020-01-20T19:43:43.219" v="215"/>
          <ac:picMkLst>
            <pc:docMk/>
            <pc:sldMk cId="1606984402" sldId="416"/>
            <ac:picMk id="35" creationId="{25152006-D160-4D8E-A43A-60D5CA42C817}"/>
          </ac:picMkLst>
        </pc:picChg>
      </pc:sldChg>
      <pc:sldChg chg="modSp">
        <pc:chgData name="Agustín Ruiz Martín" userId="42fb2f6dfcc8d877" providerId="LiveId" clId="{72F613F9-42F4-4B13-876A-78D3E25E17BA}" dt="2020-01-29T13:20:53.983" v="1153" actId="20577"/>
        <pc:sldMkLst>
          <pc:docMk/>
          <pc:sldMk cId="450029628" sldId="417"/>
        </pc:sldMkLst>
        <pc:spChg chg="mod">
          <ac:chgData name="Agustín Ruiz Martín" userId="42fb2f6dfcc8d877" providerId="LiveId" clId="{72F613F9-42F4-4B13-876A-78D3E25E17BA}" dt="2020-01-29T13:20:53.983" v="1153" actId="20577"/>
          <ac:spMkLst>
            <pc:docMk/>
            <pc:sldMk cId="450029628" sldId="417"/>
            <ac:spMk id="36" creationId="{2931037A-7485-4EB6-8711-AE38B8A4C794}"/>
          </ac:spMkLst>
        </pc:spChg>
      </pc:sldChg>
      <pc:sldChg chg="modSp">
        <pc:chgData name="Agustín Ruiz Martín" userId="42fb2f6dfcc8d877" providerId="LiveId" clId="{72F613F9-42F4-4B13-876A-78D3E25E17BA}" dt="2020-01-20T20:19:57.194" v="353" actId="1036"/>
        <pc:sldMkLst>
          <pc:docMk/>
          <pc:sldMk cId="3039293336" sldId="423"/>
        </pc:sldMkLst>
        <pc:spChg chg="mod">
          <ac:chgData name="Agustín Ruiz Martín" userId="42fb2f6dfcc8d877" providerId="LiveId" clId="{72F613F9-42F4-4B13-876A-78D3E25E17BA}" dt="2020-01-20T20:18:58.430" v="332" actId="1035"/>
          <ac:spMkLst>
            <pc:docMk/>
            <pc:sldMk cId="3039293336" sldId="423"/>
            <ac:spMk id="3" creationId="{C203603E-CA76-437D-9CA4-78DD4CC9FA21}"/>
          </ac:spMkLst>
        </pc:spChg>
        <pc:spChg chg="mod">
          <ac:chgData name="Agustín Ruiz Martín" userId="42fb2f6dfcc8d877" providerId="LiveId" clId="{72F613F9-42F4-4B13-876A-78D3E25E17BA}" dt="2020-01-20T20:17:54.651" v="316" actId="14100"/>
          <ac:spMkLst>
            <pc:docMk/>
            <pc:sldMk cId="3039293336" sldId="423"/>
            <ac:spMk id="20" creationId="{4783A342-DAC9-4E10-8193-44FFCED5DE13}"/>
          </ac:spMkLst>
        </pc:spChg>
        <pc:spChg chg="mod">
          <ac:chgData name="Agustín Ruiz Martín" userId="42fb2f6dfcc8d877" providerId="LiveId" clId="{72F613F9-42F4-4B13-876A-78D3E25E17BA}" dt="2020-01-20T20:19:16.117" v="348" actId="1035"/>
          <ac:spMkLst>
            <pc:docMk/>
            <pc:sldMk cId="3039293336" sldId="423"/>
            <ac:spMk id="21" creationId="{B5AFE48A-2B67-4207-A04B-36A899FD30D7}"/>
          </ac:spMkLst>
        </pc:spChg>
        <pc:grpChg chg="mod">
          <ac:chgData name="Agustín Ruiz Martín" userId="42fb2f6dfcc8d877" providerId="LiveId" clId="{72F613F9-42F4-4B13-876A-78D3E25E17BA}" dt="2020-01-20T20:18:13.119" v="322" actId="14100"/>
          <ac:grpSpMkLst>
            <pc:docMk/>
            <pc:sldMk cId="3039293336" sldId="423"/>
            <ac:grpSpMk id="4" creationId="{6956A7CE-F7DF-4EA9-98B6-8275D7E9C98A}"/>
          </ac:grpSpMkLst>
        </pc:grpChg>
        <pc:grpChg chg="mod">
          <ac:chgData name="Agustín Ruiz Martín" userId="42fb2f6dfcc8d877" providerId="LiveId" clId="{72F613F9-42F4-4B13-876A-78D3E25E17BA}" dt="2020-01-20T20:18:13.119" v="322" actId="14100"/>
          <ac:grpSpMkLst>
            <pc:docMk/>
            <pc:sldMk cId="3039293336" sldId="423"/>
            <ac:grpSpMk id="17" creationId="{9CD44480-513A-44AF-9CBA-25B698030FA1}"/>
          </ac:grpSpMkLst>
        </pc:grpChg>
        <pc:graphicFrameChg chg="mod ord">
          <ac:chgData name="Agustín Ruiz Martín" userId="42fb2f6dfcc8d877" providerId="LiveId" clId="{72F613F9-42F4-4B13-876A-78D3E25E17BA}" dt="2020-01-20T20:19:57.194" v="353" actId="1036"/>
          <ac:graphicFrameMkLst>
            <pc:docMk/>
            <pc:sldMk cId="3039293336" sldId="423"/>
            <ac:graphicFrameMk id="19" creationId="{93E23473-9385-4E88-81BE-FA82B77A1751}"/>
          </ac:graphicFrameMkLst>
        </pc:graphicFrameChg>
      </pc:sldChg>
      <pc:sldChg chg="modSp">
        <pc:chgData name="Agustín Ruiz Martín" userId="42fb2f6dfcc8d877" providerId="LiveId" clId="{72F613F9-42F4-4B13-876A-78D3E25E17BA}" dt="2020-01-20T19:35:23.074" v="104" actId="113"/>
        <pc:sldMkLst>
          <pc:docMk/>
          <pc:sldMk cId="262153276" sldId="428"/>
        </pc:sldMkLst>
        <pc:spChg chg="mod">
          <ac:chgData name="Agustín Ruiz Martín" userId="42fb2f6dfcc8d877" providerId="LiveId" clId="{72F613F9-42F4-4B13-876A-78D3E25E17BA}" dt="2020-01-20T19:35:23.074" v="104" actId="113"/>
          <ac:spMkLst>
            <pc:docMk/>
            <pc:sldMk cId="262153276" sldId="428"/>
            <ac:spMk id="10" creationId="{E0736413-F3E8-4280-8CDB-053C4D5A19E2}"/>
          </ac:spMkLst>
        </pc:spChg>
        <pc:spChg chg="mod">
          <ac:chgData name="Agustín Ruiz Martín" userId="42fb2f6dfcc8d877" providerId="LiveId" clId="{72F613F9-42F4-4B13-876A-78D3E25E17BA}" dt="2020-01-20T19:35:23.074" v="104" actId="113"/>
          <ac:spMkLst>
            <pc:docMk/>
            <pc:sldMk cId="262153276" sldId="428"/>
            <ac:spMk id="11" creationId="{CB3A355E-B853-4F80-80A3-3BACFB1072BA}"/>
          </ac:spMkLst>
        </pc:spChg>
      </pc:sldChg>
      <pc:sldChg chg="modSp">
        <pc:chgData name="Agustín Ruiz Martín" userId="42fb2f6dfcc8d877" providerId="LiveId" clId="{72F613F9-42F4-4B13-876A-78D3E25E17BA}" dt="2020-01-29T13:37:22.177" v="1183" actId="20577"/>
        <pc:sldMkLst>
          <pc:docMk/>
          <pc:sldMk cId="3224961298" sldId="429"/>
        </pc:sldMkLst>
        <pc:spChg chg="mod">
          <ac:chgData name="Agustín Ruiz Martín" userId="42fb2f6dfcc8d877" providerId="LiveId" clId="{72F613F9-42F4-4B13-876A-78D3E25E17BA}" dt="2020-01-29T13:37:22.177" v="1183" actId="20577"/>
          <ac:spMkLst>
            <pc:docMk/>
            <pc:sldMk cId="3224961298" sldId="429"/>
            <ac:spMk id="2" creationId="{3EE722F5-D021-4043-B698-F8721E719125}"/>
          </ac:spMkLst>
        </pc:spChg>
      </pc:sldChg>
      <pc:sldChg chg="addSp delSp modSp modAnim">
        <pc:chgData name="Agustín Ruiz Martín" userId="42fb2f6dfcc8d877" providerId="LiveId" clId="{72F613F9-42F4-4B13-876A-78D3E25E17BA}" dt="2020-01-30T19:30:02.633" v="1429"/>
        <pc:sldMkLst>
          <pc:docMk/>
          <pc:sldMk cId="3875144773" sldId="430"/>
        </pc:sldMkLst>
        <pc:spChg chg="add mod">
          <ac:chgData name="Agustín Ruiz Martín" userId="42fb2f6dfcc8d877" providerId="LiveId" clId="{72F613F9-42F4-4B13-876A-78D3E25E17BA}" dt="2020-01-30T19:28:36.792" v="1423" actId="164"/>
          <ac:spMkLst>
            <pc:docMk/>
            <pc:sldMk cId="3875144773" sldId="430"/>
            <ac:spMk id="3" creationId="{8AA28AF2-6BC5-430F-BD13-23D010C1D45E}"/>
          </ac:spMkLst>
        </pc:spChg>
        <pc:grpChg chg="del mod">
          <ac:chgData name="Agustín Ruiz Martín" userId="42fb2f6dfcc8d877" providerId="LiveId" clId="{72F613F9-42F4-4B13-876A-78D3E25E17BA}" dt="2020-01-22T13:47:04.799" v="484" actId="478"/>
          <ac:grpSpMkLst>
            <pc:docMk/>
            <pc:sldMk cId="3875144773" sldId="430"/>
            <ac:grpSpMk id="4" creationId="{1053D680-A98C-4F2C-B828-3A3FFF6DD3A9}"/>
          </ac:grpSpMkLst>
        </pc:grpChg>
        <pc:grpChg chg="add mod">
          <ac:chgData name="Agustín Ruiz Martín" userId="42fb2f6dfcc8d877" providerId="LiveId" clId="{72F613F9-42F4-4B13-876A-78D3E25E17BA}" dt="2020-01-30T19:28:08.387" v="1412" actId="164"/>
          <ac:grpSpMkLst>
            <pc:docMk/>
            <pc:sldMk cId="3875144773" sldId="430"/>
            <ac:grpSpMk id="4" creationId="{83104098-7E45-471B-82D1-F4C9DC542AF6}"/>
          </ac:grpSpMkLst>
        </pc:grpChg>
        <pc:grpChg chg="add mod">
          <ac:chgData name="Agustín Ruiz Martín" userId="42fb2f6dfcc8d877" providerId="LiveId" clId="{72F613F9-42F4-4B13-876A-78D3E25E17BA}" dt="2020-01-30T19:28:36.792" v="1423" actId="164"/>
          <ac:grpSpMkLst>
            <pc:docMk/>
            <pc:sldMk cId="3875144773" sldId="430"/>
            <ac:grpSpMk id="5" creationId="{D56066C4-8CB2-4E21-9434-204E14BFB8BD}"/>
          </ac:grpSpMkLst>
        </pc:grpChg>
        <pc:grpChg chg="del mod">
          <ac:chgData name="Agustín Ruiz Martín" userId="42fb2f6dfcc8d877" providerId="LiveId" clId="{72F613F9-42F4-4B13-876A-78D3E25E17BA}" dt="2020-01-22T13:47:02.768" v="483" actId="478"/>
          <ac:grpSpMkLst>
            <pc:docMk/>
            <pc:sldMk cId="3875144773" sldId="430"/>
            <ac:grpSpMk id="5" creationId="{FBFAF418-6702-477B-ACCF-2A457ACC01D1}"/>
          </ac:grpSpMkLst>
        </pc:grpChg>
        <pc:picChg chg="add mod">
          <ac:chgData name="Agustín Ruiz Martín" userId="42fb2f6dfcc8d877" providerId="LiveId" clId="{72F613F9-42F4-4B13-876A-78D3E25E17BA}" dt="2020-01-30T19:28:36.792" v="1423" actId="164"/>
          <ac:picMkLst>
            <pc:docMk/>
            <pc:sldMk cId="3875144773" sldId="430"/>
            <ac:picMk id="2" creationId="{A94E8462-87E0-4C55-AB69-5A533467AD16}"/>
          </ac:picMkLst>
        </pc:picChg>
      </pc:sldChg>
      <pc:sldChg chg="modSp">
        <pc:chgData name="Agustín Ruiz Martín" userId="42fb2f6dfcc8d877" providerId="LiveId" clId="{72F613F9-42F4-4B13-876A-78D3E25E17BA}" dt="2020-01-29T13:59:05.847" v="1187" actId="20577"/>
        <pc:sldMkLst>
          <pc:docMk/>
          <pc:sldMk cId="3848308885" sldId="431"/>
        </pc:sldMkLst>
        <pc:spChg chg="mod">
          <ac:chgData name="Agustín Ruiz Martín" userId="42fb2f6dfcc8d877" providerId="LiveId" clId="{72F613F9-42F4-4B13-876A-78D3E25E17BA}" dt="2020-01-29T13:59:05.847" v="1187" actId="20577"/>
          <ac:spMkLst>
            <pc:docMk/>
            <pc:sldMk cId="3848308885" sldId="431"/>
            <ac:spMk id="20" creationId="{336DC22F-0CDF-40FF-B70E-C845C738E175}"/>
          </ac:spMkLst>
        </pc:spChg>
      </pc:sldChg>
      <pc:sldChg chg="addSp delSp modSp modAnim">
        <pc:chgData name="Agustín Ruiz Martín" userId="42fb2f6dfcc8d877" providerId="LiveId" clId="{72F613F9-42F4-4B13-876A-78D3E25E17BA}" dt="2020-01-30T19:28:59.776" v="1425"/>
        <pc:sldMkLst>
          <pc:docMk/>
          <pc:sldMk cId="4138347507" sldId="432"/>
        </pc:sldMkLst>
        <pc:spChg chg="mod">
          <ac:chgData name="Agustín Ruiz Martín" userId="42fb2f6dfcc8d877" providerId="LiveId" clId="{72F613F9-42F4-4B13-876A-78D3E25E17BA}" dt="2020-01-30T10:05:40.435" v="1211" actId="1038"/>
          <ac:spMkLst>
            <pc:docMk/>
            <pc:sldMk cId="4138347507" sldId="432"/>
            <ac:spMk id="2" creationId="{DD2ED09A-4BA0-40C3-877B-631906D80FA1}"/>
          </ac:spMkLst>
        </pc:spChg>
        <pc:spChg chg="mod">
          <ac:chgData name="Agustín Ruiz Martín" userId="42fb2f6dfcc8d877" providerId="LiveId" clId="{72F613F9-42F4-4B13-876A-78D3E25E17BA}" dt="2020-01-30T10:05:32.763" v="1209" actId="1037"/>
          <ac:spMkLst>
            <pc:docMk/>
            <pc:sldMk cId="4138347507" sldId="432"/>
            <ac:spMk id="26" creationId="{77A0029C-CF40-47EC-80C0-043959A6E226}"/>
          </ac:spMkLst>
        </pc:spChg>
        <pc:spChg chg="mod ord">
          <ac:chgData name="Agustín Ruiz Martín" userId="42fb2f6dfcc8d877" providerId="LiveId" clId="{72F613F9-42F4-4B13-876A-78D3E25E17BA}" dt="2020-01-30T10:06:16.840" v="1234" actId="1038"/>
          <ac:spMkLst>
            <pc:docMk/>
            <pc:sldMk cId="4138347507" sldId="432"/>
            <ac:spMk id="32" creationId="{999910AF-801C-4554-836A-CA349333454F}"/>
          </ac:spMkLst>
        </pc:spChg>
        <pc:spChg chg="mod ord">
          <ac:chgData name="Agustín Ruiz Martín" userId="42fb2f6dfcc8d877" providerId="LiveId" clId="{72F613F9-42F4-4B13-876A-78D3E25E17BA}" dt="2020-01-30T10:06:29.059" v="1235" actId="1038"/>
          <ac:spMkLst>
            <pc:docMk/>
            <pc:sldMk cId="4138347507" sldId="432"/>
            <ac:spMk id="33" creationId="{84EC5A8C-8521-40B1-9B50-7D1D3A628EC6}"/>
          </ac:spMkLst>
        </pc:spChg>
        <pc:grpChg chg="del">
          <ac:chgData name="Agustín Ruiz Martín" userId="42fb2f6dfcc8d877" providerId="LiveId" clId="{72F613F9-42F4-4B13-876A-78D3E25E17BA}" dt="2020-01-22T13:51:11.537" v="487" actId="478"/>
          <ac:grpSpMkLst>
            <pc:docMk/>
            <pc:sldMk cId="4138347507" sldId="432"/>
            <ac:grpSpMk id="4" creationId="{1053D680-A98C-4F2C-B828-3A3FFF6DD3A9}"/>
          </ac:grpSpMkLst>
        </pc:grpChg>
        <pc:grpChg chg="del">
          <ac:chgData name="Agustín Ruiz Martín" userId="42fb2f6dfcc8d877" providerId="LiveId" clId="{72F613F9-42F4-4B13-876A-78D3E25E17BA}" dt="2020-01-22T13:51:09.459" v="486" actId="478"/>
          <ac:grpSpMkLst>
            <pc:docMk/>
            <pc:sldMk cId="4138347507" sldId="432"/>
            <ac:grpSpMk id="5" creationId="{FBFAF418-6702-477B-ACCF-2A457ACC01D1}"/>
          </ac:grpSpMkLst>
        </pc:grpChg>
        <pc:grpChg chg="add">
          <ac:chgData name="Agustín Ruiz Martín" userId="42fb2f6dfcc8d877" providerId="LiveId" clId="{72F613F9-42F4-4B13-876A-78D3E25E17BA}" dt="2020-01-30T19:28:59.776" v="1425"/>
          <ac:grpSpMkLst>
            <pc:docMk/>
            <pc:sldMk cId="4138347507" sldId="432"/>
            <ac:grpSpMk id="23" creationId="{2F089607-70AB-4131-852D-C3A7A0435B6C}"/>
          </ac:grpSpMkLst>
        </pc:grpChg>
        <pc:picChg chg="add del">
          <ac:chgData name="Agustín Ruiz Martín" userId="42fb2f6dfcc8d877" providerId="LiveId" clId="{72F613F9-42F4-4B13-876A-78D3E25E17BA}" dt="2020-01-30T19:28:57.792" v="1424" actId="478"/>
          <ac:picMkLst>
            <pc:docMk/>
            <pc:sldMk cId="4138347507" sldId="432"/>
            <ac:picMk id="34" creationId="{C1FBC829-8707-43A3-B3FE-5CD9CB032244}"/>
          </ac:picMkLst>
        </pc:picChg>
      </pc:sldChg>
      <pc:sldChg chg="addSp delSp modSp modAnim">
        <pc:chgData name="Agustín Ruiz Martín" userId="42fb2f6dfcc8d877" providerId="LiveId" clId="{72F613F9-42F4-4B13-876A-78D3E25E17BA}" dt="2020-01-30T19:29:13.166" v="1428" actId="167"/>
        <pc:sldMkLst>
          <pc:docMk/>
          <pc:sldMk cId="2117870641" sldId="433"/>
        </pc:sldMkLst>
        <pc:grpChg chg="add del">
          <ac:chgData name="Agustín Ruiz Martín" userId="42fb2f6dfcc8d877" providerId="LiveId" clId="{72F613F9-42F4-4B13-876A-78D3E25E17BA}" dt="2020-01-22T13:51:57.802" v="503" actId="478"/>
          <ac:grpSpMkLst>
            <pc:docMk/>
            <pc:sldMk cId="2117870641" sldId="433"/>
            <ac:grpSpMk id="4" creationId="{1053D680-A98C-4F2C-B828-3A3FFF6DD3A9}"/>
          </ac:grpSpMkLst>
        </pc:grpChg>
        <pc:grpChg chg="add del">
          <ac:chgData name="Agustín Ruiz Martín" userId="42fb2f6dfcc8d877" providerId="LiveId" clId="{72F613F9-42F4-4B13-876A-78D3E25E17BA}" dt="2020-01-22T13:51:54.458" v="502" actId="478"/>
          <ac:grpSpMkLst>
            <pc:docMk/>
            <pc:sldMk cId="2117870641" sldId="433"/>
            <ac:grpSpMk id="5" creationId="{FBFAF418-6702-477B-ACCF-2A457ACC01D1}"/>
          </ac:grpSpMkLst>
        </pc:grpChg>
        <pc:grpChg chg="del">
          <ac:chgData name="Agustín Ruiz Martín" userId="42fb2f6dfcc8d877" providerId="LiveId" clId="{72F613F9-42F4-4B13-876A-78D3E25E17BA}" dt="2020-01-30T10:07:09.604" v="1236" actId="478"/>
          <ac:grpSpMkLst>
            <pc:docMk/>
            <pc:sldMk cId="2117870641" sldId="433"/>
            <ac:grpSpMk id="6" creationId="{110CD33E-E136-4037-B535-2D3F8C72DD7A}"/>
          </ac:grpSpMkLst>
        </pc:grpChg>
        <pc:grpChg chg="add">
          <ac:chgData name="Agustín Ruiz Martín" userId="42fb2f6dfcc8d877" providerId="LiveId" clId="{72F613F9-42F4-4B13-876A-78D3E25E17BA}" dt="2020-01-30T10:07:12.198" v="1237"/>
          <ac:grpSpMkLst>
            <pc:docMk/>
            <pc:sldMk cId="2117870641" sldId="433"/>
            <ac:grpSpMk id="34" creationId="{07D32EBD-DF6F-4D45-BD4A-D716D926C5C7}"/>
          </ac:grpSpMkLst>
        </pc:grpChg>
        <pc:grpChg chg="add ord">
          <ac:chgData name="Agustín Ruiz Martín" userId="42fb2f6dfcc8d877" providerId="LiveId" clId="{72F613F9-42F4-4B13-876A-78D3E25E17BA}" dt="2020-01-30T19:29:13.166" v="1428" actId="167"/>
          <ac:grpSpMkLst>
            <pc:docMk/>
            <pc:sldMk cId="2117870641" sldId="433"/>
            <ac:grpSpMk id="46" creationId="{3D08AFF3-60D9-4E88-A67D-653C85EC3803}"/>
          </ac:grpSpMkLst>
        </pc:grpChg>
        <pc:grpChg chg="mod ord">
          <ac:chgData name="Agustín Ruiz Martín" userId="42fb2f6dfcc8d877" providerId="LiveId" clId="{72F613F9-42F4-4B13-876A-78D3E25E17BA}" dt="2020-01-30T19:26:01.094" v="1376" actId="1076"/>
          <ac:grpSpMkLst>
            <pc:docMk/>
            <pc:sldMk cId="2117870641" sldId="433"/>
            <ac:grpSpMk id="79" creationId="{0AD93497-B893-4C91-B022-31B304D64144}"/>
          </ac:grpSpMkLst>
        </pc:grpChg>
        <pc:picChg chg="add del">
          <ac:chgData name="Agustín Ruiz Martín" userId="42fb2f6dfcc8d877" providerId="LiveId" clId="{72F613F9-42F4-4B13-876A-78D3E25E17BA}" dt="2020-01-22T13:52:04.911" v="505"/>
          <ac:picMkLst>
            <pc:docMk/>
            <pc:sldMk cId="2117870641" sldId="433"/>
            <ac:picMk id="7" creationId="{09FEDF7F-6B6C-4868-B071-9CE2E8D576FA}"/>
          </ac:picMkLst>
        </pc:picChg>
        <pc:picChg chg="add del">
          <ac:chgData name="Agustín Ruiz Martín" userId="42fb2f6dfcc8d877" providerId="LiveId" clId="{72F613F9-42F4-4B13-876A-78D3E25E17BA}" dt="2020-01-22T13:51:46.739" v="498"/>
          <ac:picMkLst>
            <pc:docMk/>
            <pc:sldMk cId="2117870641" sldId="433"/>
            <ac:picMk id="48" creationId="{F3FF4C01-85CF-4223-A823-A7C2D547DED0}"/>
          </ac:picMkLst>
        </pc:picChg>
        <pc:picChg chg="add del ord">
          <ac:chgData name="Agustín Ruiz Martín" userId="42fb2f6dfcc8d877" providerId="LiveId" clId="{72F613F9-42F4-4B13-876A-78D3E25E17BA}" dt="2020-01-30T19:29:07.666" v="1426" actId="478"/>
          <ac:picMkLst>
            <pc:docMk/>
            <pc:sldMk cId="2117870641" sldId="433"/>
            <ac:picMk id="49" creationId="{B686DEF7-6AFC-49FA-BB0C-C3D4A96BF1B0}"/>
          </ac:picMkLst>
        </pc:picChg>
        <pc:cxnChg chg="mod ord">
          <ac:chgData name="Agustín Ruiz Martín" userId="42fb2f6dfcc8d877" providerId="LiveId" clId="{72F613F9-42F4-4B13-876A-78D3E25E17BA}" dt="2020-01-30T19:26:01.094" v="1376" actId="1076"/>
          <ac:cxnSpMkLst>
            <pc:docMk/>
            <pc:sldMk cId="2117870641" sldId="433"/>
            <ac:cxnSpMk id="92" creationId="{37D4B039-39A0-49BF-A2C5-CAEADEEA30FB}"/>
          </ac:cxnSpMkLst>
        </pc:cxnChg>
      </pc:sldChg>
      <pc:sldChg chg="addSp delSp modSp add modTransition setBg">
        <pc:chgData name="Agustín Ruiz Martín" userId="42fb2f6dfcc8d877" providerId="LiveId" clId="{72F613F9-42F4-4B13-876A-78D3E25E17BA}" dt="2020-01-23T13:49:06.529" v="783"/>
        <pc:sldMkLst>
          <pc:docMk/>
          <pc:sldMk cId="658952539" sldId="434"/>
        </pc:sldMkLst>
        <pc:spChg chg="del mod">
          <ac:chgData name="Agustín Ruiz Martín" userId="42fb2f6dfcc8d877" providerId="LiveId" clId="{72F613F9-42F4-4B13-876A-78D3E25E17BA}" dt="2020-01-23T13:48:53.278" v="782" actId="478"/>
          <ac:spMkLst>
            <pc:docMk/>
            <pc:sldMk cId="658952539" sldId="434"/>
            <ac:spMk id="5" creationId="{ABA82856-298D-4B44-91ED-18381411B896}"/>
          </ac:spMkLst>
        </pc:spChg>
        <pc:spChg chg="add">
          <ac:chgData name="Agustín Ruiz Martín" userId="42fb2f6dfcc8d877" providerId="LiveId" clId="{72F613F9-42F4-4B13-876A-78D3E25E17BA}" dt="2020-01-23T13:49:06.529" v="783"/>
          <ac:spMkLst>
            <pc:docMk/>
            <pc:sldMk cId="658952539" sldId="434"/>
            <ac:spMk id="10" creationId="{7FEC3070-4C32-4C2C-A8C6-5672CF9A7B8C}"/>
          </ac:spMkLst>
        </pc:spChg>
        <pc:spChg chg="add">
          <ac:chgData name="Agustín Ruiz Martín" userId="42fb2f6dfcc8d877" providerId="LiveId" clId="{72F613F9-42F4-4B13-876A-78D3E25E17BA}" dt="2020-01-23T13:49:06.529" v="783"/>
          <ac:spMkLst>
            <pc:docMk/>
            <pc:sldMk cId="658952539" sldId="434"/>
            <ac:spMk id="11" creationId="{B4814D85-88E3-4E48-8D6E-4C959DC87561}"/>
          </ac:spMkLst>
        </pc:spChg>
        <pc:spChg chg="mod">
          <ac:chgData name="Agustín Ruiz Martín" userId="42fb2f6dfcc8d877" providerId="LiveId" clId="{72F613F9-42F4-4B13-876A-78D3E25E17BA}" dt="2020-01-23T13:48:17.252" v="779" actId="1038"/>
          <ac:spMkLst>
            <pc:docMk/>
            <pc:sldMk cId="658952539" sldId="434"/>
            <ac:spMk id="15" creationId="{0B5F637D-5989-4E81-A47A-A12853D50E40}"/>
          </ac:spMkLst>
        </pc:spChg>
        <pc:spChg chg="mod">
          <ac:chgData name="Agustín Ruiz Martín" userId="42fb2f6dfcc8d877" providerId="LiveId" clId="{72F613F9-42F4-4B13-876A-78D3E25E17BA}" dt="2020-01-23T13:48:17.252" v="779" actId="1038"/>
          <ac:spMkLst>
            <pc:docMk/>
            <pc:sldMk cId="658952539" sldId="434"/>
            <ac:spMk id="17" creationId="{BDC7D37F-7800-41A6-AE5D-3D5C39F3D401}"/>
          </ac:spMkLst>
        </pc:spChg>
        <pc:spChg chg="mod">
          <ac:chgData name="Agustín Ruiz Martín" userId="42fb2f6dfcc8d877" providerId="LiveId" clId="{72F613F9-42F4-4B13-876A-78D3E25E17BA}" dt="2020-01-23T13:48:17.252" v="779" actId="1038"/>
          <ac:spMkLst>
            <pc:docMk/>
            <pc:sldMk cId="658952539" sldId="434"/>
            <ac:spMk id="18" creationId="{4F3DDC12-07FC-4042-8212-59981BA7A6CD}"/>
          </ac:spMkLst>
        </pc:spChg>
        <pc:spChg chg="del mod">
          <ac:chgData name="Agustín Ruiz Martín" userId="42fb2f6dfcc8d877" providerId="LiveId" clId="{72F613F9-42F4-4B13-876A-78D3E25E17BA}" dt="2020-01-23T13:48:48.280" v="781" actId="478"/>
          <ac:spMkLst>
            <pc:docMk/>
            <pc:sldMk cId="658952539" sldId="434"/>
            <ac:spMk id="19" creationId="{1BF65530-D826-43D2-917C-C3E0AB954D77}"/>
          </ac:spMkLst>
        </pc:spChg>
        <pc:picChg chg="del">
          <ac:chgData name="Agustín Ruiz Martín" userId="42fb2f6dfcc8d877" providerId="LiveId" clId="{72F613F9-42F4-4B13-876A-78D3E25E17BA}" dt="2020-01-23T13:46:39.948" v="763" actId="478"/>
          <ac:picMkLst>
            <pc:docMk/>
            <pc:sldMk cId="658952539" sldId="434"/>
            <ac:picMk id="3" creationId="{D588A5AE-0385-4EF9-B78C-12256923754B}"/>
          </ac:picMkLst>
        </pc:picChg>
      </pc:sldChg>
      <pc:sldChg chg="addSp delSp modSp add modTransition setBg">
        <pc:chgData name="Agustín Ruiz Martín" userId="42fb2f6dfcc8d877" providerId="LiveId" clId="{72F613F9-42F4-4B13-876A-78D3E25E17BA}" dt="2020-01-23T13:52:07.801" v="810"/>
        <pc:sldMkLst>
          <pc:docMk/>
          <pc:sldMk cId="1386630084" sldId="435"/>
        </pc:sldMkLst>
        <pc:spChg chg="mod">
          <ac:chgData name="Agustín Ruiz Martín" userId="42fb2f6dfcc8d877" providerId="LiveId" clId="{72F613F9-42F4-4B13-876A-78D3E25E17BA}" dt="2020-01-23T13:51:53.111" v="809" actId="1037"/>
          <ac:spMkLst>
            <pc:docMk/>
            <pc:sldMk cId="1386630084" sldId="435"/>
            <ac:spMk id="4" creationId="{CDB116AD-B477-4FCB-86DA-C8B6348BB67D}"/>
          </ac:spMkLst>
        </pc:spChg>
        <pc:spChg chg="del mod">
          <ac:chgData name="Agustín Ruiz Martín" userId="42fb2f6dfcc8d877" providerId="LiveId" clId="{72F613F9-42F4-4B13-876A-78D3E25E17BA}" dt="2020-01-23T13:51:10.430" v="805" actId="478"/>
          <ac:spMkLst>
            <pc:docMk/>
            <pc:sldMk cId="1386630084" sldId="435"/>
            <ac:spMk id="5" creationId="{ABA82856-298D-4B44-91ED-18381411B896}"/>
          </ac:spMkLst>
        </pc:spChg>
        <pc:spChg chg="mod">
          <ac:chgData name="Agustín Ruiz Martín" userId="42fb2f6dfcc8d877" providerId="LiveId" clId="{72F613F9-42F4-4B13-876A-78D3E25E17BA}" dt="2020-01-23T13:51:53.111" v="809" actId="1037"/>
          <ac:spMkLst>
            <pc:docMk/>
            <pc:sldMk cId="1386630084" sldId="435"/>
            <ac:spMk id="9" creationId="{36E8EEA1-365D-4211-BABD-0D8BC09A8FF3}"/>
          </ac:spMkLst>
        </pc:spChg>
        <pc:spChg chg="add">
          <ac:chgData name="Agustín Ruiz Martín" userId="42fb2f6dfcc8d877" providerId="LiveId" clId="{72F613F9-42F4-4B13-876A-78D3E25E17BA}" dt="2020-01-23T13:52:07.801" v="810"/>
          <ac:spMkLst>
            <pc:docMk/>
            <pc:sldMk cId="1386630084" sldId="435"/>
            <ac:spMk id="10" creationId="{042C00C1-1548-46A3-BF91-D880F5AE6CF0}"/>
          </ac:spMkLst>
        </pc:spChg>
        <pc:spChg chg="mod">
          <ac:chgData name="Agustín Ruiz Martín" userId="42fb2f6dfcc8d877" providerId="LiveId" clId="{72F613F9-42F4-4B13-876A-78D3E25E17BA}" dt="2020-01-23T13:51:53.111" v="809" actId="1037"/>
          <ac:spMkLst>
            <pc:docMk/>
            <pc:sldMk cId="1386630084" sldId="435"/>
            <ac:spMk id="11" creationId="{B08589A2-6871-4197-9A9D-11DC427D067C}"/>
          </ac:spMkLst>
        </pc:spChg>
        <pc:spChg chg="add">
          <ac:chgData name="Agustín Ruiz Martín" userId="42fb2f6dfcc8d877" providerId="LiveId" clId="{72F613F9-42F4-4B13-876A-78D3E25E17BA}" dt="2020-01-23T13:52:07.801" v="810"/>
          <ac:spMkLst>
            <pc:docMk/>
            <pc:sldMk cId="1386630084" sldId="435"/>
            <ac:spMk id="13" creationId="{1394D732-8FA9-4D5A-BBC4-626E63DF8479}"/>
          </ac:spMkLst>
        </pc:spChg>
        <pc:spChg chg="del mod">
          <ac:chgData name="Agustín Ruiz Martín" userId="42fb2f6dfcc8d877" providerId="LiveId" clId="{72F613F9-42F4-4B13-876A-78D3E25E17BA}" dt="2020-01-23T13:51:06.806" v="804" actId="478"/>
          <ac:spMkLst>
            <pc:docMk/>
            <pc:sldMk cId="1386630084" sldId="435"/>
            <ac:spMk id="19" creationId="{1BF65530-D826-43D2-917C-C3E0AB954D77}"/>
          </ac:spMkLst>
        </pc:spChg>
        <pc:picChg chg="del">
          <ac:chgData name="Agustín Ruiz Martín" userId="42fb2f6dfcc8d877" providerId="LiveId" clId="{72F613F9-42F4-4B13-876A-78D3E25E17BA}" dt="2020-01-23T13:50:23.299" v="797" actId="478"/>
          <ac:picMkLst>
            <pc:docMk/>
            <pc:sldMk cId="1386630084" sldId="435"/>
            <ac:picMk id="3" creationId="{D588A5AE-0385-4EF9-B78C-12256923754B}"/>
          </ac:picMkLst>
        </pc:picChg>
      </pc:sldChg>
      <pc:sldChg chg="addSp delSp modSp add modTransition setBg">
        <pc:chgData name="Agustín Ruiz Martín" userId="42fb2f6dfcc8d877" providerId="LiveId" clId="{72F613F9-42F4-4B13-876A-78D3E25E17BA}" dt="2020-01-23T14:01:00.293" v="978" actId="14100"/>
        <pc:sldMkLst>
          <pc:docMk/>
          <pc:sldMk cId="802873655" sldId="436"/>
        </pc:sldMkLst>
        <pc:spChg chg="add del mod">
          <ac:chgData name="Agustín Ruiz Martín" userId="42fb2f6dfcc8d877" providerId="LiveId" clId="{72F613F9-42F4-4B13-876A-78D3E25E17BA}" dt="2020-01-23T13:55:00.606" v="837" actId="478"/>
          <ac:spMkLst>
            <pc:docMk/>
            <pc:sldMk cId="802873655" sldId="436"/>
            <ac:spMk id="5" creationId="{ABA82856-298D-4B44-91ED-18381411B896}"/>
          </ac:spMkLst>
        </pc:spChg>
        <pc:spChg chg="mod">
          <ac:chgData name="Agustín Ruiz Martín" userId="42fb2f6dfcc8d877" providerId="LiveId" clId="{72F613F9-42F4-4B13-876A-78D3E25E17BA}" dt="2020-01-23T13:55:47.456" v="845" actId="1038"/>
          <ac:spMkLst>
            <pc:docMk/>
            <pc:sldMk cId="802873655" sldId="436"/>
            <ac:spMk id="11" creationId="{B08589A2-6871-4197-9A9D-11DC427D067C}"/>
          </ac:spMkLst>
        </pc:spChg>
        <pc:spChg chg="add">
          <ac:chgData name="Agustín Ruiz Martín" userId="42fb2f6dfcc8d877" providerId="LiveId" clId="{72F613F9-42F4-4B13-876A-78D3E25E17BA}" dt="2020-01-23T13:55:16.499" v="839"/>
          <ac:spMkLst>
            <pc:docMk/>
            <pc:sldMk cId="802873655" sldId="436"/>
            <ac:spMk id="14" creationId="{E6C88CEC-24A7-436D-8FED-909725773045}"/>
          </ac:spMkLst>
        </pc:spChg>
        <pc:spChg chg="mod">
          <ac:chgData name="Agustín Ruiz Martín" userId="42fb2f6dfcc8d877" providerId="LiveId" clId="{72F613F9-42F4-4B13-876A-78D3E25E17BA}" dt="2020-01-23T13:55:47.456" v="845" actId="1038"/>
          <ac:spMkLst>
            <pc:docMk/>
            <pc:sldMk cId="802873655" sldId="436"/>
            <ac:spMk id="18" creationId="{A6E91DE1-CE2B-4991-BF3A-4B53FD138647}"/>
          </ac:spMkLst>
        </pc:spChg>
        <pc:spChg chg="add del mod">
          <ac:chgData name="Agustín Ruiz Martín" userId="42fb2f6dfcc8d877" providerId="LiveId" clId="{72F613F9-42F4-4B13-876A-78D3E25E17BA}" dt="2020-01-23T13:55:04.421" v="838" actId="478"/>
          <ac:spMkLst>
            <pc:docMk/>
            <pc:sldMk cId="802873655" sldId="436"/>
            <ac:spMk id="19" creationId="{1BF65530-D826-43D2-917C-C3E0AB954D77}"/>
          </ac:spMkLst>
        </pc:spChg>
        <pc:spChg chg="add mod">
          <ac:chgData name="Agustín Ruiz Martín" userId="42fb2f6dfcc8d877" providerId="LiveId" clId="{72F613F9-42F4-4B13-876A-78D3E25E17BA}" dt="2020-01-23T13:56:48.603" v="885" actId="20577"/>
          <ac:spMkLst>
            <pc:docMk/>
            <pc:sldMk cId="802873655" sldId="436"/>
            <ac:spMk id="21" creationId="{F2358C44-5EC9-4FCF-8B8E-2DCACD219E23}"/>
          </ac:spMkLst>
        </pc:spChg>
        <pc:grpChg chg="mod">
          <ac:chgData name="Agustín Ruiz Martín" userId="42fb2f6dfcc8d877" providerId="LiveId" clId="{72F613F9-42F4-4B13-876A-78D3E25E17BA}" dt="2020-01-23T14:01:00.293" v="978" actId="14100"/>
          <ac:grpSpMkLst>
            <pc:docMk/>
            <pc:sldMk cId="802873655" sldId="436"/>
            <ac:grpSpMk id="10" creationId="{D612F6C0-0748-4BF1-98B7-6E9389970F9C}"/>
          </ac:grpSpMkLst>
        </pc:grpChg>
        <pc:picChg chg="del">
          <ac:chgData name="Agustín Ruiz Martín" userId="42fb2f6dfcc8d877" providerId="LiveId" clId="{72F613F9-42F4-4B13-876A-78D3E25E17BA}" dt="2020-01-23T13:54:04.459" v="825" actId="478"/>
          <ac:picMkLst>
            <pc:docMk/>
            <pc:sldMk cId="802873655" sldId="436"/>
            <ac:picMk id="3" creationId="{D588A5AE-0385-4EF9-B78C-12256923754B}"/>
          </ac:picMkLst>
        </pc:picChg>
        <pc:cxnChg chg="mod">
          <ac:chgData name="Agustín Ruiz Martín" userId="42fb2f6dfcc8d877" providerId="LiveId" clId="{72F613F9-42F4-4B13-876A-78D3E25E17BA}" dt="2020-01-23T14:00:30.265" v="977" actId="208"/>
          <ac:cxnSpMkLst>
            <pc:docMk/>
            <pc:sldMk cId="802873655" sldId="436"/>
            <ac:cxnSpMk id="7" creationId="{AF3DA218-EF07-49A7-A62B-9E120BE17710}"/>
          </ac:cxnSpMkLst>
        </pc:cxnChg>
      </pc:sldChg>
      <pc:sldChg chg="addSp delSp modSp add modTransition setBg">
        <pc:chgData name="Agustín Ruiz Martín" userId="42fb2f6dfcc8d877" providerId="LiveId" clId="{72F613F9-42F4-4B13-876A-78D3E25E17BA}" dt="2020-01-23T13:59:22.968" v="976" actId="14100"/>
        <pc:sldMkLst>
          <pc:docMk/>
          <pc:sldMk cId="1671268567" sldId="437"/>
        </pc:sldMkLst>
        <pc:spChg chg="mod">
          <ac:chgData name="Agustín Ruiz Martín" userId="42fb2f6dfcc8d877" providerId="LiveId" clId="{72F613F9-42F4-4B13-876A-78D3E25E17BA}" dt="2020-01-23T13:59:22.968" v="976" actId="14100"/>
          <ac:spMkLst>
            <pc:docMk/>
            <pc:sldMk cId="1671268567" sldId="437"/>
            <ac:spMk id="11" creationId="{B08589A2-6871-4197-9A9D-11DC427D067C}"/>
          </ac:spMkLst>
        </pc:spChg>
        <pc:spChg chg="del mod">
          <ac:chgData name="Agustín Ruiz Martín" userId="42fb2f6dfcc8d877" providerId="LiveId" clId="{72F613F9-42F4-4B13-876A-78D3E25E17BA}" dt="2020-01-23T13:57:31.066" v="889" actId="478"/>
          <ac:spMkLst>
            <pc:docMk/>
            <pc:sldMk cId="1671268567" sldId="437"/>
            <ac:spMk id="19" creationId="{1BF65530-D826-43D2-917C-C3E0AB954D77}"/>
          </ac:spMkLst>
        </pc:spChg>
        <pc:spChg chg="mod">
          <ac:chgData name="Agustín Ruiz Martín" userId="42fb2f6dfcc8d877" providerId="LiveId" clId="{72F613F9-42F4-4B13-876A-78D3E25E17BA}" dt="2020-01-23T13:59:22.968" v="976" actId="14100"/>
          <ac:spMkLst>
            <pc:docMk/>
            <pc:sldMk cId="1671268567" sldId="437"/>
            <ac:spMk id="24" creationId="{485C305D-9F3A-4C3F-8567-789D8F232407}"/>
          </ac:spMkLst>
        </pc:spChg>
        <pc:spChg chg="del mod">
          <ac:chgData name="Agustín Ruiz Martín" userId="42fb2f6dfcc8d877" providerId="LiveId" clId="{72F613F9-42F4-4B13-876A-78D3E25E17BA}" dt="2020-01-23T13:57:33.866" v="890" actId="478"/>
          <ac:spMkLst>
            <pc:docMk/>
            <pc:sldMk cId="1671268567" sldId="437"/>
            <ac:spMk id="30" creationId="{B28AD3F1-2990-4BF5-972D-880A4B4C262A}"/>
          </ac:spMkLst>
        </pc:spChg>
        <pc:spChg chg="add">
          <ac:chgData name="Agustín Ruiz Martín" userId="42fb2f6dfcc8d877" providerId="LiveId" clId="{72F613F9-42F4-4B13-876A-78D3E25E17BA}" dt="2020-01-23T13:57:43.288" v="891"/>
          <ac:spMkLst>
            <pc:docMk/>
            <pc:sldMk cId="1671268567" sldId="437"/>
            <ac:spMk id="31" creationId="{DDBB5208-C6A0-48BC-B85D-13FAE1C46C95}"/>
          </ac:spMkLst>
        </pc:spChg>
        <pc:spChg chg="add">
          <ac:chgData name="Agustín Ruiz Martín" userId="42fb2f6dfcc8d877" providerId="LiveId" clId="{72F613F9-42F4-4B13-876A-78D3E25E17BA}" dt="2020-01-23T13:57:43.288" v="891"/>
          <ac:spMkLst>
            <pc:docMk/>
            <pc:sldMk cId="1671268567" sldId="437"/>
            <ac:spMk id="32" creationId="{1268F852-DA86-4E72-B2BC-11185140D135}"/>
          </ac:spMkLst>
        </pc:spChg>
        <pc:grpChg chg="mod">
          <ac:chgData name="Agustín Ruiz Martín" userId="42fb2f6dfcc8d877" providerId="LiveId" clId="{72F613F9-42F4-4B13-876A-78D3E25E17BA}" dt="2020-01-23T13:59:15.910" v="975" actId="1038"/>
          <ac:grpSpMkLst>
            <pc:docMk/>
            <pc:sldMk cId="1671268567" sldId="437"/>
            <ac:grpSpMk id="4" creationId="{89A2E199-8FD8-4871-803C-05738AA99BF8}"/>
          </ac:grpSpMkLst>
        </pc:grpChg>
        <pc:grpChg chg="mod">
          <ac:chgData name="Agustín Ruiz Martín" userId="42fb2f6dfcc8d877" providerId="LiveId" clId="{72F613F9-42F4-4B13-876A-78D3E25E17BA}" dt="2020-01-23T13:58:55.166" v="931" actId="1036"/>
          <ac:grpSpMkLst>
            <pc:docMk/>
            <pc:sldMk cId="1671268567" sldId="437"/>
            <ac:grpSpMk id="6" creationId="{E8B150BE-E6EE-4487-92AC-AC228FD4BB4D}"/>
          </ac:grpSpMkLst>
        </pc:grpChg>
        <pc:picChg chg="del">
          <ac:chgData name="Agustín Ruiz Martín" userId="42fb2f6dfcc8d877" providerId="LiveId" clId="{72F613F9-42F4-4B13-876A-78D3E25E17BA}" dt="2020-01-23T13:57:20.505" v="887" actId="478"/>
          <ac:picMkLst>
            <pc:docMk/>
            <pc:sldMk cId="1671268567" sldId="437"/>
            <ac:picMk id="3" creationId="{D588A5AE-0385-4EF9-B78C-12256923754B}"/>
          </ac:picMkLst>
        </pc:picChg>
        <pc:cxnChg chg="mod">
          <ac:chgData name="Agustín Ruiz Martín" userId="42fb2f6dfcc8d877" providerId="LiveId" clId="{72F613F9-42F4-4B13-876A-78D3E25E17BA}" dt="2020-01-23T13:58:20.144" v="897" actId="208"/>
          <ac:cxnSpMkLst>
            <pc:docMk/>
            <pc:sldMk cId="1671268567" sldId="437"/>
            <ac:cxnSpMk id="22" creationId="{5FBB2B89-FC2A-43C9-B62B-DBB522378C2D}"/>
          </ac:cxnSpMkLst>
        </pc:cxnChg>
        <pc:cxnChg chg="mod">
          <ac:chgData name="Agustín Ruiz Martín" userId="42fb2f6dfcc8d877" providerId="LiveId" clId="{72F613F9-42F4-4B13-876A-78D3E25E17BA}" dt="2020-01-23T13:58:25.962" v="898" actId="208"/>
          <ac:cxnSpMkLst>
            <pc:docMk/>
            <pc:sldMk cId="1671268567" sldId="437"/>
            <ac:cxnSpMk id="27" creationId="{EA9D56CD-B543-4918-A930-9DB1DCD5DA88}"/>
          </ac:cxnSpMkLst>
        </pc:cxnChg>
      </pc:sldChg>
    </pc:docChg>
  </pc:docChgLst>
  <pc:docChgLst>
    <pc:chgData name="Agustín Ruiz Martín" userId="e54b14ac-9992-4b44-bb0f-8ee7a2060432" providerId="ADAL" clId="{42258605-F508-4910-B8B1-79DCCBF331A9}"/>
    <pc:docChg chg="undo redo custSel addSld delSld modSld sldOrd">
      <pc:chgData name="Agustín Ruiz Martín" userId="e54b14ac-9992-4b44-bb0f-8ee7a2060432" providerId="ADAL" clId="{42258605-F508-4910-B8B1-79DCCBF331A9}" dt="2021-05-01T07:22:29.189" v="7144" actId="20577"/>
      <pc:docMkLst>
        <pc:docMk/>
      </pc:docMkLst>
      <pc:sldChg chg="modNotesTx">
        <pc:chgData name="Agustín Ruiz Martín" userId="e54b14ac-9992-4b44-bb0f-8ee7a2060432" providerId="ADAL" clId="{42258605-F508-4910-B8B1-79DCCBF331A9}" dt="2021-02-12T09:37:24.784" v="3510" actId="20577"/>
        <pc:sldMkLst>
          <pc:docMk/>
          <pc:sldMk cId="1828476776" sldId="267"/>
        </pc:sldMkLst>
      </pc:sldChg>
      <pc:sldChg chg="modNotesTx">
        <pc:chgData name="Agustín Ruiz Martín" userId="e54b14ac-9992-4b44-bb0f-8ee7a2060432" providerId="ADAL" clId="{42258605-F508-4910-B8B1-79DCCBF331A9}" dt="2021-02-12T09:27:33.320" v="3502" actId="20577"/>
        <pc:sldMkLst>
          <pc:docMk/>
          <pc:sldMk cId="1234542786" sldId="268"/>
        </pc:sldMkLst>
      </pc:sldChg>
      <pc:sldChg chg="modNotesTx">
        <pc:chgData name="Agustín Ruiz Martín" userId="e54b14ac-9992-4b44-bb0f-8ee7a2060432" providerId="ADAL" clId="{42258605-F508-4910-B8B1-79DCCBF331A9}" dt="2021-02-11T16:41:48.606" v="3089" actId="20577"/>
        <pc:sldMkLst>
          <pc:docMk/>
          <pc:sldMk cId="904650413" sldId="270"/>
        </pc:sldMkLst>
      </pc:sldChg>
      <pc:sldChg chg="modSp mod">
        <pc:chgData name="Agustín Ruiz Martín" userId="e54b14ac-9992-4b44-bb0f-8ee7a2060432" providerId="ADAL" clId="{42258605-F508-4910-B8B1-79DCCBF331A9}" dt="2021-02-08T15:39:43.005" v="876" actId="20577"/>
        <pc:sldMkLst>
          <pc:docMk/>
          <pc:sldMk cId="1062658858" sldId="271"/>
        </pc:sldMkLst>
        <pc:spChg chg="mod">
          <ac:chgData name="Agustín Ruiz Martín" userId="e54b14ac-9992-4b44-bb0f-8ee7a2060432" providerId="ADAL" clId="{42258605-F508-4910-B8B1-79DCCBF331A9}" dt="2021-02-08T15:39:43.005" v="876" actId="20577"/>
          <ac:spMkLst>
            <pc:docMk/>
            <pc:sldMk cId="1062658858" sldId="271"/>
            <ac:spMk id="9" creationId="{00000000-0000-0000-0000-000000000000}"/>
          </ac:spMkLst>
        </pc:spChg>
      </pc:sldChg>
      <pc:sldChg chg="modSp mod modAnim">
        <pc:chgData name="Agustín Ruiz Martín" userId="e54b14ac-9992-4b44-bb0f-8ee7a2060432" providerId="ADAL" clId="{42258605-F508-4910-B8B1-79DCCBF331A9}" dt="2021-02-22T18:44:28.842" v="6544" actId="255"/>
        <pc:sldMkLst>
          <pc:docMk/>
          <pc:sldMk cId="672985667" sldId="278"/>
        </pc:sldMkLst>
        <pc:spChg chg="mod">
          <ac:chgData name="Agustín Ruiz Martín" userId="e54b14ac-9992-4b44-bb0f-8ee7a2060432" providerId="ADAL" clId="{42258605-F508-4910-B8B1-79DCCBF331A9}" dt="2021-02-22T18:44:28.842" v="6544" actId="255"/>
          <ac:spMkLst>
            <pc:docMk/>
            <pc:sldMk cId="672985667" sldId="278"/>
            <ac:spMk id="3" creationId="{00000000-0000-0000-0000-000000000000}"/>
          </ac:spMkLst>
        </pc:spChg>
        <pc:spChg chg="mod">
          <ac:chgData name="Agustín Ruiz Martín" userId="e54b14ac-9992-4b44-bb0f-8ee7a2060432" providerId="ADAL" clId="{42258605-F508-4910-B8B1-79DCCBF331A9}" dt="2021-02-22T18:19:36.214" v="6384" actId="1036"/>
          <ac:spMkLst>
            <pc:docMk/>
            <pc:sldMk cId="672985667" sldId="278"/>
            <ac:spMk id="4" creationId="{00000000-0000-0000-0000-000000000000}"/>
          </ac:spMkLst>
        </pc:spChg>
      </pc:sldChg>
      <pc:sldChg chg="modSp mod">
        <pc:chgData name="Agustín Ruiz Martín" userId="e54b14ac-9992-4b44-bb0f-8ee7a2060432" providerId="ADAL" clId="{42258605-F508-4910-B8B1-79DCCBF331A9}" dt="2021-02-22T18:11:49.234" v="6297" actId="14100"/>
        <pc:sldMkLst>
          <pc:docMk/>
          <pc:sldMk cId="1598938125" sldId="279"/>
        </pc:sldMkLst>
        <pc:spChg chg="mod">
          <ac:chgData name="Agustín Ruiz Martín" userId="e54b14ac-9992-4b44-bb0f-8ee7a2060432" providerId="ADAL" clId="{42258605-F508-4910-B8B1-79DCCBF331A9}" dt="2021-02-22T18:11:09.178" v="6290" actId="14861"/>
          <ac:spMkLst>
            <pc:docMk/>
            <pc:sldMk cId="1598938125" sldId="279"/>
            <ac:spMk id="29" creationId="{00000000-0000-0000-0000-000000000000}"/>
          </ac:spMkLst>
        </pc:spChg>
        <pc:cxnChg chg="mod">
          <ac:chgData name="Agustín Ruiz Martín" userId="e54b14ac-9992-4b44-bb0f-8ee7a2060432" providerId="ADAL" clId="{42258605-F508-4910-B8B1-79DCCBF331A9}" dt="2021-02-22T18:11:49.234" v="6297" actId="14100"/>
          <ac:cxnSpMkLst>
            <pc:docMk/>
            <pc:sldMk cId="1598938125" sldId="279"/>
            <ac:cxnSpMk id="204" creationId="{00000000-0000-0000-0000-000000000000}"/>
          </ac:cxnSpMkLst>
        </pc:cxnChg>
        <pc:cxnChg chg="mod">
          <ac:chgData name="Agustín Ruiz Martín" userId="e54b14ac-9992-4b44-bb0f-8ee7a2060432" providerId="ADAL" clId="{42258605-F508-4910-B8B1-79DCCBF331A9}" dt="2021-02-22T18:11:27.627" v="6291" actId="14100"/>
          <ac:cxnSpMkLst>
            <pc:docMk/>
            <pc:sldMk cId="1598938125" sldId="279"/>
            <ac:cxnSpMk id="218" creationId="{00000000-0000-0000-0000-000000000000}"/>
          </ac:cxnSpMkLst>
        </pc:cxnChg>
        <pc:cxnChg chg="mod">
          <ac:chgData name="Agustín Ruiz Martín" userId="e54b14ac-9992-4b44-bb0f-8ee7a2060432" providerId="ADAL" clId="{42258605-F508-4910-B8B1-79DCCBF331A9}" dt="2021-02-22T18:11:34.580" v="6293" actId="14100"/>
          <ac:cxnSpMkLst>
            <pc:docMk/>
            <pc:sldMk cId="1598938125" sldId="279"/>
            <ac:cxnSpMk id="227" creationId="{00000000-0000-0000-0000-000000000000}"/>
          </ac:cxnSpMkLst>
        </pc:cxnChg>
        <pc:cxnChg chg="mod">
          <ac:chgData name="Agustín Ruiz Martín" userId="e54b14ac-9992-4b44-bb0f-8ee7a2060432" providerId="ADAL" clId="{42258605-F508-4910-B8B1-79DCCBF331A9}" dt="2021-02-22T18:11:43.845" v="6295" actId="14100"/>
          <ac:cxnSpMkLst>
            <pc:docMk/>
            <pc:sldMk cId="1598938125" sldId="279"/>
            <ac:cxnSpMk id="230" creationId="{00000000-0000-0000-0000-000000000000}"/>
          </ac:cxnSpMkLst>
        </pc:cxnChg>
      </pc:sldChg>
      <pc:sldChg chg="modSp">
        <pc:chgData name="Agustín Ruiz Martín" userId="e54b14ac-9992-4b44-bb0f-8ee7a2060432" providerId="ADAL" clId="{42258605-F508-4910-B8B1-79DCCBF331A9}" dt="2021-02-22T19:27:29.353" v="6625" actId="20577"/>
        <pc:sldMkLst>
          <pc:docMk/>
          <pc:sldMk cId="3469443523" sldId="280"/>
        </pc:sldMkLst>
        <pc:spChg chg="mod">
          <ac:chgData name="Agustín Ruiz Martín" userId="e54b14ac-9992-4b44-bb0f-8ee7a2060432" providerId="ADAL" clId="{42258605-F508-4910-B8B1-79DCCBF331A9}" dt="2021-02-22T19:27:29.353" v="6625" actId="20577"/>
          <ac:spMkLst>
            <pc:docMk/>
            <pc:sldMk cId="3469443523" sldId="280"/>
            <ac:spMk id="3" creationId="{00000000-0000-0000-0000-000000000000}"/>
          </ac:spMkLst>
        </pc:spChg>
      </pc:sldChg>
      <pc:sldChg chg="addSp delSp modSp mod ord delAnim modAnim modNotesTx">
        <pc:chgData name="Agustín Ruiz Martín" userId="e54b14ac-9992-4b44-bb0f-8ee7a2060432" providerId="ADAL" clId="{42258605-F508-4910-B8B1-79DCCBF331A9}" dt="2021-02-22T18:25:07.527" v="6397" actId="2"/>
        <pc:sldMkLst>
          <pc:docMk/>
          <pc:sldMk cId="2769954000" sldId="289"/>
        </pc:sldMkLst>
        <pc:spChg chg="add mod">
          <ac:chgData name="Agustín Ruiz Martín" userId="e54b14ac-9992-4b44-bb0f-8ee7a2060432" providerId="ADAL" clId="{42258605-F508-4910-B8B1-79DCCBF331A9}" dt="2021-02-07T16:19:00.408" v="708" actId="1076"/>
          <ac:spMkLst>
            <pc:docMk/>
            <pc:sldMk cId="2769954000" sldId="289"/>
            <ac:spMk id="2" creationId="{CC30BAFC-ACFD-4627-946A-7769626F1B7E}"/>
          </ac:spMkLst>
        </pc:spChg>
        <pc:spChg chg="mod">
          <ac:chgData name="Agustín Ruiz Martín" userId="e54b14ac-9992-4b44-bb0f-8ee7a2060432" providerId="ADAL" clId="{42258605-F508-4910-B8B1-79DCCBF331A9}" dt="2021-02-11T16:39:42.546" v="3085" actId="113"/>
          <ac:spMkLst>
            <pc:docMk/>
            <pc:sldMk cId="2769954000" sldId="289"/>
            <ac:spMk id="11" creationId="{33717484-914F-4DA7-B69F-1420BE419AEE}"/>
          </ac:spMkLst>
        </pc:spChg>
        <pc:spChg chg="del mod">
          <ac:chgData name="Agustín Ruiz Martín" userId="e54b14ac-9992-4b44-bb0f-8ee7a2060432" providerId="ADAL" clId="{42258605-F508-4910-B8B1-79DCCBF331A9}" dt="2021-02-07T15:50:55.416" v="308" actId="478"/>
          <ac:spMkLst>
            <pc:docMk/>
            <pc:sldMk cId="2769954000" sldId="289"/>
            <ac:spMk id="12" creationId="{B2DAE1A7-165E-4A82-A5A0-46D77DC0502A}"/>
          </ac:spMkLst>
        </pc:spChg>
        <pc:spChg chg="add mod">
          <ac:chgData name="Agustín Ruiz Martín" userId="e54b14ac-9992-4b44-bb0f-8ee7a2060432" providerId="ADAL" clId="{42258605-F508-4910-B8B1-79DCCBF331A9}" dt="2021-02-07T16:19:18.349" v="723" actId="1038"/>
          <ac:spMkLst>
            <pc:docMk/>
            <pc:sldMk cId="2769954000" sldId="289"/>
            <ac:spMk id="14" creationId="{EB454FEF-1D85-4FB4-BB37-9FC42BCFBC54}"/>
          </ac:spMkLst>
        </pc:spChg>
        <pc:spChg chg="del">
          <ac:chgData name="Agustín Ruiz Martín" userId="e54b14ac-9992-4b44-bb0f-8ee7a2060432" providerId="ADAL" clId="{42258605-F508-4910-B8B1-79DCCBF331A9}" dt="2021-02-07T15:50:49.913" v="306" actId="478"/>
          <ac:spMkLst>
            <pc:docMk/>
            <pc:sldMk cId="2769954000" sldId="289"/>
            <ac:spMk id="15" creationId="{1714CF4C-0EEC-4C87-89EF-28E56B239532}"/>
          </ac:spMkLst>
        </pc:spChg>
        <pc:spChg chg="add mod">
          <ac:chgData name="Agustín Ruiz Martín" userId="e54b14ac-9992-4b44-bb0f-8ee7a2060432" providerId="ADAL" clId="{42258605-F508-4910-B8B1-79DCCBF331A9}" dt="2021-02-07T16:19:18.349" v="723" actId="1038"/>
          <ac:spMkLst>
            <pc:docMk/>
            <pc:sldMk cId="2769954000" sldId="289"/>
            <ac:spMk id="17" creationId="{9635DA66-D8AA-4305-8B70-D0B2BE0FF4F9}"/>
          </ac:spMkLst>
        </pc:spChg>
        <pc:spChg chg="mod">
          <ac:chgData name="Agustín Ruiz Martín" userId="e54b14ac-9992-4b44-bb0f-8ee7a2060432" providerId="ADAL" clId="{42258605-F508-4910-B8B1-79DCCBF331A9}" dt="2021-02-07T16:10:13.095" v="559" actId="1076"/>
          <ac:spMkLst>
            <pc:docMk/>
            <pc:sldMk cId="2769954000" sldId="289"/>
            <ac:spMk id="20" creationId="{19C9F670-2600-48FE-B6A0-4F1999C55F6F}"/>
          </ac:spMkLst>
        </pc:spChg>
        <pc:spChg chg="del">
          <ac:chgData name="Agustín Ruiz Martín" userId="e54b14ac-9992-4b44-bb0f-8ee7a2060432" providerId="ADAL" clId="{42258605-F508-4910-B8B1-79DCCBF331A9}" dt="2021-02-07T15:50:48.517" v="305" actId="478"/>
          <ac:spMkLst>
            <pc:docMk/>
            <pc:sldMk cId="2769954000" sldId="289"/>
            <ac:spMk id="21" creationId="{98979D2A-3CCF-48A4-94FD-12671022B129}"/>
          </ac:spMkLst>
        </pc:spChg>
        <pc:spChg chg="del">
          <ac:chgData name="Agustín Ruiz Martín" userId="e54b14ac-9992-4b44-bb0f-8ee7a2060432" providerId="ADAL" clId="{42258605-F508-4910-B8B1-79DCCBF331A9}" dt="2021-02-07T15:52:40.121" v="321" actId="478"/>
          <ac:spMkLst>
            <pc:docMk/>
            <pc:sldMk cId="2769954000" sldId="289"/>
            <ac:spMk id="22" creationId="{5FB94A2B-64B0-42A5-B8EA-E3874773F8DD}"/>
          </ac:spMkLst>
        </pc:spChg>
        <pc:spChg chg="del">
          <ac:chgData name="Agustín Ruiz Martín" userId="e54b14ac-9992-4b44-bb0f-8ee7a2060432" providerId="ADAL" clId="{42258605-F508-4910-B8B1-79DCCBF331A9}" dt="2021-02-07T15:52:41.433" v="322" actId="478"/>
          <ac:spMkLst>
            <pc:docMk/>
            <pc:sldMk cId="2769954000" sldId="289"/>
            <ac:spMk id="23" creationId="{892D679A-3A43-4523-805E-AB92774BE754}"/>
          </ac:spMkLst>
        </pc:spChg>
        <pc:spChg chg="del mod">
          <ac:chgData name="Agustín Ruiz Martín" userId="e54b14ac-9992-4b44-bb0f-8ee7a2060432" providerId="ADAL" clId="{42258605-F508-4910-B8B1-79DCCBF331A9}" dt="2021-02-07T15:51:53.138" v="318" actId="478"/>
          <ac:spMkLst>
            <pc:docMk/>
            <pc:sldMk cId="2769954000" sldId="289"/>
            <ac:spMk id="24" creationId="{E00C5C9E-A149-4463-8026-7FC140696FDB}"/>
          </ac:spMkLst>
        </pc:spChg>
        <pc:spChg chg="add mod">
          <ac:chgData name="Agustín Ruiz Martín" userId="e54b14ac-9992-4b44-bb0f-8ee7a2060432" providerId="ADAL" clId="{42258605-F508-4910-B8B1-79DCCBF331A9}" dt="2021-02-12T09:38:21.345" v="3524" actId="1037"/>
          <ac:spMkLst>
            <pc:docMk/>
            <pc:sldMk cId="2769954000" sldId="289"/>
            <ac:spMk id="27" creationId="{A82982BD-18DF-4357-820C-87BA03063FA7}"/>
          </ac:spMkLst>
        </pc:spChg>
        <pc:spChg chg="add mod">
          <ac:chgData name="Agustín Ruiz Martín" userId="e54b14ac-9992-4b44-bb0f-8ee7a2060432" providerId="ADAL" clId="{42258605-F508-4910-B8B1-79DCCBF331A9}" dt="2021-02-07T16:24:43.322" v="853" actId="1038"/>
          <ac:spMkLst>
            <pc:docMk/>
            <pc:sldMk cId="2769954000" sldId="289"/>
            <ac:spMk id="28" creationId="{4D153FCB-1C7D-4295-8617-72FE66CEEB46}"/>
          </ac:spMkLst>
        </pc:spChg>
        <pc:spChg chg="add mod">
          <ac:chgData name="Agustín Ruiz Martín" userId="e54b14ac-9992-4b44-bb0f-8ee7a2060432" providerId="ADAL" clId="{42258605-F508-4910-B8B1-79DCCBF331A9}" dt="2021-02-07T16:21:12.808" v="846" actId="20577"/>
          <ac:spMkLst>
            <pc:docMk/>
            <pc:sldMk cId="2769954000" sldId="289"/>
            <ac:spMk id="29" creationId="{E410C3E8-75FF-4715-B1D7-EE7CF797F038}"/>
          </ac:spMkLst>
        </pc:spChg>
        <pc:grpChg chg="add del mod">
          <ac:chgData name="Agustín Ruiz Martín" userId="e54b14ac-9992-4b44-bb0f-8ee7a2060432" providerId="ADAL" clId="{42258605-F508-4910-B8B1-79DCCBF331A9}" dt="2021-02-07T16:11:34.507" v="561" actId="478"/>
          <ac:grpSpMkLst>
            <pc:docMk/>
            <pc:sldMk cId="2769954000" sldId="289"/>
            <ac:grpSpMk id="18" creationId="{E6544ECD-5F10-4886-9171-9D4A79DC46F9}"/>
          </ac:grpSpMkLst>
        </pc:grpChg>
        <pc:graphicFrameChg chg="add mod">
          <ac:chgData name="Agustín Ruiz Martín" userId="e54b14ac-9992-4b44-bb0f-8ee7a2060432" providerId="ADAL" clId="{42258605-F508-4910-B8B1-79DCCBF331A9}" dt="2021-02-22T18:25:07.527" v="6397" actId="2"/>
          <ac:graphicFrameMkLst>
            <pc:docMk/>
            <pc:sldMk cId="2769954000" sldId="289"/>
            <ac:graphicFrameMk id="13" creationId="{87173E23-50B5-4FAD-B4ED-843E6917726C}"/>
          </ac:graphicFrameMkLst>
        </pc:graphicFrameChg>
        <pc:picChg chg="mod">
          <ac:chgData name="Agustín Ruiz Martín" userId="e54b14ac-9992-4b44-bb0f-8ee7a2060432" providerId="ADAL" clId="{42258605-F508-4910-B8B1-79DCCBF331A9}" dt="2021-02-07T16:10:13.095" v="559" actId="1076"/>
          <ac:picMkLst>
            <pc:docMk/>
            <pc:sldMk cId="2769954000" sldId="289"/>
            <ac:picMk id="19" creationId="{DB22B323-E4F9-4AD8-AC7E-5A686884AF3A}"/>
          </ac:picMkLst>
        </pc:picChg>
        <pc:picChg chg="add del mod">
          <ac:chgData name="Agustín Ruiz Martín" userId="e54b14ac-9992-4b44-bb0f-8ee7a2060432" providerId="ADAL" clId="{42258605-F508-4910-B8B1-79DCCBF331A9}" dt="2021-02-07T16:11:25.290" v="560" actId="478"/>
          <ac:picMkLst>
            <pc:docMk/>
            <pc:sldMk cId="2769954000" sldId="289"/>
            <ac:picMk id="26" creationId="{E533F900-6DCA-463D-BF74-336F063C422B}"/>
          </ac:picMkLst>
        </pc:picChg>
      </pc:sldChg>
      <pc:sldChg chg="modSp mod modNotesTx">
        <pc:chgData name="Agustín Ruiz Martín" userId="e54b14ac-9992-4b44-bb0f-8ee7a2060432" providerId="ADAL" clId="{42258605-F508-4910-B8B1-79DCCBF331A9}" dt="2021-02-16T07:47:55.452" v="3817" actId="20577"/>
        <pc:sldMkLst>
          <pc:docMk/>
          <pc:sldMk cId="1141196997" sldId="296"/>
        </pc:sldMkLst>
        <pc:spChg chg="mod">
          <ac:chgData name="Agustín Ruiz Martín" userId="e54b14ac-9992-4b44-bb0f-8ee7a2060432" providerId="ADAL" clId="{42258605-F508-4910-B8B1-79DCCBF331A9}" dt="2021-02-16T07:45:38.474" v="3810" actId="1036"/>
          <ac:spMkLst>
            <pc:docMk/>
            <pc:sldMk cId="1141196997" sldId="296"/>
            <ac:spMk id="8" creationId="{7680D8A6-4F92-4667-9017-0A45F350F279}"/>
          </ac:spMkLst>
        </pc:spChg>
      </pc:sldChg>
      <pc:sldChg chg="modNotesTx">
        <pc:chgData name="Agustín Ruiz Martín" userId="e54b14ac-9992-4b44-bb0f-8ee7a2060432" providerId="ADAL" clId="{42258605-F508-4910-B8B1-79DCCBF331A9}" dt="2021-02-22T17:07:45.995" v="5951" actId="20577"/>
        <pc:sldMkLst>
          <pc:docMk/>
          <pc:sldMk cId="2226629887" sldId="302"/>
        </pc:sldMkLst>
      </pc:sldChg>
      <pc:sldChg chg="modNotesTx">
        <pc:chgData name="Agustín Ruiz Martín" userId="e54b14ac-9992-4b44-bb0f-8ee7a2060432" providerId="ADAL" clId="{42258605-F508-4910-B8B1-79DCCBF331A9}" dt="2021-02-23T07:28:41.199" v="6868" actId="5793"/>
        <pc:sldMkLst>
          <pc:docMk/>
          <pc:sldMk cId="1260867863" sldId="303"/>
        </pc:sldMkLst>
      </pc:sldChg>
      <pc:sldChg chg="modNotesTx">
        <pc:chgData name="Agustín Ruiz Martín" userId="e54b14ac-9992-4b44-bb0f-8ee7a2060432" providerId="ADAL" clId="{42258605-F508-4910-B8B1-79DCCBF331A9}" dt="2021-02-22T17:18:28.344" v="6283" actId="20577"/>
        <pc:sldMkLst>
          <pc:docMk/>
          <pc:sldMk cId="59866101" sldId="306"/>
        </pc:sldMkLst>
      </pc:sldChg>
      <pc:sldChg chg="modSp mod">
        <pc:chgData name="Agustín Ruiz Martín" userId="e54b14ac-9992-4b44-bb0f-8ee7a2060432" providerId="ADAL" clId="{42258605-F508-4910-B8B1-79DCCBF331A9}" dt="2021-05-01T07:22:29.189" v="7144" actId="20577"/>
        <pc:sldMkLst>
          <pc:docMk/>
          <pc:sldMk cId="2280896056" sldId="307"/>
        </pc:sldMkLst>
        <pc:graphicFrameChg chg="modGraphic">
          <ac:chgData name="Agustín Ruiz Martín" userId="e54b14ac-9992-4b44-bb0f-8ee7a2060432" providerId="ADAL" clId="{42258605-F508-4910-B8B1-79DCCBF331A9}" dt="2021-05-01T07:22:29.189" v="7144" actId="20577"/>
          <ac:graphicFrameMkLst>
            <pc:docMk/>
            <pc:sldMk cId="2280896056" sldId="307"/>
            <ac:graphicFrameMk id="2" creationId="{14DB49A0-F0FF-42D6-99C9-CB62D5A95D85}"/>
          </ac:graphicFrameMkLst>
        </pc:graphicFrameChg>
      </pc:sldChg>
      <pc:sldChg chg="modNotesTx">
        <pc:chgData name="Agustín Ruiz Martín" userId="e54b14ac-9992-4b44-bb0f-8ee7a2060432" providerId="ADAL" clId="{42258605-F508-4910-B8B1-79DCCBF331A9}" dt="2021-02-22T16:25:40.757" v="5063" actId="20577"/>
        <pc:sldMkLst>
          <pc:docMk/>
          <pc:sldMk cId="1616437590" sldId="309"/>
        </pc:sldMkLst>
      </pc:sldChg>
      <pc:sldChg chg="modSp mod">
        <pc:chgData name="Agustín Ruiz Martín" userId="e54b14ac-9992-4b44-bb0f-8ee7a2060432" providerId="ADAL" clId="{42258605-F508-4910-B8B1-79DCCBF331A9}" dt="2021-04-17T08:13:14.718" v="7140" actId="1036"/>
        <pc:sldMkLst>
          <pc:docMk/>
          <pc:sldMk cId="888393392" sldId="316"/>
        </pc:sldMkLst>
        <pc:spChg chg="mod">
          <ac:chgData name="Agustín Ruiz Martín" userId="e54b14ac-9992-4b44-bb0f-8ee7a2060432" providerId="ADAL" clId="{42258605-F508-4910-B8B1-79DCCBF331A9}" dt="2021-04-17T08:13:14.718" v="7140" actId="1036"/>
          <ac:spMkLst>
            <pc:docMk/>
            <pc:sldMk cId="888393392" sldId="316"/>
            <ac:spMk id="12" creationId="{07F6A01D-4F4D-4346-90B7-C19858FE334A}"/>
          </ac:spMkLst>
        </pc:spChg>
        <pc:graphicFrameChg chg="mod modGraphic">
          <ac:chgData name="Agustín Ruiz Martín" userId="e54b14ac-9992-4b44-bb0f-8ee7a2060432" providerId="ADAL" clId="{42258605-F508-4910-B8B1-79DCCBF331A9}" dt="2021-04-17T08:13:14.718" v="7140" actId="1036"/>
          <ac:graphicFrameMkLst>
            <pc:docMk/>
            <pc:sldMk cId="888393392" sldId="316"/>
            <ac:graphicFrameMk id="11" creationId="{0B0FE7C8-EF5F-4FC6-8BAA-3122B84F367B}"/>
          </ac:graphicFrameMkLst>
        </pc:graphicFrameChg>
      </pc:sldChg>
      <pc:sldChg chg="modNotesTx">
        <pc:chgData name="Agustín Ruiz Martín" userId="e54b14ac-9992-4b44-bb0f-8ee7a2060432" providerId="ADAL" clId="{42258605-F508-4910-B8B1-79DCCBF331A9}" dt="2021-02-11T16:39:14.833" v="3083" actId="20577"/>
        <pc:sldMkLst>
          <pc:docMk/>
          <pc:sldMk cId="2895743404" sldId="322"/>
        </pc:sldMkLst>
      </pc:sldChg>
      <pc:sldChg chg="modNotesTx">
        <pc:chgData name="Agustín Ruiz Martín" userId="e54b14ac-9992-4b44-bb0f-8ee7a2060432" providerId="ADAL" clId="{42258605-F508-4910-B8B1-79DCCBF331A9}" dt="2021-02-16T07:49:18.828" v="3845" actId="20577"/>
        <pc:sldMkLst>
          <pc:docMk/>
          <pc:sldMk cId="328230306" sldId="324"/>
        </pc:sldMkLst>
      </pc:sldChg>
      <pc:sldChg chg="modNotesTx">
        <pc:chgData name="Agustín Ruiz Martín" userId="e54b14ac-9992-4b44-bb0f-8ee7a2060432" providerId="ADAL" clId="{42258605-F508-4910-B8B1-79DCCBF331A9}" dt="2021-02-11T17:14:20.637" v="3366" actId="20577"/>
        <pc:sldMkLst>
          <pc:docMk/>
          <pc:sldMk cId="3173809020" sldId="329"/>
        </pc:sldMkLst>
      </pc:sldChg>
      <pc:sldChg chg="modSp">
        <pc:chgData name="Agustín Ruiz Martín" userId="e54b14ac-9992-4b44-bb0f-8ee7a2060432" providerId="ADAL" clId="{42258605-F508-4910-B8B1-79DCCBF331A9}" dt="2021-02-11T17:26:25.152" v="3434" actId="20577"/>
        <pc:sldMkLst>
          <pc:docMk/>
          <pc:sldMk cId="4197011947" sldId="335"/>
        </pc:sldMkLst>
        <pc:spChg chg="mod">
          <ac:chgData name="Agustín Ruiz Martín" userId="e54b14ac-9992-4b44-bb0f-8ee7a2060432" providerId="ADAL" clId="{42258605-F508-4910-B8B1-79DCCBF331A9}" dt="2021-02-11T17:26:11.882" v="3400" actId="20577"/>
          <ac:spMkLst>
            <pc:docMk/>
            <pc:sldMk cId="4197011947" sldId="335"/>
            <ac:spMk id="11" creationId="{8C8556C9-3319-43BF-A3E5-063EE4AE2048}"/>
          </ac:spMkLst>
        </pc:spChg>
        <pc:spChg chg="mod">
          <ac:chgData name="Agustín Ruiz Martín" userId="e54b14ac-9992-4b44-bb0f-8ee7a2060432" providerId="ADAL" clId="{42258605-F508-4910-B8B1-79DCCBF331A9}" dt="2021-02-11T17:26:20.614" v="3423" actId="20577"/>
          <ac:spMkLst>
            <pc:docMk/>
            <pc:sldMk cId="4197011947" sldId="335"/>
            <ac:spMk id="12" creationId="{1BDA7777-46BB-4EA0-90F6-9C4905E6C98F}"/>
          </ac:spMkLst>
        </pc:spChg>
        <pc:spChg chg="mod">
          <ac:chgData name="Agustín Ruiz Martín" userId="e54b14ac-9992-4b44-bb0f-8ee7a2060432" providerId="ADAL" clId="{42258605-F508-4910-B8B1-79DCCBF331A9}" dt="2021-02-11T17:26:25.152" v="3434" actId="20577"/>
          <ac:spMkLst>
            <pc:docMk/>
            <pc:sldMk cId="4197011947" sldId="335"/>
            <ac:spMk id="13" creationId="{E4DE524F-204D-47B1-B0AF-A2A46C8E4028}"/>
          </ac:spMkLst>
        </pc:spChg>
      </pc:sldChg>
      <pc:sldChg chg="modSp mod">
        <pc:chgData name="Agustín Ruiz Martín" userId="e54b14ac-9992-4b44-bb0f-8ee7a2060432" providerId="ADAL" clId="{42258605-F508-4910-B8B1-79DCCBF331A9}" dt="2021-02-12T07:37:08.732" v="3437" actId="1035"/>
        <pc:sldMkLst>
          <pc:docMk/>
          <pc:sldMk cId="1409586179" sldId="338"/>
        </pc:sldMkLst>
        <pc:spChg chg="mod">
          <ac:chgData name="Agustín Ruiz Martín" userId="e54b14ac-9992-4b44-bb0f-8ee7a2060432" providerId="ADAL" clId="{42258605-F508-4910-B8B1-79DCCBF331A9}" dt="2021-02-12T07:37:08.732" v="3437" actId="1035"/>
          <ac:spMkLst>
            <pc:docMk/>
            <pc:sldMk cId="1409586179" sldId="338"/>
            <ac:spMk id="3" creationId="{B49AEE9A-C0D0-4611-8262-43BE14DB6035}"/>
          </ac:spMkLst>
        </pc:spChg>
      </pc:sldChg>
      <pc:sldChg chg="modSp mod modNotesTx">
        <pc:chgData name="Agustín Ruiz Martín" userId="e54b14ac-9992-4b44-bb0f-8ee7a2060432" providerId="ADAL" clId="{42258605-F508-4910-B8B1-79DCCBF331A9}" dt="2021-02-16T07:54:40.240" v="4070" actId="113"/>
        <pc:sldMkLst>
          <pc:docMk/>
          <pc:sldMk cId="2923200423" sldId="345"/>
        </pc:sldMkLst>
        <pc:spChg chg="mod">
          <ac:chgData name="Agustín Ruiz Martín" userId="e54b14ac-9992-4b44-bb0f-8ee7a2060432" providerId="ADAL" clId="{42258605-F508-4910-B8B1-79DCCBF331A9}" dt="2021-02-16T07:54:32.913" v="4068" actId="113"/>
          <ac:spMkLst>
            <pc:docMk/>
            <pc:sldMk cId="2923200423" sldId="345"/>
            <ac:spMk id="21" creationId="{3E9C5A3D-44C5-4448-BAD9-D28ED2DCF493}"/>
          </ac:spMkLst>
        </pc:spChg>
        <pc:spChg chg="mod">
          <ac:chgData name="Agustín Ruiz Martín" userId="e54b14ac-9992-4b44-bb0f-8ee7a2060432" providerId="ADAL" clId="{42258605-F508-4910-B8B1-79DCCBF331A9}" dt="2021-02-16T07:54:36.798" v="4069" actId="113"/>
          <ac:spMkLst>
            <pc:docMk/>
            <pc:sldMk cId="2923200423" sldId="345"/>
            <ac:spMk id="22" creationId="{C4AC8DBB-9054-4328-8DF4-8439B081593D}"/>
          </ac:spMkLst>
        </pc:spChg>
        <pc:spChg chg="mod">
          <ac:chgData name="Agustín Ruiz Martín" userId="e54b14ac-9992-4b44-bb0f-8ee7a2060432" providerId="ADAL" clId="{42258605-F508-4910-B8B1-79DCCBF331A9}" dt="2021-02-16T07:54:40.240" v="4070" actId="113"/>
          <ac:spMkLst>
            <pc:docMk/>
            <pc:sldMk cId="2923200423" sldId="345"/>
            <ac:spMk id="23" creationId="{803B1BCF-5858-40A9-AB9E-3E794FFC9401}"/>
          </ac:spMkLst>
        </pc:spChg>
      </pc:sldChg>
      <pc:sldChg chg="modNotesTx">
        <pc:chgData name="Agustín Ruiz Martín" userId="e54b14ac-9992-4b44-bb0f-8ee7a2060432" providerId="ADAL" clId="{42258605-F508-4910-B8B1-79DCCBF331A9}" dt="2021-02-08T16:21:05.707" v="889" actId="20577"/>
        <pc:sldMkLst>
          <pc:docMk/>
          <pc:sldMk cId="2083600842" sldId="349"/>
        </pc:sldMkLst>
      </pc:sldChg>
      <pc:sldChg chg="modSp mod">
        <pc:chgData name="Agustín Ruiz Martín" userId="e54b14ac-9992-4b44-bb0f-8ee7a2060432" providerId="ADAL" clId="{42258605-F508-4910-B8B1-79DCCBF331A9}" dt="2021-02-16T08:38:14.057" v="4490" actId="20577"/>
        <pc:sldMkLst>
          <pc:docMk/>
          <pc:sldMk cId="1090138811" sldId="350"/>
        </pc:sldMkLst>
        <pc:spChg chg="mod">
          <ac:chgData name="Agustín Ruiz Martín" userId="e54b14ac-9992-4b44-bb0f-8ee7a2060432" providerId="ADAL" clId="{42258605-F508-4910-B8B1-79DCCBF331A9}" dt="2021-02-12T08:11:07.030" v="3500" actId="114"/>
          <ac:spMkLst>
            <pc:docMk/>
            <pc:sldMk cId="1090138811" sldId="350"/>
            <ac:spMk id="2" creationId="{E763CBC8-A544-419E-B164-8F6626ABDF7B}"/>
          </ac:spMkLst>
        </pc:spChg>
        <pc:spChg chg="mod">
          <ac:chgData name="Agustín Ruiz Martín" userId="e54b14ac-9992-4b44-bb0f-8ee7a2060432" providerId="ADAL" clId="{42258605-F508-4910-B8B1-79DCCBF331A9}" dt="2021-02-16T08:38:14.057" v="4490" actId="20577"/>
          <ac:spMkLst>
            <pc:docMk/>
            <pc:sldMk cId="1090138811" sldId="350"/>
            <ac:spMk id="3" creationId="{C96C2A84-C142-44CE-9C44-24563F577139}"/>
          </ac:spMkLst>
        </pc:spChg>
      </pc:sldChg>
      <pc:sldChg chg="modNotesTx">
        <pc:chgData name="Agustín Ruiz Martín" userId="e54b14ac-9992-4b44-bb0f-8ee7a2060432" providerId="ADAL" clId="{42258605-F508-4910-B8B1-79DCCBF331A9}" dt="2021-02-16T09:25:45.411" v="4497" actId="20577"/>
        <pc:sldMkLst>
          <pc:docMk/>
          <pc:sldMk cId="1739545970" sldId="412"/>
        </pc:sldMkLst>
      </pc:sldChg>
      <pc:sldChg chg="modNotesTx">
        <pc:chgData name="Agustín Ruiz Martín" userId="e54b14ac-9992-4b44-bb0f-8ee7a2060432" providerId="ADAL" clId="{42258605-F508-4910-B8B1-79DCCBF331A9}" dt="2021-02-16T09:26:36.769" v="4502" actId="114"/>
        <pc:sldMkLst>
          <pc:docMk/>
          <pc:sldMk cId="3145817989" sldId="413"/>
        </pc:sldMkLst>
      </pc:sldChg>
      <pc:sldChg chg="addSp modSp mod">
        <pc:chgData name="Agustín Ruiz Martín" userId="e54b14ac-9992-4b44-bb0f-8ee7a2060432" providerId="ADAL" clId="{42258605-F508-4910-B8B1-79DCCBF331A9}" dt="2021-04-17T07:33:43.948" v="7066" actId="20577"/>
        <pc:sldMkLst>
          <pc:docMk/>
          <pc:sldMk cId="1061638747" sldId="419"/>
        </pc:sldMkLst>
        <pc:spChg chg="mod">
          <ac:chgData name="Agustín Ruiz Martín" userId="e54b14ac-9992-4b44-bb0f-8ee7a2060432" providerId="ADAL" clId="{42258605-F508-4910-B8B1-79DCCBF331A9}" dt="2021-04-17T07:33:43.948" v="7066" actId="20577"/>
          <ac:spMkLst>
            <pc:docMk/>
            <pc:sldMk cId="1061638747" sldId="419"/>
            <ac:spMk id="2" creationId="{EC3C0E50-A4C3-462C-8BF6-2FC960F832A3}"/>
          </ac:spMkLst>
        </pc:spChg>
        <pc:spChg chg="add mod">
          <ac:chgData name="Agustín Ruiz Martín" userId="e54b14ac-9992-4b44-bb0f-8ee7a2060432" providerId="ADAL" clId="{42258605-F508-4910-B8B1-79DCCBF331A9}" dt="2021-04-17T07:33:35.700" v="6949"/>
          <ac:spMkLst>
            <pc:docMk/>
            <pc:sldMk cId="1061638747" sldId="419"/>
            <ac:spMk id="9" creationId="{477739A4-B96A-44A4-941D-2FE9FF0311B5}"/>
          </ac:spMkLst>
        </pc:spChg>
      </pc:sldChg>
      <pc:sldChg chg="modSp mod">
        <pc:chgData name="Agustín Ruiz Martín" userId="e54b14ac-9992-4b44-bb0f-8ee7a2060432" providerId="ADAL" clId="{42258605-F508-4910-B8B1-79DCCBF331A9}" dt="2021-02-16T11:40:10.952" v="4504" actId="20577"/>
        <pc:sldMkLst>
          <pc:docMk/>
          <pc:sldMk cId="3471870325" sldId="426"/>
        </pc:sldMkLst>
        <pc:spChg chg="mod">
          <ac:chgData name="Agustín Ruiz Martín" userId="e54b14ac-9992-4b44-bb0f-8ee7a2060432" providerId="ADAL" clId="{42258605-F508-4910-B8B1-79DCCBF331A9}" dt="2021-02-16T11:40:10.952" v="4504" actId="20577"/>
          <ac:spMkLst>
            <pc:docMk/>
            <pc:sldMk cId="3471870325" sldId="426"/>
            <ac:spMk id="2" creationId="{D930BF5B-2642-4E56-858D-DF679CA3568D}"/>
          </ac:spMkLst>
        </pc:spChg>
      </pc:sldChg>
      <pc:sldChg chg="modSp mod">
        <pc:chgData name="Agustín Ruiz Martín" userId="e54b14ac-9992-4b44-bb0f-8ee7a2060432" providerId="ADAL" clId="{42258605-F508-4910-B8B1-79DCCBF331A9}" dt="2021-02-19T09:37:49.158" v="4597" actId="14100"/>
        <pc:sldMkLst>
          <pc:docMk/>
          <pc:sldMk cId="2117870641" sldId="433"/>
        </pc:sldMkLst>
        <pc:cxnChg chg="mod">
          <ac:chgData name="Agustín Ruiz Martín" userId="e54b14ac-9992-4b44-bb0f-8ee7a2060432" providerId="ADAL" clId="{42258605-F508-4910-B8B1-79DCCBF331A9}" dt="2021-02-19T09:37:49.158" v="4597" actId="14100"/>
          <ac:cxnSpMkLst>
            <pc:docMk/>
            <pc:sldMk cId="2117870641" sldId="433"/>
            <ac:cxnSpMk id="92" creationId="{37D4B039-39A0-49BF-A2C5-CAEADEEA30FB}"/>
          </ac:cxnSpMkLst>
        </pc:cxnChg>
      </pc:sldChg>
      <pc:sldChg chg="add del">
        <pc:chgData name="Agustín Ruiz Martín" userId="e54b14ac-9992-4b44-bb0f-8ee7a2060432" providerId="ADAL" clId="{42258605-F508-4910-B8B1-79DCCBF331A9}" dt="2021-02-07T15:49:52.746" v="303"/>
        <pc:sldMkLst>
          <pc:docMk/>
          <pc:sldMk cId="951173316" sldId="440"/>
        </pc:sldMkLst>
      </pc:sldChg>
      <pc:sldChg chg="add ord">
        <pc:chgData name="Agustín Ruiz Martín" userId="e54b14ac-9992-4b44-bb0f-8ee7a2060432" providerId="ADAL" clId="{42258605-F508-4910-B8B1-79DCCBF331A9}" dt="2021-02-07T15:51:14.031" v="314"/>
        <pc:sldMkLst>
          <pc:docMk/>
          <pc:sldMk cId="2831801930" sldId="440"/>
        </pc:sldMkLst>
      </pc:sldChg>
      <pc:sldChg chg="addSp delSp modSp add mod delAnim modAnim modNotesTx">
        <pc:chgData name="Agustín Ruiz Martín" userId="e54b14ac-9992-4b44-bb0f-8ee7a2060432" providerId="ADAL" clId="{42258605-F508-4910-B8B1-79DCCBF331A9}" dt="2021-04-17T07:32:57.506" v="6947" actId="1035"/>
        <pc:sldMkLst>
          <pc:docMk/>
          <pc:sldMk cId="3060640091" sldId="441"/>
        </pc:sldMkLst>
        <pc:spChg chg="add del mod">
          <ac:chgData name="Agustín Ruiz Martín" userId="e54b14ac-9992-4b44-bb0f-8ee7a2060432" providerId="ADAL" clId="{42258605-F508-4910-B8B1-79DCCBF331A9}" dt="2021-04-17T07:31:44.190" v="6904"/>
          <ac:spMkLst>
            <pc:docMk/>
            <pc:sldMk cId="3060640091" sldId="441"/>
            <ac:spMk id="13" creationId="{64C6742C-1BF8-4478-82AF-79498694A675}"/>
          </ac:spMkLst>
        </pc:spChg>
        <pc:spChg chg="add mod">
          <ac:chgData name="Agustín Ruiz Martín" userId="e54b14ac-9992-4b44-bb0f-8ee7a2060432" providerId="ADAL" clId="{42258605-F508-4910-B8B1-79DCCBF331A9}" dt="2021-04-17T07:31:49.938" v="6923"/>
          <ac:spMkLst>
            <pc:docMk/>
            <pc:sldMk cId="3060640091" sldId="441"/>
            <ac:spMk id="14" creationId="{BBF4D9C3-6D12-4267-9A9F-9B8912549D64}"/>
          </ac:spMkLst>
        </pc:spChg>
        <pc:spChg chg="add del mod">
          <ac:chgData name="Agustín Ruiz Martín" userId="e54b14ac-9992-4b44-bb0f-8ee7a2060432" providerId="ADAL" clId="{42258605-F508-4910-B8B1-79DCCBF331A9}" dt="2021-02-08T16:24:53.156" v="954" actId="478"/>
          <ac:spMkLst>
            <pc:docMk/>
            <pc:sldMk cId="3060640091" sldId="441"/>
            <ac:spMk id="27" creationId="{4258A3C8-5204-4B03-8DF1-B20E16755EB9}"/>
          </ac:spMkLst>
        </pc:spChg>
        <pc:spChg chg="add mod">
          <ac:chgData name="Agustín Ruiz Martín" userId="e54b14ac-9992-4b44-bb0f-8ee7a2060432" providerId="ADAL" clId="{42258605-F508-4910-B8B1-79DCCBF331A9}" dt="2021-04-17T07:32:49.881" v="6933" actId="1035"/>
          <ac:spMkLst>
            <pc:docMk/>
            <pc:sldMk cId="3060640091" sldId="441"/>
            <ac:spMk id="28" creationId="{CFE1D16A-3A09-4932-80CC-93EDA19D6549}"/>
          </ac:spMkLst>
        </pc:spChg>
        <pc:spChg chg="add mod">
          <ac:chgData name="Agustín Ruiz Martín" userId="e54b14ac-9992-4b44-bb0f-8ee7a2060432" providerId="ADAL" clId="{42258605-F508-4910-B8B1-79DCCBF331A9}" dt="2021-04-17T07:32:57.506" v="6947" actId="1035"/>
          <ac:spMkLst>
            <pc:docMk/>
            <pc:sldMk cId="3060640091" sldId="441"/>
            <ac:spMk id="29" creationId="{A89B2E52-6671-4D4E-8BC3-6BC187514319}"/>
          </ac:spMkLst>
        </pc:spChg>
        <pc:spChg chg="add del mod">
          <ac:chgData name="Agustín Ruiz Martín" userId="e54b14ac-9992-4b44-bb0f-8ee7a2060432" providerId="ADAL" clId="{42258605-F508-4910-B8B1-79DCCBF331A9}" dt="2021-02-08T16:40:05.969" v="1215" actId="478"/>
          <ac:spMkLst>
            <pc:docMk/>
            <pc:sldMk cId="3060640091" sldId="441"/>
            <ac:spMk id="31" creationId="{54B0EE9B-B476-459E-8E23-E38502C96776}"/>
          </ac:spMkLst>
        </pc:spChg>
        <pc:spChg chg="add mod">
          <ac:chgData name="Agustín Ruiz Martín" userId="e54b14ac-9992-4b44-bb0f-8ee7a2060432" providerId="ADAL" clId="{42258605-F508-4910-B8B1-79DCCBF331A9}" dt="2021-04-17T07:32:57.506" v="6947" actId="1035"/>
          <ac:spMkLst>
            <pc:docMk/>
            <pc:sldMk cId="3060640091" sldId="441"/>
            <ac:spMk id="32" creationId="{E77DD611-068C-486C-BA6D-EC5A922CFF55}"/>
          </ac:spMkLst>
        </pc:spChg>
        <pc:spChg chg="add del mod">
          <ac:chgData name="Agustín Ruiz Martín" userId="e54b14ac-9992-4b44-bb0f-8ee7a2060432" providerId="ADAL" clId="{42258605-F508-4910-B8B1-79DCCBF331A9}" dt="2021-04-17T07:31:56.078" v="6924" actId="478"/>
          <ac:spMkLst>
            <pc:docMk/>
            <pc:sldMk cId="3060640091" sldId="441"/>
            <ac:spMk id="34" creationId="{2D0F9B54-AA21-4FB5-BC95-41401860505B}"/>
          </ac:spMkLst>
        </pc:spChg>
        <pc:spChg chg="mod">
          <ac:chgData name="Agustín Ruiz Martín" userId="e54b14ac-9992-4b44-bb0f-8ee7a2060432" providerId="ADAL" clId="{42258605-F508-4910-B8B1-79DCCBF331A9}" dt="2021-02-08T16:49:54.378" v="1349" actId="20577"/>
          <ac:spMkLst>
            <pc:docMk/>
            <pc:sldMk cId="3060640091" sldId="441"/>
            <ac:spMk id="36" creationId="{67775959-CB9C-4EC9-A092-A1A7D248231F}"/>
          </ac:spMkLst>
        </pc:spChg>
        <pc:spChg chg="del">
          <ac:chgData name="Agustín Ruiz Martín" userId="e54b14ac-9992-4b44-bb0f-8ee7a2060432" providerId="ADAL" clId="{42258605-F508-4910-B8B1-79DCCBF331A9}" dt="2021-02-08T16:23:24.611" v="948" actId="478"/>
          <ac:spMkLst>
            <pc:docMk/>
            <pc:sldMk cId="3060640091" sldId="441"/>
            <ac:spMk id="38" creationId="{611B8012-5D83-45D3-95E7-E78BAD7C4C3F}"/>
          </ac:spMkLst>
        </pc:spChg>
        <pc:spChg chg="del">
          <ac:chgData name="Agustín Ruiz Martín" userId="e54b14ac-9992-4b44-bb0f-8ee7a2060432" providerId="ADAL" clId="{42258605-F508-4910-B8B1-79DCCBF331A9}" dt="2021-02-08T16:23:11.328" v="945" actId="478"/>
          <ac:spMkLst>
            <pc:docMk/>
            <pc:sldMk cId="3060640091" sldId="441"/>
            <ac:spMk id="41" creationId="{2C133328-E16F-47D0-89D9-7BF1917AEA2C}"/>
          </ac:spMkLst>
        </pc:spChg>
        <pc:spChg chg="del">
          <ac:chgData name="Agustín Ruiz Martín" userId="e54b14ac-9992-4b44-bb0f-8ee7a2060432" providerId="ADAL" clId="{42258605-F508-4910-B8B1-79DCCBF331A9}" dt="2021-02-08T16:23:28.073" v="950" actId="478"/>
          <ac:spMkLst>
            <pc:docMk/>
            <pc:sldMk cId="3060640091" sldId="441"/>
            <ac:spMk id="43" creationId="{66866A27-BD65-4524-8A18-DF9084CF1DEC}"/>
          </ac:spMkLst>
        </pc:spChg>
        <pc:spChg chg="mod">
          <ac:chgData name="Agustín Ruiz Martín" userId="e54b14ac-9992-4b44-bb0f-8ee7a2060432" providerId="ADAL" clId="{42258605-F508-4910-B8B1-79DCCBF331A9}" dt="2021-02-08T16:50:07.148" v="1351" actId="1036"/>
          <ac:spMkLst>
            <pc:docMk/>
            <pc:sldMk cId="3060640091" sldId="441"/>
            <ac:spMk id="59" creationId="{93BFA0FB-FC4B-4F47-AC0C-C2005A924481}"/>
          </ac:spMkLst>
        </pc:spChg>
        <pc:grpChg chg="del">
          <ac:chgData name="Agustín Ruiz Martín" userId="e54b14ac-9992-4b44-bb0f-8ee7a2060432" providerId="ADAL" clId="{42258605-F508-4910-B8B1-79DCCBF331A9}" dt="2021-02-08T16:23:21.394" v="946" actId="478"/>
          <ac:grpSpMkLst>
            <pc:docMk/>
            <pc:sldMk cId="3060640091" sldId="441"/>
            <ac:grpSpMk id="44" creationId="{A8E72066-CFBC-445E-84F5-C41F15BCA71E}"/>
          </ac:grpSpMkLst>
        </pc:grpChg>
        <pc:grpChg chg="del">
          <ac:chgData name="Agustín Ruiz Martín" userId="e54b14ac-9992-4b44-bb0f-8ee7a2060432" providerId="ADAL" clId="{42258605-F508-4910-B8B1-79DCCBF331A9}" dt="2021-02-08T16:23:28.845" v="951" actId="478"/>
          <ac:grpSpMkLst>
            <pc:docMk/>
            <pc:sldMk cId="3060640091" sldId="441"/>
            <ac:grpSpMk id="50" creationId="{2B76A1ED-F0C6-4630-B105-8F0BC9AEA01C}"/>
          </ac:grpSpMkLst>
        </pc:grpChg>
        <pc:grpChg chg="del">
          <ac:chgData name="Agustín Ruiz Martín" userId="e54b14ac-9992-4b44-bb0f-8ee7a2060432" providerId="ADAL" clId="{42258605-F508-4910-B8B1-79DCCBF331A9}" dt="2021-02-08T16:23:23.723" v="947" actId="478"/>
          <ac:grpSpMkLst>
            <pc:docMk/>
            <pc:sldMk cId="3060640091" sldId="441"/>
            <ac:grpSpMk id="53" creationId="{3BCDB393-7EC6-4DD5-9316-3FCF77958C22}"/>
          </ac:grpSpMkLst>
        </pc:grpChg>
        <pc:grpChg chg="del">
          <ac:chgData name="Agustín Ruiz Martín" userId="e54b14ac-9992-4b44-bb0f-8ee7a2060432" providerId="ADAL" clId="{42258605-F508-4910-B8B1-79DCCBF331A9}" dt="2021-02-08T16:23:27.055" v="949" actId="478"/>
          <ac:grpSpMkLst>
            <pc:docMk/>
            <pc:sldMk cId="3060640091" sldId="441"/>
            <ac:grpSpMk id="56" creationId="{0DE451B7-DEAB-4506-9C23-C22B257C09A9}"/>
          </ac:grpSpMkLst>
        </pc:grpChg>
      </pc:sldChg>
      <pc:sldChg chg="addSp delSp modSp add mod delAnim">
        <pc:chgData name="Agustín Ruiz Martín" userId="e54b14ac-9992-4b44-bb0f-8ee7a2060432" providerId="ADAL" clId="{42258605-F508-4910-B8B1-79DCCBF331A9}" dt="2021-02-12T08:03:36.478" v="3495" actId="14861"/>
        <pc:sldMkLst>
          <pc:docMk/>
          <pc:sldMk cId="448092896" sldId="442"/>
        </pc:sldMkLst>
        <pc:spChg chg="del">
          <ac:chgData name="Agustín Ruiz Martín" userId="e54b14ac-9992-4b44-bb0f-8ee7a2060432" providerId="ADAL" clId="{42258605-F508-4910-B8B1-79DCCBF331A9}" dt="2021-02-08T17:15:44.969" v="1467" actId="478"/>
          <ac:spMkLst>
            <pc:docMk/>
            <pc:sldMk cId="448092896" sldId="442"/>
            <ac:spMk id="19" creationId="{D5B7913B-D5A8-475E-BC61-F037225DAB51}"/>
          </ac:spMkLst>
        </pc:spChg>
        <pc:spChg chg="del">
          <ac:chgData name="Agustín Ruiz Martín" userId="e54b14ac-9992-4b44-bb0f-8ee7a2060432" providerId="ADAL" clId="{42258605-F508-4910-B8B1-79DCCBF331A9}" dt="2021-02-08T17:15:44.267" v="1466" actId="478"/>
          <ac:spMkLst>
            <pc:docMk/>
            <pc:sldMk cId="448092896" sldId="442"/>
            <ac:spMk id="20" creationId="{79A331D3-2126-4E0D-B2B1-0F511ED69249}"/>
          </ac:spMkLst>
        </pc:spChg>
        <pc:spChg chg="del">
          <ac:chgData name="Agustín Ruiz Martín" userId="e54b14ac-9992-4b44-bb0f-8ee7a2060432" providerId="ADAL" clId="{42258605-F508-4910-B8B1-79DCCBF331A9}" dt="2021-02-08T17:15:39.008" v="1463" actId="478"/>
          <ac:spMkLst>
            <pc:docMk/>
            <pc:sldMk cId="448092896" sldId="442"/>
            <ac:spMk id="21" creationId="{405549AA-1FE8-4BE4-B7E2-A314E5A2B373}"/>
          </ac:spMkLst>
        </pc:spChg>
        <pc:spChg chg="del">
          <ac:chgData name="Agustín Ruiz Martín" userId="e54b14ac-9992-4b44-bb0f-8ee7a2060432" providerId="ADAL" clId="{42258605-F508-4910-B8B1-79DCCBF331A9}" dt="2021-02-08T17:15:42.944" v="1465" actId="478"/>
          <ac:spMkLst>
            <pc:docMk/>
            <pc:sldMk cId="448092896" sldId="442"/>
            <ac:spMk id="22" creationId="{F9008332-6ACF-4713-B8EA-B204FD1C1F1C}"/>
          </ac:spMkLst>
        </pc:spChg>
        <pc:spChg chg="add del mod">
          <ac:chgData name="Agustín Ruiz Martín" userId="e54b14ac-9992-4b44-bb0f-8ee7a2060432" providerId="ADAL" clId="{42258605-F508-4910-B8B1-79DCCBF331A9}" dt="2021-02-08T17:18:43.385" v="1476" actId="478"/>
          <ac:spMkLst>
            <pc:docMk/>
            <pc:sldMk cId="448092896" sldId="442"/>
            <ac:spMk id="33" creationId="{7CD6D771-F9E3-4BA7-A6D3-FB93157E181A}"/>
          </ac:spMkLst>
        </pc:spChg>
        <pc:spChg chg="add mod">
          <ac:chgData name="Agustín Ruiz Martín" userId="e54b14ac-9992-4b44-bb0f-8ee7a2060432" providerId="ADAL" clId="{42258605-F508-4910-B8B1-79DCCBF331A9}" dt="2021-02-08T17:50:41.304" v="1940" actId="1035"/>
          <ac:spMkLst>
            <pc:docMk/>
            <pc:sldMk cId="448092896" sldId="442"/>
            <ac:spMk id="34" creationId="{9EBD25AF-368F-40F4-81D5-5E2BB589157B}"/>
          </ac:spMkLst>
        </pc:spChg>
        <pc:spChg chg="mod">
          <ac:chgData name="Agustín Ruiz Martín" userId="e54b14ac-9992-4b44-bb0f-8ee7a2060432" providerId="ADAL" clId="{42258605-F508-4910-B8B1-79DCCBF331A9}" dt="2021-02-08T17:46:58.445" v="1926" actId="20577"/>
          <ac:spMkLst>
            <pc:docMk/>
            <pc:sldMk cId="448092896" sldId="442"/>
            <ac:spMk id="38" creationId="{A1EEDF58-64A7-472C-A35E-E181CE715626}"/>
          </ac:spMkLst>
        </pc:spChg>
        <pc:grpChg chg="del">
          <ac:chgData name="Agustín Ruiz Martín" userId="e54b14ac-9992-4b44-bb0f-8ee7a2060432" providerId="ADAL" clId="{42258605-F508-4910-B8B1-79DCCBF331A9}" dt="2021-02-08T17:15:41.087" v="1464" actId="478"/>
          <ac:grpSpMkLst>
            <pc:docMk/>
            <pc:sldMk cId="448092896" sldId="442"/>
            <ac:grpSpMk id="10" creationId="{F91E6300-C005-4B45-AFDB-FEEB58C25328}"/>
          </ac:grpSpMkLst>
        </pc:grpChg>
        <pc:grpChg chg="del">
          <ac:chgData name="Agustín Ruiz Martín" userId="e54b14ac-9992-4b44-bb0f-8ee7a2060432" providerId="ADAL" clId="{42258605-F508-4910-B8B1-79DCCBF331A9}" dt="2021-02-08T17:15:46.444" v="1468" actId="478"/>
          <ac:grpSpMkLst>
            <pc:docMk/>
            <pc:sldMk cId="448092896" sldId="442"/>
            <ac:grpSpMk id="23" creationId="{53CF6E6E-EE47-40A9-B4EA-8DBF0323079E}"/>
          </ac:grpSpMkLst>
        </pc:grpChg>
        <pc:graphicFrameChg chg="add del modGraphic">
          <ac:chgData name="Agustín Ruiz Martín" userId="e54b14ac-9992-4b44-bb0f-8ee7a2060432" providerId="ADAL" clId="{42258605-F508-4910-B8B1-79DCCBF331A9}" dt="2021-02-08T17:51:26.243" v="1942" actId="1032"/>
          <ac:graphicFrameMkLst>
            <pc:docMk/>
            <pc:sldMk cId="448092896" sldId="442"/>
            <ac:graphicFrameMk id="2" creationId="{4A2BB944-FCBF-46C2-9F6C-81C6CBC72A6F}"/>
          </ac:graphicFrameMkLst>
        </pc:graphicFrameChg>
        <pc:graphicFrameChg chg="add mod modGraphic">
          <ac:chgData name="Agustín Ruiz Martín" userId="e54b14ac-9992-4b44-bb0f-8ee7a2060432" providerId="ADAL" clId="{42258605-F508-4910-B8B1-79DCCBF331A9}" dt="2021-02-12T08:03:36.478" v="3495" actId="14861"/>
          <ac:graphicFrameMkLst>
            <pc:docMk/>
            <pc:sldMk cId="448092896" sldId="442"/>
            <ac:graphicFrameMk id="3" creationId="{7A396DF5-B089-47E5-BA6D-2850CBCCC6B0}"/>
          </ac:graphicFrameMkLst>
        </pc:graphicFrameChg>
      </pc:sldChg>
      <pc:sldChg chg="addSp delSp modSp add mod delAnim modAnim modNotesTx">
        <pc:chgData name="Agustín Ruiz Martín" userId="e54b14ac-9992-4b44-bb0f-8ee7a2060432" providerId="ADAL" clId="{42258605-F508-4910-B8B1-79DCCBF331A9}" dt="2021-04-17T07:29:42.023" v="6880" actId="1037"/>
        <pc:sldMkLst>
          <pc:docMk/>
          <pc:sldMk cId="764668259" sldId="443"/>
        </pc:sldMkLst>
        <pc:spChg chg="mod">
          <ac:chgData name="Agustín Ruiz Martín" userId="e54b14ac-9992-4b44-bb0f-8ee7a2060432" providerId="ADAL" clId="{42258605-F508-4910-B8B1-79DCCBF331A9}" dt="2021-02-08T18:32:44.817" v="2674" actId="20577"/>
          <ac:spMkLst>
            <pc:docMk/>
            <pc:sldMk cId="764668259" sldId="443"/>
            <ac:spMk id="2" creationId="{F0EF8AB6-9DA1-4087-AF25-EC7976DAEA36}"/>
          </ac:spMkLst>
        </pc:spChg>
        <pc:spChg chg="mod">
          <ac:chgData name="Agustín Ruiz Martín" userId="e54b14ac-9992-4b44-bb0f-8ee7a2060432" providerId="ADAL" clId="{42258605-F508-4910-B8B1-79DCCBF331A9}" dt="2021-02-08T18:19:35.332" v="2464" actId="14100"/>
          <ac:spMkLst>
            <pc:docMk/>
            <pc:sldMk cId="764668259" sldId="443"/>
            <ac:spMk id="15" creationId="{C0736340-D005-4242-8152-E759AF331BEB}"/>
          </ac:spMkLst>
        </pc:spChg>
        <pc:spChg chg="mod">
          <ac:chgData name="Agustín Ruiz Martín" userId="e54b14ac-9992-4b44-bb0f-8ee7a2060432" providerId="ADAL" clId="{42258605-F508-4910-B8B1-79DCCBF331A9}" dt="2021-02-08T18:19:35.332" v="2464" actId="14100"/>
          <ac:spMkLst>
            <pc:docMk/>
            <pc:sldMk cId="764668259" sldId="443"/>
            <ac:spMk id="19" creationId="{1718A41F-E4F3-4776-935C-B2EEC175EF64}"/>
          </ac:spMkLst>
        </pc:spChg>
        <pc:spChg chg="del">
          <ac:chgData name="Agustín Ruiz Martín" userId="e54b14ac-9992-4b44-bb0f-8ee7a2060432" providerId="ADAL" clId="{42258605-F508-4910-B8B1-79DCCBF331A9}" dt="2021-02-08T18:02:24.660" v="2056" actId="478"/>
          <ac:spMkLst>
            <pc:docMk/>
            <pc:sldMk cId="764668259" sldId="443"/>
            <ac:spMk id="20" creationId="{336DC22F-0CDF-40FF-B70E-C845C738E175}"/>
          </ac:spMkLst>
        </pc:spChg>
        <pc:spChg chg="mod">
          <ac:chgData name="Agustín Ruiz Martín" userId="e54b14ac-9992-4b44-bb0f-8ee7a2060432" providerId="ADAL" clId="{42258605-F508-4910-B8B1-79DCCBF331A9}" dt="2021-02-08T18:19:35.332" v="2464" actId="14100"/>
          <ac:spMkLst>
            <pc:docMk/>
            <pc:sldMk cId="764668259" sldId="443"/>
            <ac:spMk id="21" creationId="{A6BE108F-DD8F-40CC-BFC5-5E5CCA6E4392}"/>
          </ac:spMkLst>
        </pc:spChg>
        <pc:spChg chg="mod">
          <ac:chgData name="Agustín Ruiz Martín" userId="e54b14ac-9992-4b44-bb0f-8ee7a2060432" providerId="ADAL" clId="{42258605-F508-4910-B8B1-79DCCBF331A9}" dt="2021-02-08T18:19:35.332" v="2464" actId="14100"/>
          <ac:spMkLst>
            <pc:docMk/>
            <pc:sldMk cId="764668259" sldId="443"/>
            <ac:spMk id="22" creationId="{CB9360F5-3E75-4E85-A3AD-AF4FBBED618E}"/>
          </ac:spMkLst>
        </pc:spChg>
        <pc:spChg chg="mod">
          <ac:chgData name="Agustín Ruiz Martín" userId="e54b14ac-9992-4b44-bb0f-8ee7a2060432" providerId="ADAL" clId="{42258605-F508-4910-B8B1-79DCCBF331A9}" dt="2021-02-08T18:19:35.332" v="2464" actId="14100"/>
          <ac:spMkLst>
            <pc:docMk/>
            <pc:sldMk cId="764668259" sldId="443"/>
            <ac:spMk id="23" creationId="{4C1B174B-7C70-4206-8FCD-35810F8E1281}"/>
          </ac:spMkLst>
        </pc:spChg>
        <pc:spChg chg="mod">
          <ac:chgData name="Agustín Ruiz Martín" userId="e54b14ac-9992-4b44-bb0f-8ee7a2060432" providerId="ADAL" clId="{42258605-F508-4910-B8B1-79DCCBF331A9}" dt="2021-02-08T18:19:35.332" v="2464" actId="14100"/>
          <ac:spMkLst>
            <pc:docMk/>
            <pc:sldMk cId="764668259" sldId="443"/>
            <ac:spMk id="24" creationId="{EBF43209-B125-4DF2-AAB0-5C80F08D643F}"/>
          </ac:spMkLst>
        </pc:spChg>
        <pc:spChg chg="mod">
          <ac:chgData name="Agustín Ruiz Martín" userId="e54b14ac-9992-4b44-bb0f-8ee7a2060432" providerId="ADAL" clId="{42258605-F508-4910-B8B1-79DCCBF331A9}" dt="2021-02-08T18:19:35.332" v="2464" actId="14100"/>
          <ac:spMkLst>
            <pc:docMk/>
            <pc:sldMk cId="764668259" sldId="443"/>
            <ac:spMk id="25" creationId="{0B32323B-8410-464E-84EE-C9B03CB4E71B}"/>
          </ac:spMkLst>
        </pc:spChg>
        <pc:spChg chg="mod">
          <ac:chgData name="Agustín Ruiz Martín" userId="e54b14ac-9992-4b44-bb0f-8ee7a2060432" providerId="ADAL" clId="{42258605-F508-4910-B8B1-79DCCBF331A9}" dt="2021-02-08T18:19:35.332" v="2464" actId="14100"/>
          <ac:spMkLst>
            <pc:docMk/>
            <pc:sldMk cId="764668259" sldId="443"/>
            <ac:spMk id="26" creationId="{B8B4161A-CE29-45E1-A210-9557775C4812}"/>
          </ac:spMkLst>
        </pc:spChg>
        <pc:spChg chg="mod">
          <ac:chgData name="Agustín Ruiz Martín" userId="e54b14ac-9992-4b44-bb0f-8ee7a2060432" providerId="ADAL" clId="{42258605-F508-4910-B8B1-79DCCBF331A9}" dt="2021-02-08T18:19:35.332" v="2464" actId="14100"/>
          <ac:spMkLst>
            <pc:docMk/>
            <pc:sldMk cId="764668259" sldId="443"/>
            <ac:spMk id="29" creationId="{4D002688-BECC-4567-A133-DAEAF795D393}"/>
          </ac:spMkLst>
        </pc:spChg>
        <pc:spChg chg="mod">
          <ac:chgData name="Agustín Ruiz Martín" userId="e54b14ac-9992-4b44-bb0f-8ee7a2060432" providerId="ADAL" clId="{42258605-F508-4910-B8B1-79DCCBF331A9}" dt="2021-02-08T18:03:01.897" v="2058" actId="20577"/>
          <ac:spMkLst>
            <pc:docMk/>
            <pc:sldMk cId="764668259" sldId="443"/>
            <ac:spMk id="30" creationId="{9834395C-13D6-4AFE-8CB3-C57EE70B32BC}"/>
          </ac:spMkLst>
        </pc:spChg>
        <pc:spChg chg="mod">
          <ac:chgData name="Agustín Ruiz Martín" userId="e54b14ac-9992-4b44-bb0f-8ee7a2060432" providerId="ADAL" clId="{42258605-F508-4910-B8B1-79DCCBF331A9}" dt="2021-02-08T18:19:35.332" v="2464" actId="14100"/>
          <ac:spMkLst>
            <pc:docMk/>
            <pc:sldMk cId="764668259" sldId="443"/>
            <ac:spMk id="32" creationId="{90E2FC26-610C-4006-A36C-809683FAF200}"/>
          </ac:spMkLst>
        </pc:spChg>
        <pc:spChg chg="mod">
          <ac:chgData name="Agustín Ruiz Martín" userId="e54b14ac-9992-4b44-bb0f-8ee7a2060432" providerId="ADAL" clId="{42258605-F508-4910-B8B1-79DCCBF331A9}" dt="2021-02-08T18:19:35.332" v="2464" actId="14100"/>
          <ac:spMkLst>
            <pc:docMk/>
            <pc:sldMk cId="764668259" sldId="443"/>
            <ac:spMk id="33" creationId="{4BC630F0-FED5-4D15-9CAB-E2E1C554900B}"/>
          </ac:spMkLst>
        </pc:spChg>
        <pc:spChg chg="mod">
          <ac:chgData name="Agustín Ruiz Martín" userId="e54b14ac-9992-4b44-bb0f-8ee7a2060432" providerId="ADAL" clId="{42258605-F508-4910-B8B1-79DCCBF331A9}" dt="2021-02-08T18:19:35.332" v="2464" actId="14100"/>
          <ac:spMkLst>
            <pc:docMk/>
            <pc:sldMk cId="764668259" sldId="443"/>
            <ac:spMk id="34" creationId="{4C0A7F64-51C2-4E97-BF63-D32FAE9774F9}"/>
          </ac:spMkLst>
        </pc:spChg>
        <pc:spChg chg="mod">
          <ac:chgData name="Agustín Ruiz Martín" userId="e54b14ac-9992-4b44-bb0f-8ee7a2060432" providerId="ADAL" clId="{42258605-F508-4910-B8B1-79DCCBF331A9}" dt="2021-02-08T18:19:35.332" v="2464" actId="14100"/>
          <ac:spMkLst>
            <pc:docMk/>
            <pc:sldMk cId="764668259" sldId="443"/>
            <ac:spMk id="35" creationId="{E3232191-EE41-4C57-B3CC-FC4790336238}"/>
          </ac:spMkLst>
        </pc:spChg>
        <pc:spChg chg="mod">
          <ac:chgData name="Agustín Ruiz Martín" userId="e54b14ac-9992-4b44-bb0f-8ee7a2060432" providerId="ADAL" clId="{42258605-F508-4910-B8B1-79DCCBF331A9}" dt="2021-02-08T18:19:35.332" v="2464" actId="14100"/>
          <ac:spMkLst>
            <pc:docMk/>
            <pc:sldMk cId="764668259" sldId="443"/>
            <ac:spMk id="36" creationId="{B4F0CF92-578C-4CA7-A8E1-2D7CF2B9D6BD}"/>
          </ac:spMkLst>
        </pc:spChg>
        <pc:spChg chg="mod">
          <ac:chgData name="Agustín Ruiz Martín" userId="e54b14ac-9992-4b44-bb0f-8ee7a2060432" providerId="ADAL" clId="{42258605-F508-4910-B8B1-79DCCBF331A9}" dt="2021-02-08T18:19:35.332" v="2464" actId="14100"/>
          <ac:spMkLst>
            <pc:docMk/>
            <pc:sldMk cId="764668259" sldId="443"/>
            <ac:spMk id="37" creationId="{B76C5A18-D2FA-4E4D-8EDF-F1967A1DC9A2}"/>
          </ac:spMkLst>
        </pc:spChg>
        <pc:spChg chg="mod">
          <ac:chgData name="Agustín Ruiz Martín" userId="e54b14ac-9992-4b44-bb0f-8ee7a2060432" providerId="ADAL" clId="{42258605-F508-4910-B8B1-79DCCBF331A9}" dt="2021-02-08T18:19:35.332" v="2464" actId="14100"/>
          <ac:spMkLst>
            <pc:docMk/>
            <pc:sldMk cId="764668259" sldId="443"/>
            <ac:spMk id="39" creationId="{32B19702-7195-417F-AB5A-17D0D143FE88}"/>
          </ac:spMkLst>
        </pc:spChg>
        <pc:spChg chg="mod">
          <ac:chgData name="Agustín Ruiz Martín" userId="e54b14ac-9992-4b44-bb0f-8ee7a2060432" providerId="ADAL" clId="{42258605-F508-4910-B8B1-79DCCBF331A9}" dt="2021-02-22T18:25:23.837" v="6399" actId="313"/>
          <ac:spMkLst>
            <pc:docMk/>
            <pc:sldMk cId="764668259" sldId="443"/>
            <ac:spMk id="40" creationId="{050C86FC-197F-4038-B2BC-993EB54F2160}"/>
          </ac:spMkLst>
        </pc:spChg>
        <pc:spChg chg="mod">
          <ac:chgData name="Agustín Ruiz Martín" userId="e54b14ac-9992-4b44-bb0f-8ee7a2060432" providerId="ADAL" clId="{42258605-F508-4910-B8B1-79DCCBF331A9}" dt="2021-02-22T18:25:40.442" v="6400" actId="313"/>
          <ac:spMkLst>
            <pc:docMk/>
            <pc:sldMk cId="764668259" sldId="443"/>
            <ac:spMk id="41" creationId="{47DC133E-BAD2-411F-929F-5AD67FD92691}"/>
          </ac:spMkLst>
        </pc:spChg>
        <pc:spChg chg="add del mod">
          <ac:chgData name="Agustín Ruiz Martín" userId="e54b14ac-9992-4b44-bb0f-8ee7a2060432" providerId="ADAL" clId="{42258605-F508-4910-B8B1-79DCCBF331A9}" dt="2021-02-08T18:11:54.591" v="2200" actId="478"/>
          <ac:spMkLst>
            <pc:docMk/>
            <pc:sldMk cId="764668259" sldId="443"/>
            <ac:spMk id="42" creationId="{A8AA1A65-2A75-48AB-9C67-D3927ABA1492}"/>
          </ac:spMkLst>
        </pc:spChg>
        <pc:spChg chg="add mod">
          <ac:chgData name="Agustín Ruiz Martín" userId="e54b14ac-9992-4b44-bb0f-8ee7a2060432" providerId="ADAL" clId="{42258605-F508-4910-B8B1-79DCCBF331A9}" dt="2021-04-17T07:29:42.023" v="6880" actId="1037"/>
          <ac:spMkLst>
            <pc:docMk/>
            <pc:sldMk cId="764668259" sldId="443"/>
            <ac:spMk id="43" creationId="{BEC3F564-A4FC-47F6-8699-495717289602}"/>
          </ac:spMkLst>
        </pc:spChg>
        <pc:spChg chg="add mod">
          <ac:chgData name="Agustín Ruiz Martín" userId="e54b14ac-9992-4b44-bb0f-8ee7a2060432" providerId="ADAL" clId="{42258605-F508-4910-B8B1-79DCCBF331A9}" dt="2021-02-08T18:33:13.307" v="2677" actId="114"/>
          <ac:spMkLst>
            <pc:docMk/>
            <pc:sldMk cId="764668259" sldId="443"/>
            <ac:spMk id="44" creationId="{FF1384A9-4C10-4EC4-A837-B0714AEFEB05}"/>
          </ac:spMkLst>
        </pc:spChg>
        <pc:grpChg chg="add mod">
          <ac:chgData name="Agustín Ruiz Martín" userId="e54b14ac-9992-4b44-bb0f-8ee7a2060432" providerId="ADAL" clId="{42258605-F508-4910-B8B1-79DCCBF331A9}" dt="2021-02-08T18:22:36.577" v="2486" actId="1036"/>
          <ac:grpSpMkLst>
            <pc:docMk/>
            <pc:sldMk cId="764668259" sldId="443"/>
            <ac:grpSpMk id="10" creationId="{91FD4690-8702-4AA9-8A6E-5EDBEDC46B54}"/>
          </ac:grpSpMkLst>
        </pc:grpChg>
        <pc:grpChg chg="mod">
          <ac:chgData name="Agustín Ruiz Martín" userId="e54b14ac-9992-4b44-bb0f-8ee7a2060432" providerId="ADAL" clId="{42258605-F508-4910-B8B1-79DCCBF331A9}" dt="2021-02-08T18:19:35.332" v="2464" actId="14100"/>
          <ac:grpSpMkLst>
            <pc:docMk/>
            <pc:sldMk cId="764668259" sldId="443"/>
            <ac:grpSpMk id="11" creationId="{A2BBF1AA-4EC7-4251-B86F-C6D91FF1892B}"/>
          </ac:grpSpMkLst>
        </pc:grpChg>
        <pc:grpChg chg="mod">
          <ac:chgData name="Agustín Ruiz Martín" userId="e54b14ac-9992-4b44-bb0f-8ee7a2060432" providerId="ADAL" clId="{42258605-F508-4910-B8B1-79DCCBF331A9}" dt="2021-02-08T18:19:35.332" v="2464" actId="14100"/>
          <ac:grpSpMkLst>
            <pc:docMk/>
            <pc:sldMk cId="764668259" sldId="443"/>
            <ac:grpSpMk id="12" creationId="{BAEFB241-866D-4A90-9F04-A549A8C78EAA}"/>
          </ac:grpSpMkLst>
        </pc:grpChg>
        <pc:grpChg chg="mod">
          <ac:chgData name="Agustín Ruiz Martín" userId="e54b14ac-9992-4b44-bb0f-8ee7a2060432" providerId="ADAL" clId="{42258605-F508-4910-B8B1-79DCCBF331A9}" dt="2021-02-08T18:19:35.332" v="2464" actId="14100"/>
          <ac:grpSpMkLst>
            <pc:docMk/>
            <pc:sldMk cId="764668259" sldId="443"/>
            <ac:grpSpMk id="17" creationId="{9C7DE3FD-D7F8-4956-A385-6BFB575BAF17}"/>
          </ac:grpSpMkLst>
        </pc:grpChg>
        <pc:graphicFrameChg chg="mod">
          <ac:chgData name="Agustín Ruiz Martín" userId="e54b14ac-9992-4b44-bb0f-8ee7a2060432" providerId="ADAL" clId="{42258605-F508-4910-B8B1-79DCCBF331A9}" dt="2021-02-08T18:19:35.332" v="2464" actId="14100"/>
          <ac:graphicFrameMkLst>
            <pc:docMk/>
            <pc:sldMk cId="764668259" sldId="443"/>
            <ac:graphicFrameMk id="16" creationId="{4D5A36A7-ADF7-478B-BDBE-DFC74146B7AD}"/>
          </ac:graphicFrameMkLst>
        </pc:graphicFrameChg>
        <pc:cxnChg chg="mod">
          <ac:chgData name="Agustín Ruiz Martín" userId="e54b14ac-9992-4b44-bb0f-8ee7a2060432" providerId="ADAL" clId="{42258605-F508-4910-B8B1-79DCCBF331A9}" dt="2021-02-08T18:19:35.332" v="2464" actId="14100"/>
          <ac:cxnSpMkLst>
            <pc:docMk/>
            <pc:sldMk cId="764668259" sldId="443"/>
            <ac:cxnSpMk id="13" creationId="{E947EE58-C70B-41F8-86E6-BF984A3BD85B}"/>
          </ac:cxnSpMkLst>
        </pc:cxnChg>
        <pc:cxnChg chg="mod">
          <ac:chgData name="Agustín Ruiz Martín" userId="e54b14ac-9992-4b44-bb0f-8ee7a2060432" providerId="ADAL" clId="{42258605-F508-4910-B8B1-79DCCBF331A9}" dt="2021-02-08T18:19:35.332" v="2464" actId="14100"/>
          <ac:cxnSpMkLst>
            <pc:docMk/>
            <pc:sldMk cId="764668259" sldId="443"/>
            <ac:cxnSpMk id="18" creationId="{D1C282DF-E6D8-48F1-9E73-FF8678E31FBE}"/>
          </ac:cxnSpMkLst>
        </pc:cxnChg>
      </pc:sldChg>
      <pc:sldChg chg="addSp delSp modSp add mod delAnim modAnim">
        <pc:chgData name="Agustín Ruiz Martín" userId="e54b14ac-9992-4b44-bb0f-8ee7a2060432" providerId="ADAL" clId="{42258605-F508-4910-B8B1-79DCCBF331A9}" dt="2021-04-17T07:30:10.878" v="6902" actId="478"/>
        <pc:sldMkLst>
          <pc:docMk/>
          <pc:sldMk cId="1984343833" sldId="444"/>
        </pc:sldMkLst>
        <pc:spChg chg="mod">
          <ac:chgData name="Agustín Ruiz Martín" userId="e54b14ac-9992-4b44-bb0f-8ee7a2060432" providerId="ADAL" clId="{42258605-F508-4910-B8B1-79DCCBF331A9}" dt="2021-02-08T18:37:19.567" v="2761" actId="20577"/>
          <ac:spMkLst>
            <pc:docMk/>
            <pc:sldMk cId="1984343833" sldId="444"/>
            <ac:spMk id="2" creationId="{F0EF8AB6-9DA1-4087-AF25-EC7976DAEA36}"/>
          </ac:spMkLst>
        </pc:spChg>
        <pc:spChg chg="add del mod">
          <ac:chgData name="Agustín Ruiz Martín" userId="e54b14ac-9992-4b44-bb0f-8ee7a2060432" providerId="ADAL" clId="{42258605-F508-4910-B8B1-79DCCBF331A9}" dt="2021-04-17T07:30:10.878" v="6902" actId="478"/>
          <ac:spMkLst>
            <pc:docMk/>
            <pc:sldMk cId="1984343833" sldId="444"/>
            <ac:spMk id="11" creationId="{FE8DA524-4878-4943-BD9A-FD0B9CA9F059}"/>
          </ac:spMkLst>
        </pc:spChg>
        <pc:spChg chg="add mod">
          <ac:chgData name="Agustín Ruiz Martín" userId="e54b14ac-9992-4b44-bb0f-8ee7a2060432" providerId="ADAL" clId="{42258605-F508-4910-B8B1-79DCCBF331A9}" dt="2021-04-17T07:30:05.613" v="6901"/>
          <ac:spMkLst>
            <pc:docMk/>
            <pc:sldMk cId="1984343833" sldId="444"/>
            <ac:spMk id="12" creationId="{C9A4AA97-CFC5-4613-B048-FF4DDE6AE7C0}"/>
          </ac:spMkLst>
        </pc:spChg>
        <pc:spChg chg="del">
          <ac:chgData name="Agustín Ruiz Martín" userId="e54b14ac-9992-4b44-bb0f-8ee7a2060432" providerId="ADAL" clId="{42258605-F508-4910-B8B1-79DCCBF331A9}" dt="2021-02-08T18:02:18.085" v="2055" actId="478"/>
          <ac:spMkLst>
            <pc:docMk/>
            <pc:sldMk cId="1984343833" sldId="444"/>
            <ac:spMk id="20" creationId="{336DC22F-0CDF-40FF-B70E-C845C738E175}"/>
          </ac:spMkLst>
        </pc:spChg>
        <pc:spChg chg="mod">
          <ac:chgData name="Agustín Ruiz Martín" userId="e54b14ac-9992-4b44-bb0f-8ee7a2060432" providerId="ADAL" clId="{42258605-F508-4910-B8B1-79DCCBF331A9}" dt="2021-02-08T18:02:14.370" v="2054" actId="20577"/>
          <ac:spMkLst>
            <pc:docMk/>
            <pc:sldMk cId="1984343833" sldId="444"/>
            <ac:spMk id="30" creationId="{9834395C-13D6-4AFE-8CB3-C57EE70B32BC}"/>
          </ac:spMkLst>
        </pc:spChg>
        <pc:graphicFrameChg chg="add mod">
          <ac:chgData name="Agustín Ruiz Martín" userId="e54b14ac-9992-4b44-bb0f-8ee7a2060432" providerId="ADAL" clId="{42258605-F508-4910-B8B1-79DCCBF331A9}" dt="2021-02-08T18:40:20.968" v="2769" actId="1035"/>
          <ac:graphicFrameMkLst>
            <pc:docMk/>
            <pc:sldMk cId="1984343833" sldId="444"/>
            <ac:graphicFrameMk id="10" creationId="{394CA915-3624-4DB1-9BC6-B0666DD9CEAB}"/>
          </ac:graphicFrameMkLst>
        </pc:graphicFrameChg>
      </pc:sldChg>
      <pc:sldChg chg="delSp modSp add del mod delAnim">
        <pc:chgData name="Agustín Ruiz Martín" userId="e54b14ac-9992-4b44-bb0f-8ee7a2060432" providerId="ADAL" clId="{42258605-F508-4910-B8B1-79DCCBF331A9}" dt="2021-02-08T18:28:04.671" v="2500" actId="2696"/>
        <pc:sldMkLst>
          <pc:docMk/>
          <pc:sldMk cId="373182696" sldId="445"/>
        </pc:sldMkLst>
        <pc:spChg chg="mod">
          <ac:chgData name="Agustín Ruiz Martín" userId="e54b14ac-9992-4b44-bb0f-8ee7a2060432" providerId="ADAL" clId="{42258605-F508-4910-B8B1-79DCCBF331A9}" dt="2021-02-08T18:26:40.990" v="2499" actId="14100"/>
          <ac:spMkLst>
            <pc:docMk/>
            <pc:sldMk cId="373182696" sldId="445"/>
            <ac:spMk id="2" creationId="{F0EF8AB6-9DA1-4087-AF25-EC7976DAEA36}"/>
          </ac:spMkLst>
        </pc:spChg>
        <pc:spChg chg="del">
          <ac:chgData name="Agustín Ruiz Martín" userId="e54b14ac-9992-4b44-bb0f-8ee7a2060432" providerId="ADAL" clId="{42258605-F508-4910-B8B1-79DCCBF331A9}" dt="2021-02-08T18:26:34.714" v="2498" actId="478"/>
          <ac:spMkLst>
            <pc:docMk/>
            <pc:sldMk cId="373182696" sldId="445"/>
            <ac:spMk id="44" creationId="{FF1384A9-4C10-4EC4-A837-B0714AEFEB05}"/>
          </ac:spMkLst>
        </pc:spChg>
        <pc:grpChg chg="del">
          <ac:chgData name="Agustín Ruiz Martín" userId="e54b14ac-9992-4b44-bb0f-8ee7a2060432" providerId="ADAL" clId="{42258605-F508-4910-B8B1-79DCCBF331A9}" dt="2021-02-08T18:26:31.341" v="2497" actId="478"/>
          <ac:grpSpMkLst>
            <pc:docMk/>
            <pc:sldMk cId="373182696" sldId="445"/>
            <ac:grpSpMk id="10" creationId="{91FD4690-8702-4AA9-8A6E-5EDBEDC46B54}"/>
          </ac:grpSpMkLst>
        </pc:grpChg>
      </pc:sldChg>
      <pc:sldChg chg="new del">
        <pc:chgData name="Agustín Ruiz Martín" userId="e54b14ac-9992-4b44-bb0f-8ee7a2060432" providerId="ADAL" clId="{42258605-F508-4910-B8B1-79DCCBF331A9}" dt="2021-02-16T07:58:24.136" v="4072" actId="680"/>
        <pc:sldMkLst>
          <pc:docMk/>
          <pc:sldMk cId="562518075" sldId="445"/>
        </pc:sldMkLst>
      </pc:sldChg>
      <pc:sldChg chg="addSp delSp modSp add mod delAnim modAnim modNotesTx">
        <pc:chgData name="Agustín Ruiz Martín" userId="e54b14ac-9992-4b44-bb0f-8ee7a2060432" providerId="ADAL" clId="{42258605-F508-4910-B8B1-79DCCBF331A9}" dt="2021-02-16T08:13:10.480" v="4488" actId="20577"/>
        <pc:sldMkLst>
          <pc:docMk/>
          <pc:sldMk cId="1768558521" sldId="445"/>
        </pc:sldMkLst>
        <pc:spChg chg="del">
          <ac:chgData name="Agustín Ruiz Martín" userId="e54b14ac-9992-4b44-bb0f-8ee7a2060432" providerId="ADAL" clId="{42258605-F508-4910-B8B1-79DCCBF331A9}" dt="2021-02-16T07:58:47.900" v="4079" actId="478"/>
          <ac:spMkLst>
            <pc:docMk/>
            <pc:sldMk cId="1768558521" sldId="445"/>
            <ac:spMk id="2" creationId="{75298B55-E06A-4907-8D04-3243420F2E11}"/>
          </ac:spMkLst>
        </pc:spChg>
        <pc:spChg chg="del">
          <ac:chgData name="Agustín Ruiz Martín" userId="e54b14ac-9992-4b44-bb0f-8ee7a2060432" providerId="ADAL" clId="{42258605-F508-4910-B8B1-79DCCBF331A9}" dt="2021-02-16T07:58:31.895" v="4074" actId="478"/>
          <ac:spMkLst>
            <pc:docMk/>
            <pc:sldMk cId="1768558521" sldId="445"/>
            <ac:spMk id="3" creationId="{28BEC1B1-9173-4C75-8F6E-F07117AB3F5A}"/>
          </ac:spMkLst>
        </pc:spChg>
        <pc:spChg chg="del">
          <ac:chgData name="Agustín Ruiz Martín" userId="e54b14ac-9992-4b44-bb0f-8ee7a2060432" providerId="ADAL" clId="{42258605-F508-4910-B8B1-79DCCBF331A9}" dt="2021-02-16T07:58:45.473" v="4077" actId="478"/>
          <ac:spMkLst>
            <pc:docMk/>
            <pc:sldMk cId="1768558521" sldId="445"/>
            <ac:spMk id="8" creationId="{8768BB3E-AD84-44A7-978B-4F91C3345CED}"/>
          </ac:spMkLst>
        </pc:spChg>
        <pc:spChg chg="del">
          <ac:chgData name="Agustín Ruiz Martín" userId="e54b14ac-9992-4b44-bb0f-8ee7a2060432" providerId="ADAL" clId="{42258605-F508-4910-B8B1-79DCCBF331A9}" dt="2021-02-16T07:58:56.722" v="4081" actId="478"/>
          <ac:spMkLst>
            <pc:docMk/>
            <pc:sldMk cId="1768558521" sldId="445"/>
            <ac:spMk id="12" creationId="{25FE88DC-8860-426E-BEA8-31482E9605DC}"/>
          </ac:spMkLst>
        </pc:spChg>
        <pc:spChg chg="del">
          <ac:chgData name="Agustín Ruiz Martín" userId="e54b14ac-9992-4b44-bb0f-8ee7a2060432" providerId="ADAL" clId="{42258605-F508-4910-B8B1-79DCCBF331A9}" dt="2021-02-16T07:58:56.722" v="4081" actId="478"/>
          <ac:spMkLst>
            <pc:docMk/>
            <pc:sldMk cId="1768558521" sldId="445"/>
            <ac:spMk id="50" creationId="{EC28FF5E-FBA2-4107-A4FC-0888DE49876D}"/>
          </ac:spMkLst>
        </pc:spChg>
        <pc:spChg chg="add mod">
          <ac:chgData name="Agustín Ruiz Martín" userId="e54b14ac-9992-4b44-bb0f-8ee7a2060432" providerId="ADAL" clId="{42258605-F508-4910-B8B1-79DCCBF331A9}" dt="2021-02-16T08:05:12.415" v="4336" actId="1035"/>
          <ac:spMkLst>
            <pc:docMk/>
            <pc:sldMk cId="1768558521" sldId="445"/>
            <ac:spMk id="51" creationId="{0B5A80ED-0799-42F5-AE43-90A294FFD54C}"/>
          </ac:spMkLst>
        </pc:spChg>
        <pc:spChg chg="del">
          <ac:chgData name="Agustín Ruiz Martín" userId="e54b14ac-9992-4b44-bb0f-8ee7a2060432" providerId="ADAL" clId="{42258605-F508-4910-B8B1-79DCCBF331A9}" dt="2021-02-16T07:58:46.933" v="4078" actId="478"/>
          <ac:spMkLst>
            <pc:docMk/>
            <pc:sldMk cId="1768558521" sldId="445"/>
            <ac:spMk id="52" creationId="{A7543A4F-4EBA-412E-847B-A353A0274A5E}"/>
          </ac:spMkLst>
        </pc:spChg>
        <pc:spChg chg="del">
          <ac:chgData name="Agustín Ruiz Martín" userId="e54b14ac-9992-4b44-bb0f-8ee7a2060432" providerId="ADAL" clId="{42258605-F508-4910-B8B1-79DCCBF331A9}" dt="2021-02-16T07:58:56.722" v="4081" actId="478"/>
          <ac:spMkLst>
            <pc:docMk/>
            <pc:sldMk cId="1768558521" sldId="445"/>
            <ac:spMk id="53" creationId="{FDB38023-E341-49BE-A7AB-5DB10E48999B}"/>
          </ac:spMkLst>
        </pc:spChg>
        <pc:spChg chg="del">
          <ac:chgData name="Agustín Ruiz Martín" userId="e54b14ac-9992-4b44-bb0f-8ee7a2060432" providerId="ADAL" clId="{42258605-F508-4910-B8B1-79DCCBF331A9}" dt="2021-02-16T07:58:56.722" v="4081" actId="478"/>
          <ac:spMkLst>
            <pc:docMk/>
            <pc:sldMk cId="1768558521" sldId="445"/>
            <ac:spMk id="54" creationId="{5F700202-5CD8-4859-8B79-8FF11D92AC82}"/>
          </ac:spMkLst>
        </pc:spChg>
        <pc:spChg chg="del">
          <ac:chgData name="Agustín Ruiz Martín" userId="e54b14ac-9992-4b44-bb0f-8ee7a2060432" providerId="ADAL" clId="{42258605-F508-4910-B8B1-79DCCBF331A9}" dt="2021-02-16T07:58:56.722" v="4081" actId="478"/>
          <ac:spMkLst>
            <pc:docMk/>
            <pc:sldMk cId="1768558521" sldId="445"/>
            <ac:spMk id="55" creationId="{A92DEF91-687D-4587-B87A-504D2BBB8290}"/>
          </ac:spMkLst>
        </pc:spChg>
        <pc:spChg chg="mod">
          <ac:chgData name="Agustín Ruiz Martín" userId="e54b14ac-9992-4b44-bb0f-8ee7a2060432" providerId="ADAL" clId="{42258605-F508-4910-B8B1-79DCCBF331A9}" dt="2021-02-16T08:12:06.827" v="4481" actId="1035"/>
          <ac:spMkLst>
            <pc:docMk/>
            <pc:sldMk cId="1768558521" sldId="445"/>
            <ac:spMk id="59" creationId="{82C5E2A1-22FA-48B0-9123-9430BFD4F46E}"/>
          </ac:spMkLst>
        </pc:spChg>
        <pc:spChg chg="del">
          <ac:chgData name="Agustín Ruiz Martín" userId="e54b14ac-9992-4b44-bb0f-8ee7a2060432" providerId="ADAL" clId="{42258605-F508-4910-B8B1-79DCCBF331A9}" dt="2021-02-16T07:58:56.722" v="4081" actId="478"/>
          <ac:spMkLst>
            <pc:docMk/>
            <pc:sldMk cId="1768558521" sldId="445"/>
            <ac:spMk id="60" creationId="{61FBA59E-9F9F-4734-BB48-E81486A5DC1D}"/>
          </ac:spMkLst>
        </pc:spChg>
        <pc:spChg chg="add mod ord">
          <ac:chgData name="Agustín Ruiz Martín" userId="e54b14ac-9992-4b44-bb0f-8ee7a2060432" providerId="ADAL" clId="{42258605-F508-4910-B8B1-79DCCBF331A9}" dt="2021-02-16T08:12:06.827" v="4481" actId="1035"/>
          <ac:spMkLst>
            <pc:docMk/>
            <pc:sldMk cId="1768558521" sldId="445"/>
            <ac:spMk id="61" creationId="{1318FAF8-96AA-4E5B-B193-CDDC4A5F2F59}"/>
          </ac:spMkLst>
        </pc:spChg>
        <pc:spChg chg="del">
          <ac:chgData name="Agustín Ruiz Martín" userId="e54b14ac-9992-4b44-bb0f-8ee7a2060432" providerId="ADAL" clId="{42258605-F508-4910-B8B1-79DCCBF331A9}" dt="2021-02-16T07:58:56.722" v="4081" actId="478"/>
          <ac:spMkLst>
            <pc:docMk/>
            <pc:sldMk cId="1768558521" sldId="445"/>
            <ac:spMk id="62" creationId="{81E6CE31-BF61-4AB4-94DD-0C2975EB05D7}"/>
          </ac:spMkLst>
        </pc:spChg>
        <pc:spChg chg="add mod">
          <ac:chgData name="Agustín Ruiz Martín" userId="e54b14ac-9992-4b44-bb0f-8ee7a2060432" providerId="ADAL" clId="{42258605-F508-4910-B8B1-79DCCBF331A9}" dt="2021-02-16T08:10:21.450" v="4458" actId="1036"/>
          <ac:spMkLst>
            <pc:docMk/>
            <pc:sldMk cId="1768558521" sldId="445"/>
            <ac:spMk id="63" creationId="{ADF25601-C893-46D6-BD39-3007DDA5BB4A}"/>
          </ac:spMkLst>
        </pc:spChg>
        <pc:spChg chg="add mod">
          <ac:chgData name="Agustín Ruiz Martín" userId="e54b14ac-9992-4b44-bb0f-8ee7a2060432" providerId="ADAL" clId="{42258605-F508-4910-B8B1-79DCCBF331A9}" dt="2021-02-16T08:12:42.994" v="4486" actId="20577"/>
          <ac:spMkLst>
            <pc:docMk/>
            <pc:sldMk cId="1768558521" sldId="445"/>
            <ac:spMk id="64" creationId="{447A3CE9-B96D-47C2-AC4A-83ED2F79279A}"/>
          </ac:spMkLst>
        </pc:spChg>
        <pc:grpChg chg="del">
          <ac:chgData name="Agustín Ruiz Martín" userId="e54b14ac-9992-4b44-bb0f-8ee7a2060432" providerId="ADAL" clId="{42258605-F508-4910-B8B1-79DCCBF331A9}" dt="2021-02-16T07:58:56.722" v="4081" actId="478"/>
          <ac:grpSpMkLst>
            <pc:docMk/>
            <pc:sldMk cId="1768558521" sldId="445"/>
            <ac:grpSpMk id="14" creationId="{CA00B9A4-57BA-4AB4-9FAF-29854A7F092A}"/>
          </ac:grpSpMkLst>
        </pc:grpChg>
        <pc:grpChg chg="del">
          <ac:chgData name="Agustín Ruiz Martín" userId="e54b14ac-9992-4b44-bb0f-8ee7a2060432" providerId="ADAL" clId="{42258605-F508-4910-B8B1-79DCCBF331A9}" dt="2021-02-16T07:58:48.883" v="4080" actId="478"/>
          <ac:grpSpMkLst>
            <pc:docMk/>
            <pc:sldMk cId="1768558521" sldId="445"/>
            <ac:grpSpMk id="34" creationId="{75A2C7DD-12FF-45A0-ACD9-70F4B7C16B35}"/>
          </ac:grpSpMkLst>
        </pc:grpChg>
        <pc:grpChg chg="del">
          <ac:chgData name="Agustín Ruiz Martín" userId="e54b14ac-9992-4b44-bb0f-8ee7a2060432" providerId="ADAL" clId="{42258605-F508-4910-B8B1-79DCCBF331A9}" dt="2021-02-16T07:58:56.722" v="4081" actId="478"/>
          <ac:grpSpMkLst>
            <pc:docMk/>
            <pc:sldMk cId="1768558521" sldId="445"/>
            <ac:grpSpMk id="56" creationId="{7210A0D0-6106-459F-A1B2-F73D6FC630EC}"/>
          </ac:grpSpMkLst>
        </pc:grpChg>
      </pc:sldChg>
    </pc:docChg>
  </pc:docChgLst>
  <pc:docChgLst>
    <pc:chgData name="Agustín Ruiz Martín" userId="42fb2f6dfcc8d877" providerId="LiveId" clId="{4F33D81C-87B1-4D8A-A240-B6029B0AB0DA}"/>
    <pc:docChg chg="undo modSld">
      <pc:chgData name="Agustín Ruiz Martín" userId="42fb2f6dfcc8d877" providerId="LiveId" clId="{4F33D81C-87B1-4D8A-A240-B6029B0AB0DA}" dt="2020-04-28T20:41:57.844" v="46" actId="1076"/>
      <pc:docMkLst>
        <pc:docMk/>
      </pc:docMkLst>
      <pc:sldChg chg="modSp">
        <pc:chgData name="Agustín Ruiz Martín" userId="42fb2f6dfcc8d877" providerId="LiveId" clId="{4F33D81C-87B1-4D8A-A240-B6029B0AB0DA}" dt="2020-04-28T20:41:57.844" v="46" actId="1076"/>
        <pc:sldMkLst>
          <pc:docMk/>
          <pc:sldMk cId="888393392" sldId="316"/>
        </pc:sldMkLst>
        <pc:graphicFrameChg chg="mod modGraphic">
          <ac:chgData name="Agustín Ruiz Martín" userId="42fb2f6dfcc8d877" providerId="LiveId" clId="{4F33D81C-87B1-4D8A-A240-B6029B0AB0DA}" dt="2020-04-28T20:41:57.844" v="46" actId="1076"/>
          <ac:graphicFrameMkLst>
            <pc:docMk/>
            <pc:sldMk cId="888393392" sldId="316"/>
            <ac:graphicFrameMk id="11" creationId="{0B0FE7C8-EF5F-4FC6-8BAA-3122B84F367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7D643-C3E9-454C-80DD-7887CA88633D}" type="doc">
      <dgm:prSet loTypeId="urn:microsoft.com/office/officeart/2005/8/layout/pyramid1" loCatId="pyramid" qsTypeId="urn:microsoft.com/office/officeart/2005/8/quickstyle/simple1" qsCatId="simple" csTypeId="urn:microsoft.com/office/officeart/2005/8/colors/accent1_2" csCatId="accent1" phldr="1"/>
      <dgm:spPr/>
    </dgm:pt>
    <dgm:pt modelId="{DFD7496C-45A3-414C-892A-A3F65EAC14B7}">
      <dgm:prSet phldrT="[Texto]" custT="1"/>
      <dgm:spPr>
        <a:solidFill>
          <a:srgbClr val="0070C0"/>
        </a:solidFill>
        <a:ln>
          <a:solidFill>
            <a:schemeClr val="tx1"/>
          </a:solidFill>
        </a:ln>
      </dgm:spPr>
      <dgm:t>
        <a:bodyPr/>
        <a:lstStyle/>
        <a:p>
          <a:endParaRPr lang="es-ES" sz="2000" b="1" dirty="0">
            <a:effectLst>
              <a:outerShdw blurRad="38100" dist="38100" dir="2700000" algn="tl">
                <a:srgbClr val="000000">
                  <a:alpha val="43137"/>
                </a:srgbClr>
              </a:outerShdw>
            </a:effectLst>
          </a:endParaRPr>
        </a:p>
        <a:p>
          <a:r>
            <a:rPr lang="es-ES" sz="1400" b="1" dirty="0"/>
            <a:t>Dirección general de la organización</a:t>
          </a:r>
        </a:p>
      </dgm:t>
    </dgm:pt>
    <dgm:pt modelId="{74BBFDCF-F6E3-4861-B839-FEC1BC8E2AC8}" type="parTrans" cxnId="{E91E78A2-87C6-49F4-BE00-870890B3D87D}">
      <dgm:prSet/>
      <dgm:spPr/>
      <dgm:t>
        <a:bodyPr/>
        <a:lstStyle/>
        <a:p>
          <a:endParaRPr lang="es-ES"/>
        </a:p>
      </dgm:t>
    </dgm:pt>
    <dgm:pt modelId="{D924718D-E97B-421A-B9E0-F32F967EAEB2}" type="sibTrans" cxnId="{E91E78A2-87C6-49F4-BE00-870890B3D87D}">
      <dgm:prSet/>
      <dgm:spPr/>
      <dgm:t>
        <a:bodyPr/>
        <a:lstStyle/>
        <a:p>
          <a:endParaRPr lang="es-ES"/>
        </a:p>
      </dgm:t>
    </dgm:pt>
    <dgm:pt modelId="{E61F9566-CAB5-474F-BC89-F2D9C42DF764}">
      <dgm:prSet phldrT="[Texto]" custT="1"/>
      <dgm:spPr>
        <a:solidFill>
          <a:srgbClr val="0070C0"/>
        </a:solidFill>
        <a:ln>
          <a:solidFill>
            <a:schemeClr val="tx1"/>
          </a:solidFill>
        </a:ln>
      </dgm:spPr>
      <dgm:t>
        <a:bodyPr/>
        <a:lstStyle/>
        <a:p>
          <a:r>
            <a:rPr lang="es-ES" sz="1400" b="1" dirty="0"/>
            <a:t>Estrategias competitivas y cooperativas</a:t>
          </a:r>
        </a:p>
      </dgm:t>
    </dgm:pt>
    <dgm:pt modelId="{096D173D-ECEC-4694-A3E0-62BBDB838EFC}" type="parTrans" cxnId="{13CE03C0-9D33-481D-ACD8-A857B08E2E62}">
      <dgm:prSet/>
      <dgm:spPr/>
      <dgm:t>
        <a:bodyPr/>
        <a:lstStyle/>
        <a:p>
          <a:endParaRPr lang="es-ES"/>
        </a:p>
      </dgm:t>
    </dgm:pt>
    <dgm:pt modelId="{063B7C95-007C-4C0A-8AF4-FBB8E391A7F5}" type="sibTrans" cxnId="{13CE03C0-9D33-481D-ACD8-A857B08E2E62}">
      <dgm:prSet/>
      <dgm:spPr/>
      <dgm:t>
        <a:bodyPr/>
        <a:lstStyle/>
        <a:p>
          <a:endParaRPr lang="es-ES"/>
        </a:p>
      </dgm:t>
    </dgm:pt>
    <dgm:pt modelId="{9256089B-53A9-43F6-AD26-70E0AF0F4612}">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1400" b="1" dirty="0"/>
            <a:t>Maximizar la productividad de los recursos</a:t>
          </a:r>
        </a:p>
      </dgm:t>
    </dgm:pt>
    <dgm:pt modelId="{6FAB5C92-07FD-46A9-A1F1-A724EF250F07}" type="parTrans" cxnId="{6F3CC4D8-20C3-4433-BEC1-4165929F7CBA}">
      <dgm:prSet/>
      <dgm:spPr/>
      <dgm:t>
        <a:bodyPr/>
        <a:lstStyle/>
        <a:p>
          <a:endParaRPr lang="es-ES"/>
        </a:p>
      </dgm:t>
    </dgm:pt>
    <dgm:pt modelId="{B592B0DB-0A75-4412-B0C3-1DF8CE7A98B6}" type="sibTrans" cxnId="{6F3CC4D8-20C3-4433-BEC1-4165929F7CBA}">
      <dgm:prSet/>
      <dgm:spPr/>
      <dgm:t>
        <a:bodyPr/>
        <a:lstStyle/>
        <a:p>
          <a:endParaRPr lang="es-ES"/>
        </a:p>
      </dgm:t>
    </dgm:pt>
    <dgm:pt modelId="{959AF3B9-9486-4BC2-81C9-AF073F277162}" type="pres">
      <dgm:prSet presAssocID="{F3D7D643-C3E9-454C-80DD-7887CA88633D}" presName="Name0" presStyleCnt="0">
        <dgm:presLayoutVars>
          <dgm:dir/>
          <dgm:animLvl val="lvl"/>
          <dgm:resizeHandles val="exact"/>
        </dgm:presLayoutVars>
      </dgm:prSet>
      <dgm:spPr/>
    </dgm:pt>
    <dgm:pt modelId="{4F9E27B0-B39D-49F1-83BC-FA88B80EEC28}" type="pres">
      <dgm:prSet presAssocID="{DFD7496C-45A3-414C-892A-A3F65EAC14B7}" presName="Name8" presStyleCnt="0"/>
      <dgm:spPr/>
    </dgm:pt>
    <dgm:pt modelId="{6DAE5220-C337-4E71-B477-30B031AD4050}" type="pres">
      <dgm:prSet presAssocID="{DFD7496C-45A3-414C-892A-A3F65EAC14B7}" presName="level" presStyleLbl="node1" presStyleIdx="0" presStyleCnt="3">
        <dgm:presLayoutVars>
          <dgm:chMax val="1"/>
          <dgm:bulletEnabled val="1"/>
        </dgm:presLayoutVars>
      </dgm:prSet>
      <dgm:spPr/>
    </dgm:pt>
    <dgm:pt modelId="{626FE5FE-3FEB-44F3-B827-7BCE711BF5CA}" type="pres">
      <dgm:prSet presAssocID="{DFD7496C-45A3-414C-892A-A3F65EAC14B7}" presName="levelTx" presStyleLbl="revTx" presStyleIdx="0" presStyleCnt="0">
        <dgm:presLayoutVars>
          <dgm:chMax val="1"/>
          <dgm:bulletEnabled val="1"/>
        </dgm:presLayoutVars>
      </dgm:prSet>
      <dgm:spPr/>
    </dgm:pt>
    <dgm:pt modelId="{17ED0E90-F573-493E-9852-8ADDAD1AC03A}" type="pres">
      <dgm:prSet presAssocID="{E61F9566-CAB5-474F-BC89-F2D9C42DF764}" presName="Name8" presStyleCnt="0"/>
      <dgm:spPr/>
    </dgm:pt>
    <dgm:pt modelId="{EEF23723-6EE3-4FA0-8259-038EE4B942AA}" type="pres">
      <dgm:prSet presAssocID="{E61F9566-CAB5-474F-BC89-F2D9C42DF764}" presName="level" presStyleLbl="node1" presStyleIdx="1" presStyleCnt="3">
        <dgm:presLayoutVars>
          <dgm:chMax val="1"/>
          <dgm:bulletEnabled val="1"/>
        </dgm:presLayoutVars>
      </dgm:prSet>
      <dgm:spPr/>
    </dgm:pt>
    <dgm:pt modelId="{A722BCC2-1CCD-4016-AC35-EDC13BE2844A}" type="pres">
      <dgm:prSet presAssocID="{E61F9566-CAB5-474F-BC89-F2D9C42DF764}" presName="levelTx" presStyleLbl="revTx" presStyleIdx="0" presStyleCnt="0">
        <dgm:presLayoutVars>
          <dgm:chMax val="1"/>
          <dgm:bulletEnabled val="1"/>
        </dgm:presLayoutVars>
      </dgm:prSet>
      <dgm:spPr/>
    </dgm:pt>
    <dgm:pt modelId="{3B79F8E0-80AB-48EE-9C3E-E07F06D97696}" type="pres">
      <dgm:prSet presAssocID="{9256089B-53A9-43F6-AD26-70E0AF0F4612}" presName="Name8" presStyleCnt="0"/>
      <dgm:spPr/>
    </dgm:pt>
    <dgm:pt modelId="{AB48690C-737A-49B8-898E-FBE706396E11}" type="pres">
      <dgm:prSet presAssocID="{9256089B-53A9-43F6-AD26-70E0AF0F4612}" presName="level" presStyleLbl="node1" presStyleIdx="2" presStyleCnt="3" custLinFactNeighborX="-4505">
        <dgm:presLayoutVars>
          <dgm:chMax val="1"/>
          <dgm:bulletEnabled val="1"/>
        </dgm:presLayoutVars>
      </dgm:prSet>
      <dgm:spPr/>
    </dgm:pt>
    <dgm:pt modelId="{84241CA7-B9FD-4BC5-B9AE-89AFBA7C82B8}" type="pres">
      <dgm:prSet presAssocID="{9256089B-53A9-43F6-AD26-70E0AF0F4612}" presName="levelTx" presStyleLbl="revTx" presStyleIdx="0" presStyleCnt="0">
        <dgm:presLayoutVars>
          <dgm:chMax val="1"/>
          <dgm:bulletEnabled val="1"/>
        </dgm:presLayoutVars>
      </dgm:prSet>
      <dgm:spPr/>
    </dgm:pt>
  </dgm:ptLst>
  <dgm:cxnLst>
    <dgm:cxn modelId="{D9FCCC02-F9ED-4BBC-B93A-9344A1BA1720}" type="presOf" srcId="{DFD7496C-45A3-414C-892A-A3F65EAC14B7}" destId="{626FE5FE-3FEB-44F3-B827-7BCE711BF5CA}" srcOrd="1" destOrd="0" presId="urn:microsoft.com/office/officeart/2005/8/layout/pyramid1"/>
    <dgm:cxn modelId="{44D64B13-91A1-4533-B5F1-6F947E399655}" type="presOf" srcId="{E61F9566-CAB5-474F-BC89-F2D9C42DF764}" destId="{A722BCC2-1CCD-4016-AC35-EDC13BE2844A}" srcOrd="1" destOrd="0" presId="urn:microsoft.com/office/officeart/2005/8/layout/pyramid1"/>
    <dgm:cxn modelId="{18C7FE26-848F-4C52-989C-B2ADCB0A8FB1}" type="presOf" srcId="{9256089B-53A9-43F6-AD26-70E0AF0F4612}" destId="{84241CA7-B9FD-4BC5-B9AE-89AFBA7C82B8}" srcOrd="1" destOrd="0" presId="urn:microsoft.com/office/officeart/2005/8/layout/pyramid1"/>
    <dgm:cxn modelId="{3554215D-D7A8-4F5E-963F-A9F888520608}" type="presOf" srcId="{DFD7496C-45A3-414C-892A-A3F65EAC14B7}" destId="{6DAE5220-C337-4E71-B477-30B031AD4050}" srcOrd="0" destOrd="0" presId="urn:microsoft.com/office/officeart/2005/8/layout/pyramid1"/>
    <dgm:cxn modelId="{26418D46-3B23-4870-A5A3-F742E13CEF55}" type="presOf" srcId="{9256089B-53A9-43F6-AD26-70E0AF0F4612}" destId="{AB48690C-737A-49B8-898E-FBE706396E11}" srcOrd="0" destOrd="0" presId="urn:microsoft.com/office/officeart/2005/8/layout/pyramid1"/>
    <dgm:cxn modelId="{8198DC73-B548-4DEF-AC23-20F8DA12A64F}" type="presOf" srcId="{E61F9566-CAB5-474F-BC89-F2D9C42DF764}" destId="{EEF23723-6EE3-4FA0-8259-038EE4B942AA}" srcOrd="0" destOrd="0" presId="urn:microsoft.com/office/officeart/2005/8/layout/pyramid1"/>
    <dgm:cxn modelId="{E91E78A2-87C6-49F4-BE00-870890B3D87D}" srcId="{F3D7D643-C3E9-454C-80DD-7887CA88633D}" destId="{DFD7496C-45A3-414C-892A-A3F65EAC14B7}" srcOrd="0" destOrd="0" parTransId="{74BBFDCF-F6E3-4861-B839-FEC1BC8E2AC8}" sibTransId="{D924718D-E97B-421A-B9E0-F32F967EAEB2}"/>
    <dgm:cxn modelId="{13CE03C0-9D33-481D-ACD8-A857B08E2E62}" srcId="{F3D7D643-C3E9-454C-80DD-7887CA88633D}" destId="{E61F9566-CAB5-474F-BC89-F2D9C42DF764}" srcOrd="1" destOrd="0" parTransId="{096D173D-ECEC-4694-A3E0-62BBDB838EFC}" sibTransId="{063B7C95-007C-4C0A-8AF4-FBB8E391A7F5}"/>
    <dgm:cxn modelId="{6F3CC4D8-20C3-4433-BEC1-4165929F7CBA}" srcId="{F3D7D643-C3E9-454C-80DD-7887CA88633D}" destId="{9256089B-53A9-43F6-AD26-70E0AF0F4612}" srcOrd="2" destOrd="0" parTransId="{6FAB5C92-07FD-46A9-A1F1-A724EF250F07}" sibTransId="{B592B0DB-0A75-4412-B0C3-1DF8CE7A98B6}"/>
    <dgm:cxn modelId="{F19E17FD-EE1F-4C44-8709-52D3BB300D3E}" type="presOf" srcId="{F3D7D643-C3E9-454C-80DD-7887CA88633D}" destId="{959AF3B9-9486-4BC2-81C9-AF073F277162}" srcOrd="0" destOrd="0" presId="urn:microsoft.com/office/officeart/2005/8/layout/pyramid1"/>
    <dgm:cxn modelId="{46CC64A0-2B8D-4BDD-9B17-B6BCFDCFC283}" type="presParOf" srcId="{959AF3B9-9486-4BC2-81C9-AF073F277162}" destId="{4F9E27B0-B39D-49F1-83BC-FA88B80EEC28}" srcOrd="0" destOrd="0" presId="urn:microsoft.com/office/officeart/2005/8/layout/pyramid1"/>
    <dgm:cxn modelId="{EE4A726A-C1FC-407C-A378-D75AE577463F}" type="presParOf" srcId="{4F9E27B0-B39D-49F1-83BC-FA88B80EEC28}" destId="{6DAE5220-C337-4E71-B477-30B031AD4050}" srcOrd="0" destOrd="0" presId="urn:microsoft.com/office/officeart/2005/8/layout/pyramid1"/>
    <dgm:cxn modelId="{495153FA-AC4F-4737-8CCD-6DD8B6CEF371}" type="presParOf" srcId="{4F9E27B0-B39D-49F1-83BC-FA88B80EEC28}" destId="{626FE5FE-3FEB-44F3-B827-7BCE711BF5CA}" srcOrd="1" destOrd="0" presId="urn:microsoft.com/office/officeart/2005/8/layout/pyramid1"/>
    <dgm:cxn modelId="{B72E4F86-8002-41B6-BC31-4F6AD8A94AE1}" type="presParOf" srcId="{959AF3B9-9486-4BC2-81C9-AF073F277162}" destId="{17ED0E90-F573-493E-9852-8ADDAD1AC03A}" srcOrd="1" destOrd="0" presId="urn:microsoft.com/office/officeart/2005/8/layout/pyramid1"/>
    <dgm:cxn modelId="{B1A9AA2F-1197-4A69-A832-753D9980ED27}" type="presParOf" srcId="{17ED0E90-F573-493E-9852-8ADDAD1AC03A}" destId="{EEF23723-6EE3-4FA0-8259-038EE4B942AA}" srcOrd="0" destOrd="0" presId="urn:microsoft.com/office/officeart/2005/8/layout/pyramid1"/>
    <dgm:cxn modelId="{E22C5954-8580-4809-BB4E-09E21BFE5779}" type="presParOf" srcId="{17ED0E90-F573-493E-9852-8ADDAD1AC03A}" destId="{A722BCC2-1CCD-4016-AC35-EDC13BE2844A}" srcOrd="1" destOrd="0" presId="urn:microsoft.com/office/officeart/2005/8/layout/pyramid1"/>
    <dgm:cxn modelId="{B7194DF4-687E-4E9D-A201-596A1615D2BF}" type="presParOf" srcId="{959AF3B9-9486-4BC2-81C9-AF073F277162}" destId="{3B79F8E0-80AB-48EE-9C3E-E07F06D97696}" srcOrd="2" destOrd="0" presId="urn:microsoft.com/office/officeart/2005/8/layout/pyramid1"/>
    <dgm:cxn modelId="{FFB555E4-B8C5-4FC6-93EE-0EC1813A4682}" type="presParOf" srcId="{3B79F8E0-80AB-48EE-9C3E-E07F06D97696}" destId="{AB48690C-737A-49B8-898E-FBE706396E11}" srcOrd="0" destOrd="0" presId="urn:microsoft.com/office/officeart/2005/8/layout/pyramid1"/>
    <dgm:cxn modelId="{C0E2DDE0-588E-4A3E-B609-F11CD48F5378}" type="presParOf" srcId="{3B79F8E0-80AB-48EE-9C3E-E07F06D97696}" destId="{84241CA7-B9FD-4BC5-B9AE-89AFBA7C8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E8D54-45E3-4C2D-967E-2A5580132F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5BEF7DFD-291A-4FE6-8B3B-8BB9F59A84AD}">
      <dgm:prSet phldrT="[Texto]" custT="1"/>
      <dgm:spPr>
        <a:solidFill>
          <a:srgbClr val="0070C0"/>
        </a:solidFill>
        <a:ln w="12700"/>
        <a:effectLst>
          <a:outerShdw blurRad="50800" dist="38100" dir="2700000" algn="tl" rotWithShape="0">
            <a:prstClr val="black">
              <a:alpha val="40000"/>
            </a:prstClr>
          </a:outerShdw>
        </a:effectLst>
      </dgm:spPr>
      <dgm:t>
        <a:bodyPr/>
        <a:lstStyle/>
        <a:p>
          <a:pPr algn="ctr"/>
          <a:r>
            <a:rPr lang="es-ES" sz="3600" b="1" dirty="0">
              <a:solidFill>
                <a:schemeClr val="tx1"/>
              </a:solidFill>
            </a:rPr>
            <a:t>Enfoque jerárquico</a:t>
          </a:r>
        </a:p>
        <a:p>
          <a:pPr algn="ctr"/>
          <a:r>
            <a:rPr lang="es-ES" sz="2400" dirty="0">
              <a:solidFill>
                <a:schemeClr val="tx1"/>
              </a:solidFill>
            </a:rPr>
            <a:t>(Modelo de incompatibilidades o </a:t>
          </a:r>
          <a:r>
            <a:rPr lang="es-ES" sz="2400" i="1" dirty="0">
              <a:solidFill>
                <a:schemeClr val="tx1"/>
              </a:solidFill>
            </a:rPr>
            <a:t>trade-offs</a:t>
          </a:r>
          <a:r>
            <a:rPr lang="es-ES" sz="2400" dirty="0">
              <a:solidFill>
                <a:schemeClr val="tx1"/>
              </a:solidFill>
            </a:rPr>
            <a:t>)</a:t>
          </a:r>
        </a:p>
        <a:p>
          <a:pPr algn="l"/>
          <a:endParaRPr lang="es-ES" sz="3600" dirty="0">
            <a:solidFill>
              <a:schemeClr val="tx1"/>
            </a:solidFill>
          </a:endParaRPr>
        </a:p>
      </dgm:t>
    </dgm:pt>
    <dgm:pt modelId="{FD59D236-76AD-48E1-8A6C-F1B0A252F53A}" type="parTrans" cxnId="{A713F446-A270-4293-948F-FA1D99872818}">
      <dgm:prSet/>
      <dgm:spPr/>
      <dgm:t>
        <a:bodyPr/>
        <a:lstStyle/>
        <a:p>
          <a:endParaRPr lang="es-ES"/>
        </a:p>
      </dgm:t>
    </dgm:pt>
    <dgm:pt modelId="{2EB59E34-CBFC-4C42-957C-0D08F7CFF822}" type="sibTrans" cxnId="{A713F446-A270-4293-948F-FA1D99872818}">
      <dgm:prSet/>
      <dgm:spPr/>
      <dgm:t>
        <a:bodyPr/>
        <a:lstStyle/>
        <a:p>
          <a:endParaRPr lang="es-ES"/>
        </a:p>
      </dgm:t>
    </dgm:pt>
    <dgm:pt modelId="{BD27B668-611F-4CE8-8D18-FA73A05D6E81}">
      <dgm:prSet phldrT="[Texto]" custT="1"/>
      <dgm:spPr>
        <a:solidFill>
          <a:srgbClr val="0070C0"/>
        </a:solidFill>
        <a:ln w="12700"/>
        <a:effectLst>
          <a:outerShdw blurRad="50800" dist="38100" dir="2700000" algn="tl" rotWithShape="0">
            <a:prstClr val="black">
              <a:alpha val="40000"/>
            </a:prstClr>
          </a:outerShdw>
        </a:effectLst>
      </dgm:spPr>
      <dgm:t>
        <a:bodyPr/>
        <a:lstStyle/>
        <a:p>
          <a:pPr algn="ctr"/>
          <a:r>
            <a:rPr lang="es-ES" sz="3600" b="1" dirty="0">
              <a:solidFill>
                <a:schemeClr val="tx1"/>
              </a:solidFill>
            </a:rPr>
            <a:t>Enfoque basado en los recursos productivos</a:t>
          </a:r>
        </a:p>
        <a:p>
          <a:pPr algn="ctr"/>
          <a:r>
            <a:rPr lang="es-ES" sz="2400" dirty="0">
              <a:solidFill>
                <a:schemeClr val="tx1"/>
              </a:solidFill>
            </a:rPr>
            <a:t>(Se traslada el “enfoque de recursos y capacidades”)</a:t>
          </a:r>
        </a:p>
      </dgm:t>
    </dgm:pt>
    <dgm:pt modelId="{29BEFE39-7078-4E72-BCD9-48820608D256}" type="parTrans" cxnId="{BBBAE425-51FF-4FF4-980D-42E349715516}">
      <dgm:prSet/>
      <dgm:spPr/>
      <dgm:t>
        <a:bodyPr/>
        <a:lstStyle/>
        <a:p>
          <a:endParaRPr lang="es-ES"/>
        </a:p>
      </dgm:t>
    </dgm:pt>
    <dgm:pt modelId="{46B43171-FB6E-421E-9065-F0D57816E84C}" type="sibTrans" cxnId="{BBBAE425-51FF-4FF4-980D-42E349715516}">
      <dgm:prSet/>
      <dgm:spPr/>
      <dgm:t>
        <a:bodyPr/>
        <a:lstStyle/>
        <a:p>
          <a:endParaRPr lang="es-ES"/>
        </a:p>
      </dgm:t>
    </dgm:pt>
    <dgm:pt modelId="{4C1CF02A-2C0B-4C4A-AF62-288B9C0376F9}" type="pres">
      <dgm:prSet presAssocID="{725E8D54-45E3-4C2D-967E-2A5580132FB9}" presName="linear" presStyleCnt="0">
        <dgm:presLayoutVars>
          <dgm:animLvl val="lvl"/>
          <dgm:resizeHandles val="exact"/>
        </dgm:presLayoutVars>
      </dgm:prSet>
      <dgm:spPr/>
    </dgm:pt>
    <dgm:pt modelId="{294749F9-BE6C-47CD-B68F-AEB18BC50402}" type="pres">
      <dgm:prSet presAssocID="{5BEF7DFD-291A-4FE6-8B3B-8BB9F59A84AD}" presName="parentText" presStyleLbl="node1" presStyleIdx="0" presStyleCnt="2" custScaleY="145637" custLinFactY="-61084" custLinFactNeighborY="-100000">
        <dgm:presLayoutVars>
          <dgm:chMax val="0"/>
          <dgm:bulletEnabled val="1"/>
        </dgm:presLayoutVars>
      </dgm:prSet>
      <dgm:spPr/>
    </dgm:pt>
    <dgm:pt modelId="{BDA16754-E848-4F48-8F99-AF7AD52E3FF1}" type="pres">
      <dgm:prSet presAssocID="{2EB59E34-CBFC-4C42-957C-0D08F7CFF822}" presName="spacer" presStyleCnt="0"/>
      <dgm:spPr/>
    </dgm:pt>
    <dgm:pt modelId="{20DE412F-18DC-48C6-9BDE-CF7B60B99977}" type="pres">
      <dgm:prSet presAssocID="{BD27B668-611F-4CE8-8D18-FA73A05D6E81}" presName="parentText" presStyleLbl="node1" presStyleIdx="1" presStyleCnt="2" custScaleY="145637" custLinFactY="25068" custLinFactNeighborY="100000">
        <dgm:presLayoutVars>
          <dgm:chMax val="0"/>
          <dgm:bulletEnabled val="1"/>
        </dgm:presLayoutVars>
      </dgm:prSet>
      <dgm:spPr/>
    </dgm:pt>
  </dgm:ptLst>
  <dgm:cxnLst>
    <dgm:cxn modelId="{BBBAE425-51FF-4FF4-980D-42E349715516}" srcId="{725E8D54-45E3-4C2D-967E-2A5580132FB9}" destId="{BD27B668-611F-4CE8-8D18-FA73A05D6E81}" srcOrd="1" destOrd="0" parTransId="{29BEFE39-7078-4E72-BCD9-48820608D256}" sibTransId="{46B43171-FB6E-421E-9065-F0D57816E84C}"/>
    <dgm:cxn modelId="{BDDAEE5F-2136-44DD-BA91-B60AE0D19ECD}" type="presOf" srcId="{5BEF7DFD-291A-4FE6-8B3B-8BB9F59A84AD}" destId="{294749F9-BE6C-47CD-B68F-AEB18BC50402}" srcOrd="0" destOrd="0" presId="urn:microsoft.com/office/officeart/2005/8/layout/vList2"/>
    <dgm:cxn modelId="{A713F446-A270-4293-948F-FA1D99872818}" srcId="{725E8D54-45E3-4C2D-967E-2A5580132FB9}" destId="{5BEF7DFD-291A-4FE6-8B3B-8BB9F59A84AD}" srcOrd="0" destOrd="0" parTransId="{FD59D236-76AD-48E1-8A6C-F1B0A252F53A}" sibTransId="{2EB59E34-CBFC-4C42-957C-0D08F7CFF822}"/>
    <dgm:cxn modelId="{7E05C3D8-8F8F-40A4-8B0C-CE972E506ED3}" type="presOf" srcId="{BD27B668-611F-4CE8-8D18-FA73A05D6E81}" destId="{20DE412F-18DC-48C6-9BDE-CF7B60B99977}" srcOrd="0" destOrd="0" presId="urn:microsoft.com/office/officeart/2005/8/layout/vList2"/>
    <dgm:cxn modelId="{C5FC99EF-21FC-4FE3-9377-439B737DCAB5}" type="presOf" srcId="{725E8D54-45E3-4C2D-967E-2A5580132FB9}" destId="{4C1CF02A-2C0B-4C4A-AF62-288B9C0376F9}" srcOrd="0" destOrd="0" presId="urn:microsoft.com/office/officeart/2005/8/layout/vList2"/>
    <dgm:cxn modelId="{2D479283-7E98-4D0B-BF37-30CB29BCA849}" type="presParOf" srcId="{4C1CF02A-2C0B-4C4A-AF62-288B9C0376F9}" destId="{294749F9-BE6C-47CD-B68F-AEB18BC50402}" srcOrd="0" destOrd="0" presId="urn:microsoft.com/office/officeart/2005/8/layout/vList2"/>
    <dgm:cxn modelId="{EB0E6B69-4116-439B-A28F-3545DABD69D2}" type="presParOf" srcId="{4C1CF02A-2C0B-4C4A-AF62-288B9C0376F9}" destId="{BDA16754-E848-4F48-8F99-AF7AD52E3FF1}" srcOrd="1" destOrd="0" presId="urn:microsoft.com/office/officeart/2005/8/layout/vList2"/>
    <dgm:cxn modelId="{B2A7C6D3-4B20-46D3-9B1B-09B440F192DE}" type="presParOf" srcId="{4C1CF02A-2C0B-4C4A-AF62-288B9C0376F9}" destId="{20DE412F-18DC-48C6-9BDE-CF7B60B9997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C22058-83AE-4EC0-A42C-9FD7932B27A4}"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s-ES"/>
        </a:p>
      </dgm:t>
    </dgm:pt>
    <dgm:pt modelId="{A511BEF0-2B2A-49E5-A6EA-00FB0331B23A}">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1. Determinar el uso de la previsión</a:t>
          </a:r>
        </a:p>
      </dgm:t>
    </dgm:pt>
    <dgm:pt modelId="{85E2253A-ACDE-47D3-B9C4-FD37E9A464B5}" type="parTrans" cxnId="{9FD40523-93C6-4102-8091-E935F9FC0E6D}">
      <dgm:prSet/>
      <dgm:spPr/>
      <dgm:t>
        <a:bodyPr/>
        <a:lstStyle/>
        <a:p>
          <a:endParaRPr lang="es-ES" sz="2400">
            <a:solidFill>
              <a:schemeClr val="tx1"/>
            </a:solidFill>
          </a:endParaRPr>
        </a:p>
      </dgm:t>
    </dgm:pt>
    <dgm:pt modelId="{7B6435D4-7370-45C5-A97A-9A801DFAE274}" type="sibTrans" cxnId="{9FD40523-93C6-4102-8091-E935F9FC0E6D}">
      <dgm:prSet/>
      <dgm:spPr/>
      <dgm:t>
        <a:bodyPr/>
        <a:lstStyle/>
        <a:p>
          <a:endParaRPr lang="es-ES" sz="2400">
            <a:solidFill>
              <a:schemeClr val="tx1"/>
            </a:solidFill>
          </a:endParaRPr>
        </a:p>
      </dgm:t>
    </dgm:pt>
    <dgm:pt modelId="{07AAF957-3675-4A56-927A-73785A3A0024}">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2. Seleccionar los artículos para los que se va a realizar la previsión</a:t>
          </a:r>
        </a:p>
      </dgm:t>
    </dgm:pt>
    <dgm:pt modelId="{F8F86F2F-874D-4342-BBC6-0799C68BA74B}" type="parTrans" cxnId="{5DB7F101-A64B-4A18-91F9-466654CBFA9B}">
      <dgm:prSet/>
      <dgm:spPr/>
      <dgm:t>
        <a:bodyPr/>
        <a:lstStyle/>
        <a:p>
          <a:endParaRPr lang="es-ES" sz="2400">
            <a:solidFill>
              <a:schemeClr val="tx1"/>
            </a:solidFill>
          </a:endParaRPr>
        </a:p>
      </dgm:t>
    </dgm:pt>
    <dgm:pt modelId="{9601BE6E-8975-4017-9A55-1EA200B4017B}" type="sibTrans" cxnId="{5DB7F101-A64B-4A18-91F9-466654CBFA9B}">
      <dgm:prSet/>
      <dgm:spPr/>
      <dgm:t>
        <a:bodyPr/>
        <a:lstStyle/>
        <a:p>
          <a:endParaRPr lang="es-ES" sz="2400">
            <a:solidFill>
              <a:schemeClr val="tx1"/>
            </a:solidFill>
          </a:endParaRPr>
        </a:p>
      </dgm:t>
    </dgm:pt>
    <dgm:pt modelId="{3FB01C74-9B90-4B08-9027-78135FDF2D32}">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3. Definir el horizonte temporal de la previsión</a:t>
          </a:r>
        </a:p>
      </dgm:t>
    </dgm:pt>
    <dgm:pt modelId="{37D7A284-352C-4A2F-B2F8-6CA825B27256}" type="parTrans" cxnId="{54742D50-2B57-4A3A-8048-054D92D2EEE1}">
      <dgm:prSet/>
      <dgm:spPr/>
      <dgm:t>
        <a:bodyPr/>
        <a:lstStyle/>
        <a:p>
          <a:endParaRPr lang="es-ES" sz="2400">
            <a:solidFill>
              <a:schemeClr val="tx1"/>
            </a:solidFill>
          </a:endParaRPr>
        </a:p>
      </dgm:t>
    </dgm:pt>
    <dgm:pt modelId="{57BD6860-2B60-4447-A146-06A2BFD85B59}" type="sibTrans" cxnId="{54742D50-2B57-4A3A-8048-054D92D2EEE1}">
      <dgm:prSet/>
      <dgm:spPr/>
      <dgm:t>
        <a:bodyPr/>
        <a:lstStyle/>
        <a:p>
          <a:endParaRPr lang="es-ES" sz="2400">
            <a:solidFill>
              <a:schemeClr val="tx1"/>
            </a:solidFill>
          </a:endParaRPr>
        </a:p>
      </dgm:t>
    </dgm:pt>
    <dgm:pt modelId="{5C63986C-A48F-41AA-84DE-152D5326E2C2}">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4. Seleccionar el modelo o los modelos de previsión</a:t>
          </a:r>
        </a:p>
      </dgm:t>
    </dgm:pt>
    <dgm:pt modelId="{1C4A7E0A-6F0F-4DBD-BFB5-1B5BF2C00FE1}" type="parTrans" cxnId="{F78454BE-0F6F-464F-9DBC-B025DA096986}">
      <dgm:prSet/>
      <dgm:spPr/>
      <dgm:t>
        <a:bodyPr/>
        <a:lstStyle/>
        <a:p>
          <a:endParaRPr lang="es-ES" sz="2400">
            <a:solidFill>
              <a:schemeClr val="tx1"/>
            </a:solidFill>
          </a:endParaRPr>
        </a:p>
      </dgm:t>
    </dgm:pt>
    <dgm:pt modelId="{FBDE29A9-592D-4593-995C-3D267D784CB9}" type="sibTrans" cxnId="{F78454BE-0F6F-464F-9DBC-B025DA096986}">
      <dgm:prSet/>
      <dgm:spPr/>
      <dgm:t>
        <a:bodyPr/>
        <a:lstStyle/>
        <a:p>
          <a:endParaRPr lang="es-ES" sz="2400">
            <a:solidFill>
              <a:schemeClr val="tx1"/>
            </a:solidFill>
          </a:endParaRPr>
        </a:p>
      </dgm:t>
    </dgm:pt>
    <dgm:pt modelId="{584285FD-E184-4585-8FAD-8E248E00CC82}">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5. Recopilación de los datos necesarios para hacer la previsión</a:t>
          </a:r>
        </a:p>
      </dgm:t>
    </dgm:pt>
    <dgm:pt modelId="{8026C559-C623-4E3D-80D9-73EBF6F4EE90}" type="parTrans" cxnId="{A2D474A1-FEB2-4F13-85C9-AE2E7EED6A14}">
      <dgm:prSet/>
      <dgm:spPr/>
      <dgm:t>
        <a:bodyPr/>
        <a:lstStyle/>
        <a:p>
          <a:endParaRPr lang="es-ES" sz="2400">
            <a:solidFill>
              <a:schemeClr val="tx1"/>
            </a:solidFill>
          </a:endParaRPr>
        </a:p>
      </dgm:t>
    </dgm:pt>
    <dgm:pt modelId="{E26DD597-AC68-497E-B134-2ECC4A8AE91F}" type="sibTrans" cxnId="{A2D474A1-FEB2-4F13-85C9-AE2E7EED6A14}">
      <dgm:prSet/>
      <dgm:spPr/>
      <dgm:t>
        <a:bodyPr/>
        <a:lstStyle/>
        <a:p>
          <a:endParaRPr lang="es-ES" sz="2400">
            <a:solidFill>
              <a:schemeClr val="tx1"/>
            </a:solidFill>
          </a:endParaRPr>
        </a:p>
      </dgm:t>
    </dgm:pt>
    <dgm:pt modelId="{E556505C-8C03-4BDC-9983-4738DF82BAEC}">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6. Realizar la previsión</a:t>
          </a:r>
        </a:p>
      </dgm:t>
    </dgm:pt>
    <dgm:pt modelId="{0B4EFD0E-46A0-4C0E-B21B-714EB6D2ED62}" type="parTrans" cxnId="{DE5DAE1C-0E77-4854-9CEB-2B15715C9556}">
      <dgm:prSet/>
      <dgm:spPr/>
      <dgm:t>
        <a:bodyPr/>
        <a:lstStyle/>
        <a:p>
          <a:endParaRPr lang="es-ES" sz="2400">
            <a:solidFill>
              <a:schemeClr val="tx1"/>
            </a:solidFill>
          </a:endParaRPr>
        </a:p>
      </dgm:t>
    </dgm:pt>
    <dgm:pt modelId="{DE7C587D-F0AF-4469-B359-E30C141D8F0D}" type="sibTrans" cxnId="{DE5DAE1C-0E77-4854-9CEB-2B15715C9556}">
      <dgm:prSet/>
      <dgm:spPr/>
      <dgm:t>
        <a:bodyPr/>
        <a:lstStyle/>
        <a:p>
          <a:endParaRPr lang="es-ES" sz="2400">
            <a:solidFill>
              <a:schemeClr val="tx1"/>
            </a:solidFill>
          </a:endParaRPr>
        </a:p>
      </dgm:t>
    </dgm:pt>
    <dgm:pt modelId="{12398C0A-7694-4152-8AB5-6450BC57D145}">
      <dgm:prSet phldrT="[Texto]" custT="1"/>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sz="2400" dirty="0">
              <a:solidFill>
                <a:schemeClr val="tx1"/>
              </a:solidFill>
            </a:rPr>
            <a:t>7. Validar e implementar los resultados</a:t>
          </a:r>
        </a:p>
      </dgm:t>
    </dgm:pt>
    <dgm:pt modelId="{D1889042-14AC-4646-8F97-1F55D3DC0C7E}" type="parTrans" cxnId="{1910BDD3-091E-46F3-AC11-27245D5E6446}">
      <dgm:prSet/>
      <dgm:spPr/>
      <dgm:t>
        <a:bodyPr/>
        <a:lstStyle/>
        <a:p>
          <a:endParaRPr lang="es-ES" sz="2400">
            <a:solidFill>
              <a:schemeClr val="tx1"/>
            </a:solidFill>
          </a:endParaRPr>
        </a:p>
      </dgm:t>
    </dgm:pt>
    <dgm:pt modelId="{D8C9FC56-FB0F-4343-8793-A45DE3671BD5}" type="sibTrans" cxnId="{1910BDD3-091E-46F3-AC11-27245D5E6446}">
      <dgm:prSet/>
      <dgm:spPr/>
      <dgm:t>
        <a:bodyPr/>
        <a:lstStyle/>
        <a:p>
          <a:endParaRPr lang="es-ES" sz="2400">
            <a:solidFill>
              <a:schemeClr val="tx1"/>
            </a:solidFill>
          </a:endParaRPr>
        </a:p>
      </dgm:t>
    </dgm:pt>
    <dgm:pt modelId="{58CA56C8-5387-455C-9663-4208A25809B9}" type="pres">
      <dgm:prSet presAssocID="{09C22058-83AE-4EC0-A42C-9FD7932B27A4}" presName="Name0" presStyleCnt="0">
        <dgm:presLayoutVars>
          <dgm:dir/>
          <dgm:animLvl val="lvl"/>
          <dgm:resizeHandles val="exact"/>
        </dgm:presLayoutVars>
      </dgm:prSet>
      <dgm:spPr/>
    </dgm:pt>
    <dgm:pt modelId="{20496EE6-F4BE-43BB-BCD8-82B5868D8237}" type="pres">
      <dgm:prSet presAssocID="{12398C0A-7694-4152-8AB5-6450BC57D145}" presName="boxAndChildren" presStyleCnt="0"/>
      <dgm:spPr/>
    </dgm:pt>
    <dgm:pt modelId="{546F875D-A034-4649-8D8E-19D5606DD9E8}" type="pres">
      <dgm:prSet presAssocID="{12398C0A-7694-4152-8AB5-6450BC57D145}" presName="parentTextBox" presStyleLbl="node1" presStyleIdx="0" presStyleCnt="7"/>
      <dgm:spPr/>
    </dgm:pt>
    <dgm:pt modelId="{00E8E6D4-BB6B-4AF5-9B15-08B558536FDC}" type="pres">
      <dgm:prSet presAssocID="{DE7C587D-F0AF-4469-B359-E30C141D8F0D}" presName="sp" presStyleCnt="0"/>
      <dgm:spPr/>
    </dgm:pt>
    <dgm:pt modelId="{576F35E4-1FB2-49D6-980C-988A77F2FEBF}" type="pres">
      <dgm:prSet presAssocID="{E556505C-8C03-4BDC-9983-4738DF82BAEC}" presName="arrowAndChildren" presStyleCnt="0"/>
      <dgm:spPr/>
    </dgm:pt>
    <dgm:pt modelId="{15AB2532-7809-4E36-9D12-17E144B1C069}" type="pres">
      <dgm:prSet presAssocID="{E556505C-8C03-4BDC-9983-4738DF82BAEC}" presName="parentTextArrow" presStyleLbl="node1" presStyleIdx="1" presStyleCnt="7"/>
      <dgm:spPr/>
    </dgm:pt>
    <dgm:pt modelId="{85E392D5-67B4-4F06-9B5C-820DBAC3BB15}" type="pres">
      <dgm:prSet presAssocID="{E26DD597-AC68-497E-B134-2ECC4A8AE91F}" presName="sp" presStyleCnt="0"/>
      <dgm:spPr/>
    </dgm:pt>
    <dgm:pt modelId="{DDE6C70E-F63E-4208-BD42-17D272E5D850}" type="pres">
      <dgm:prSet presAssocID="{584285FD-E184-4585-8FAD-8E248E00CC82}" presName="arrowAndChildren" presStyleCnt="0"/>
      <dgm:spPr/>
    </dgm:pt>
    <dgm:pt modelId="{6DA9BB6A-885C-4C98-9C09-640345E1D47C}" type="pres">
      <dgm:prSet presAssocID="{584285FD-E184-4585-8FAD-8E248E00CC82}" presName="parentTextArrow" presStyleLbl="node1" presStyleIdx="2" presStyleCnt="7"/>
      <dgm:spPr/>
    </dgm:pt>
    <dgm:pt modelId="{F00AD71A-CFBF-450F-A501-D9B3801554FF}" type="pres">
      <dgm:prSet presAssocID="{FBDE29A9-592D-4593-995C-3D267D784CB9}" presName="sp" presStyleCnt="0"/>
      <dgm:spPr/>
    </dgm:pt>
    <dgm:pt modelId="{99CA4283-DD87-438A-B4A6-A29673E8BD3E}" type="pres">
      <dgm:prSet presAssocID="{5C63986C-A48F-41AA-84DE-152D5326E2C2}" presName="arrowAndChildren" presStyleCnt="0"/>
      <dgm:spPr/>
    </dgm:pt>
    <dgm:pt modelId="{27B4DEBC-B307-474C-8FD3-2B09882F4DDC}" type="pres">
      <dgm:prSet presAssocID="{5C63986C-A48F-41AA-84DE-152D5326E2C2}" presName="parentTextArrow" presStyleLbl="node1" presStyleIdx="3" presStyleCnt="7"/>
      <dgm:spPr/>
    </dgm:pt>
    <dgm:pt modelId="{3B1BB949-FDE2-431D-8D16-76BC2C157AD0}" type="pres">
      <dgm:prSet presAssocID="{57BD6860-2B60-4447-A146-06A2BFD85B59}" presName="sp" presStyleCnt="0"/>
      <dgm:spPr/>
    </dgm:pt>
    <dgm:pt modelId="{2A751148-DE34-4AA5-AE17-DF6B07B64709}" type="pres">
      <dgm:prSet presAssocID="{3FB01C74-9B90-4B08-9027-78135FDF2D32}" presName="arrowAndChildren" presStyleCnt="0"/>
      <dgm:spPr/>
    </dgm:pt>
    <dgm:pt modelId="{C36F3A84-37AA-4881-A370-439A07D3D96B}" type="pres">
      <dgm:prSet presAssocID="{3FB01C74-9B90-4B08-9027-78135FDF2D32}" presName="parentTextArrow" presStyleLbl="node1" presStyleIdx="4" presStyleCnt="7"/>
      <dgm:spPr/>
    </dgm:pt>
    <dgm:pt modelId="{CDE39551-71F2-4386-B944-CF22808EC741}" type="pres">
      <dgm:prSet presAssocID="{9601BE6E-8975-4017-9A55-1EA200B4017B}" presName="sp" presStyleCnt="0"/>
      <dgm:spPr/>
    </dgm:pt>
    <dgm:pt modelId="{8352ECB5-E1FD-4D0E-AFAB-EB3457134080}" type="pres">
      <dgm:prSet presAssocID="{07AAF957-3675-4A56-927A-73785A3A0024}" presName="arrowAndChildren" presStyleCnt="0"/>
      <dgm:spPr/>
    </dgm:pt>
    <dgm:pt modelId="{C4B73C19-D763-47F5-BB7E-396AD0EAD0D2}" type="pres">
      <dgm:prSet presAssocID="{07AAF957-3675-4A56-927A-73785A3A0024}" presName="parentTextArrow" presStyleLbl="node1" presStyleIdx="5" presStyleCnt="7"/>
      <dgm:spPr/>
    </dgm:pt>
    <dgm:pt modelId="{24CF246C-7F0F-48DB-8959-6720DC2D8D2E}" type="pres">
      <dgm:prSet presAssocID="{7B6435D4-7370-45C5-A97A-9A801DFAE274}" presName="sp" presStyleCnt="0"/>
      <dgm:spPr/>
    </dgm:pt>
    <dgm:pt modelId="{4B256E79-8837-437B-9120-C9A6B91461F4}" type="pres">
      <dgm:prSet presAssocID="{A511BEF0-2B2A-49E5-A6EA-00FB0331B23A}" presName="arrowAndChildren" presStyleCnt="0"/>
      <dgm:spPr/>
    </dgm:pt>
    <dgm:pt modelId="{DA58C841-CEDE-4B23-B1A8-480DEB506836}" type="pres">
      <dgm:prSet presAssocID="{A511BEF0-2B2A-49E5-A6EA-00FB0331B23A}" presName="parentTextArrow" presStyleLbl="node1" presStyleIdx="6" presStyleCnt="7" custLinFactNeighborY="-1731"/>
      <dgm:spPr/>
    </dgm:pt>
  </dgm:ptLst>
  <dgm:cxnLst>
    <dgm:cxn modelId="{5DB7F101-A64B-4A18-91F9-466654CBFA9B}" srcId="{09C22058-83AE-4EC0-A42C-9FD7932B27A4}" destId="{07AAF957-3675-4A56-927A-73785A3A0024}" srcOrd="1" destOrd="0" parTransId="{F8F86F2F-874D-4342-BBC6-0799C68BA74B}" sibTransId="{9601BE6E-8975-4017-9A55-1EA200B4017B}"/>
    <dgm:cxn modelId="{4412E904-DDB6-441D-BF85-A8FD411A8FC2}" type="presOf" srcId="{3FB01C74-9B90-4B08-9027-78135FDF2D32}" destId="{C36F3A84-37AA-4881-A370-439A07D3D96B}" srcOrd="0" destOrd="0" presId="urn:microsoft.com/office/officeart/2005/8/layout/process4"/>
    <dgm:cxn modelId="{5A5FB10C-ED55-44CE-8AD1-5BBED387427B}" type="presOf" srcId="{E556505C-8C03-4BDC-9983-4738DF82BAEC}" destId="{15AB2532-7809-4E36-9D12-17E144B1C069}" srcOrd="0" destOrd="0" presId="urn:microsoft.com/office/officeart/2005/8/layout/process4"/>
    <dgm:cxn modelId="{45092B1A-0067-463A-903D-FEA507F092F2}" type="presOf" srcId="{07AAF957-3675-4A56-927A-73785A3A0024}" destId="{C4B73C19-D763-47F5-BB7E-396AD0EAD0D2}" srcOrd="0" destOrd="0" presId="urn:microsoft.com/office/officeart/2005/8/layout/process4"/>
    <dgm:cxn modelId="{DE5DAE1C-0E77-4854-9CEB-2B15715C9556}" srcId="{09C22058-83AE-4EC0-A42C-9FD7932B27A4}" destId="{E556505C-8C03-4BDC-9983-4738DF82BAEC}" srcOrd="5" destOrd="0" parTransId="{0B4EFD0E-46A0-4C0E-B21B-714EB6D2ED62}" sibTransId="{DE7C587D-F0AF-4469-B359-E30C141D8F0D}"/>
    <dgm:cxn modelId="{6DB96522-0D40-4612-A6FF-D49DE24BEE0E}" type="presOf" srcId="{584285FD-E184-4585-8FAD-8E248E00CC82}" destId="{6DA9BB6A-885C-4C98-9C09-640345E1D47C}" srcOrd="0" destOrd="0" presId="urn:microsoft.com/office/officeart/2005/8/layout/process4"/>
    <dgm:cxn modelId="{9FD40523-93C6-4102-8091-E935F9FC0E6D}" srcId="{09C22058-83AE-4EC0-A42C-9FD7932B27A4}" destId="{A511BEF0-2B2A-49E5-A6EA-00FB0331B23A}" srcOrd="0" destOrd="0" parTransId="{85E2253A-ACDE-47D3-B9C4-FD37E9A464B5}" sibTransId="{7B6435D4-7370-45C5-A97A-9A801DFAE274}"/>
    <dgm:cxn modelId="{CF624B3F-4674-420B-8B6C-2D599FBD7BEB}" type="presOf" srcId="{12398C0A-7694-4152-8AB5-6450BC57D145}" destId="{546F875D-A034-4649-8D8E-19D5606DD9E8}" srcOrd="0" destOrd="0" presId="urn:microsoft.com/office/officeart/2005/8/layout/process4"/>
    <dgm:cxn modelId="{54742D50-2B57-4A3A-8048-054D92D2EEE1}" srcId="{09C22058-83AE-4EC0-A42C-9FD7932B27A4}" destId="{3FB01C74-9B90-4B08-9027-78135FDF2D32}" srcOrd="2" destOrd="0" parTransId="{37D7A284-352C-4A2F-B2F8-6CA825B27256}" sibTransId="{57BD6860-2B60-4447-A146-06A2BFD85B59}"/>
    <dgm:cxn modelId="{C7321F97-426F-44C4-9A35-05F7BA993F95}" type="presOf" srcId="{A511BEF0-2B2A-49E5-A6EA-00FB0331B23A}" destId="{DA58C841-CEDE-4B23-B1A8-480DEB506836}" srcOrd="0" destOrd="0" presId="urn:microsoft.com/office/officeart/2005/8/layout/process4"/>
    <dgm:cxn modelId="{A2D474A1-FEB2-4F13-85C9-AE2E7EED6A14}" srcId="{09C22058-83AE-4EC0-A42C-9FD7932B27A4}" destId="{584285FD-E184-4585-8FAD-8E248E00CC82}" srcOrd="4" destOrd="0" parTransId="{8026C559-C623-4E3D-80D9-73EBF6F4EE90}" sibTransId="{E26DD597-AC68-497E-B134-2ECC4A8AE91F}"/>
    <dgm:cxn modelId="{3551DBB4-7AD6-4EE6-8D37-12E0EAE268B9}" type="presOf" srcId="{09C22058-83AE-4EC0-A42C-9FD7932B27A4}" destId="{58CA56C8-5387-455C-9663-4208A25809B9}" srcOrd="0" destOrd="0" presId="urn:microsoft.com/office/officeart/2005/8/layout/process4"/>
    <dgm:cxn modelId="{F78454BE-0F6F-464F-9DBC-B025DA096986}" srcId="{09C22058-83AE-4EC0-A42C-9FD7932B27A4}" destId="{5C63986C-A48F-41AA-84DE-152D5326E2C2}" srcOrd="3" destOrd="0" parTransId="{1C4A7E0A-6F0F-4DBD-BFB5-1B5BF2C00FE1}" sibTransId="{FBDE29A9-592D-4593-995C-3D267D784CB9}"/>
    <dgm:cxn modelId="{364B39C5-4F69-472B-9486-9BE9C4ACA56A}" type="presOf" srcId="{5C63986C-A48F-41AA-84DE-152D5326E2C2}" destId="{27B4DEBC-B307-474C-8FD3-2B09882F4DDC}" srcOrd="0" destOrd="0" presId="urn:microsoft.com/office/officeart/2005/8/layout/process4"/>
    <dgm:cxn modelId="{1910BDD3-091E-46F3-AC11-27245D5E6446}" srcId="{09C22058-83AE-4EC0-A42C-9FD7932B27A4}" destId="{12398C0A-7694-4152-8AB5-6450BC57D145}" srcOrd="6" destOrd="0" parTransId="{D1889042-14AC-4646-8F97-1F55D3DC0C7E}" sibTransId="{D8C9FC56-FB0F-4343-8793-A45DE3671BD5}"/>
    <dgm:cxn modelId="{E223EA69-51FA-4A83-A802-3CDAC463B540}" type="presParOf" srcId="{58CA56C8-5387-455C-9663-4208A25809B9}" destId="{20496EE6-F4BE-43BB-BCD8-82B5868D8237}" srcOrd="0" destOrd="0" presId="urn:microsoft.com/office/officeart/2005/8/layout/process4"/>
    <dgm:cxn modelId="{E70509C0-85AC-438C-8FD7-FE60B77A1694}" type="presParOf" srcId="{20496EE6-F4BE-43BB-BCD8-82B5868D8237}" destId="{546F875D-A034-4649-8D8E-19D5606DD9E8}" srcOrd="0" destOrd="0" presId="urn:microsoft.com/office/officeart/2005/8/layout/process4"/>
    <dgm:cxn modelId="{5D7F8A80-321F-48CE-9FDC-60FF24FFAC75}" type="presParOf" srcId="{58CA56C8-5387-455C-9663-4208A25809B9}" destId="{00E8E6D4-BB6B-4AF5-9B15-08B558536FDC}" srcOrd="1" destOrd="0" presId="urn:microsoft.com/office/officeart/2005/8/layout/process4"/>
    <dgm:cxn modelId="{E6A28B29-0E65-4BE1-917A-4B3368D19878}" type="presParOf" srcId="{58CA56C8-5387-455C-9663-4208A25809B9}" destId="{576F35E4-1FB2-49D6-980C-988A77F2FEBF}" srcOrd="2" destOrd="0" presId="urn:microsoft.com/office/officeart/2005/8/layout/process4"/>
    <dgm:cxn modelId="{00C81E7E-7628-4B3B-B2C4-7F5DFED38999}" type="presParOf" srcId="{576F35E4-1FB2-49D6-980C-988A77F2FEBF}" destId="{15AB2532-7809-4E36-9D12-17E144B1C069}" srcOrd="0" destOrd="0" presId="urn:microsoft.com/office/officeart/2005/8/layout/process4"/>
    <dgm:cxn modelId="{5966BFAD-BA0E-4362-83D4-A18602C6F7B2}" type="presParOf" srcId="{58CA56C8-5387-455C-9663-4208A25809B9}" destId="{85E392D5-67B4-4F06-9B5C-820DBAC3BB15}" srcOrd="3" destOrd="0" presId="urn:microsoft.com/office/officeart/2005/8/layout/process4"/>
    <dgm:cxn modelId="{448F7F5D-9EAF-428A-BB23-C12AE798CCE4}" type="presParOf" srcId="{58CA56C8-5387-455C-9663-4208A25809B9}" destId="{DDE6C70E-F63E-4208-BD42-17D272E5D850}" srcOrd="4" destOrd="0" presId="urn:microsoft.com/office/officeart/2005/8/layout/process4"/>
    <dgm:cxn modelId="{3123BFC4-0F9D-4AC8-9EFA-D9C0B24A8B4E}" type="presParOf" srcId="{DDE6C70E-F63E-4208-BD42-17D272E5D850}" destId="{6DA9BB6A-885C-4C98-9C09-640345E1D47C}" srcOrd="0" destOrd="0" presId="urn:microsoft.com/office/officeart/2005/8/layout/process4"/>
    <dgm:cxn modelId="{20ECFB02-234C-4544-9F61-256E39CC1E35}" type="presParOf" srcId="{58CA56C8-5387-455C-9663-4208A25809B9}" destId="{F00AD71A-CFBF-450F-A501-D9B3801554FF}" srcOrd="5" destOrd="0" presId="urn:microsoft.com/office/officeart/2005/8/layout/process4"/>
    <dgm:cxn modelId="{2EB6CF36-23A9-4B37-9D5E-D4555E5BF809}" type="presParOf" srcId="{58CA56C8-5387-455C-9663-4208A25809B9}" destId="{99CA4283-DD87-438A-B4A6-A29673E8BD3E}" srcOrd="6" destOrd="0" presId="urn:microsoft.com/office/officeart/2005/8/layout/process4"/>
    <dgm:cxn modelId="{A9A0537D-D2CA-46DB-B50F-A87377E76E7C}" type="presParOf" srcId="{99CA4283-DD87-438A-B4A6-A29673E8BD3E}" destId="{27B4DEBC-B307-474C-8FD3-2B09882F4DDC}" srcOrd="0" destOrd="0" presId="urn:microsoft.com/office/officeart/2005/8/layout/process4"/>
    <dgm:cxn modelId="{C719E317-4B18-4A61-B6B8-5647E0F8E07B}" type="presParOf" srcId="{58CA56C8-5387-455C-9663-4208A25809B9}" destId="{3B1BB949-FDE2-431D-8D16-76BC2C157AD0}" srcOrd="7" destOrd="0" presId="urn:microsoft.com/office/officeart/2005/8/layout/process4"/>
    <dgm:cxn modelId="{52F1F2C4-8E6A-4EA6-BA02-B447EC47AFDD}" type="presParOf" srcId="{58CA56C8-5387-455C-9663-4208A25809B9}" destId="{2A751148-DE34-4AA5-AE17-DF6B07B64709}" srcOrd="8" destOrd="0" presId="urn:microsoft.com/office/officeart/2005/8/layout/process4"/>
    <dgm:cxn modelId="{92ECF84B-3C48-44B9-909F-DFBA9527E7C6}" type="presParOf" srcId="{2A751148-DE34-4AA5-AE17-DF6B07B64709}" destId="{C36F3A84-37AA-4881-A370-439A07D3D96B}" srcOrd="0" destOrd="0" presId="urn:microsoft.com/office/officeart/2005/8/layout/process4"/>
    <dgm:cxn modelId="{4E3973A8-0765-4F55-A448-E51FF8F845F5}" type="presParOf" srcId="{58CA56C8-5387-455C-9663-4208A25809B9}" destId="{CDE39551-71F2-4386-B944-CF22808EC741}" srcOrd="9" destOrd="0" presId="urn:microsoft.com/office/officeart/2005/8/layout/process4"/>
    <dgm:cxn modelId="{E5F90073-8CA8-4CE7-AEBB-D2F13E08E084}" type="presParOf" srcId="{58CA56C8-5387-455C-9663-4208A25809B9}" destId="{8352ECB5-E1FD-4D0E-AFAB-EB3457134080}" srcOrd="10" destOrd="0" presId="urn:microsoft.com/office/officeart/2005/8/layout/process4"/>
    <dgm:cxn modelId="{FC300783-2E98-47EF-ACA4-F602B7D1DDBC}" type="presParOf" srcId="{8352ECB5-E1FD-4D0E-AFAB-EB3457134080}" destId="{C4B73C19-D763-47F5-BB7E-396AD0EAD0D2}" srcOrd="0" destOrd="0" presId="urn:microsoft.com/office/officeart/2005/8/layout/process4"/>
    <dgm:cxn modelId="{7DD40DAE-701C-44D3-A112-EB6A1441CB2F}" type="presParOf" srcId="{58CA56C8-5387-455C-9663-4208A25809B9}" destId="{24CF246C-7F0F-48DB-8959-6720DC2D8D2E}" srcOrd="11" destOrd="0" presId="urn:microsoft.com/office/officeart/2005/8/layout/process4"/>
    <dgm:cxn modelId="{E461E1E0-6E52-42E1-BE45-D4ACC68C38C8}" type="presParOf" srcId="{58CA56C8-5387-455C-9663-4208A25809B9}" destId="{4B256E79-8837-437B-9120-C9A6B91461F4}" srcOrd="12" destOrd="0" presId="urn:microsoft.com/office/officeart/2005/8/layout/process4"/>
    <dgm:cxn modelId="{F9137784-06A0-457B-8ABE-7EAAF977E68B}" type="presParOf" srcId="{4B256E79-8837-437B-9120-C9A6B91461F4}" destId="{DA58C841-CEDE-4B23-B1A8-480DEB506836}" srcOrd="0" destOrd="0" presId="urn:microsoft.com/office/officeart/2005/8/layout/process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38C5C8-D6A4-4BCE-8B84-883C280CAC71}" type="doc">
      <dgm:prSet loTypeId="urn:microsoft.com/office/officeart/2005/8/layout/hProcess9" loCatId="process" qsTypeId="urn:microsoft.com/office/officeart/2005/8/quickstyle/simple1" qsCatId="simple" csTypeId="urn:microsoft.com/office/officeart/2005/8/colors/accent1_2" csCatId="accent1" phldr="1"/>
      <dgm:spPr/>
    </dgm:pt>
    <dgm:pt modelId="{93432C1D-C773-4C9F-8952-11C745413C21}">
      <dgm:prSet phldrT="[Texto]"/>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b="1" u="sng" dirty="0">
              <a:solidFill>
                <a:schemeClr val="tx1"/>
              </a:solidFill>
            </a:rPr>
            <a:t>PASO 1</a:t>
          </a:r>
        </a:p>
        <a:p>
          <a:r>
            <a:rPr lang="es-ES" dirty="0"/>
            <a:t>Calcular </a:t>
          </a:r>
          <a:r>
            <a:rPr lang="en-US" i="1" dirty="0">
              <a:solidFill>
                <a:srgbClr val="000000"/>
              </a:solidFill>
              <a:ea typeface="ＭＳ Ｐゴシック" charset="0"/>
              <a:cs typeface="Arial" charset="0"/>
            </a:rPr>
            <a:t>F</a:t>
          </a:r>
          <a:r>
            <a:rPr lang="en-US" i="1" baseline="-25000" dirty="0">
              <a:solidFill>
                <a:srgbClr val="000000"/>
              </a:solidFill>
              <a:ea typeface="ＭＳ Ｐゴシック" charset="0"/>
              <a:cs typeface="Arial" charset="0"/>
            </a:rPr>
            <a:t>t</a:t>
          </a:r>
          <a:endParaRPr lang="es-ES" dirty="0"/>
        </a:p>
      </dgm:t>
    </dgm:pt>
    <dgm:pt modelId="{219B35CF-1BF4-413A-9A20-1BFFFF991CCA}" type="parTrans" cxnId="{18859680-F2F0-45BB-B324-5D846BA6EDF0}">
      <dgm:prSet/>
      <dgm:spPr/>
      <dgm:t>
        <a:bodyPr/>
        <a:lstStyle/>
        <a:p>
          <a:endParaRPr lang="es-ES"/>
        </a:p>
      </dgm:t>
    </dgm:pt>
    <dgm:pt modelId="{C689FCEA-ACF2-4177-B98D-3E80F4F9D6A2}" type="sibTrans" cxnId="{18859680-F2F0-45BB-B324-5D846BA6EDF0}">
      <dgm:prSet/>
      <dgm:spPr/>
      <dgm:t>
        <a:bodyPr/>
        <a:lstStyle/>
        <a:p>
          <a:endParaRPr lang="es-ES"/>
        </a:p>
      </dgm:t>
    </dgm:pt>
    <dgm:pt modelId="{E027A4D1-C0EB-464F-80FE-23D56BB2A992}">
      <dgm:prSet phldrT="[Texto]"/>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b="1" u="sng" dirty="0">
              <a:solidFill>
                <a:schemeClr val="tx1"/>
              </a:solidFill>
            </a:rPr>
            <a:t>PASO 2</a:t>
          </a:r>
        </a:p>
        <a:p>
          <a:r>
            <a:rPr lang="es-ES" dirty="0"/>
            <a:t>Calcular </a:t>
          </a:r>
          <a:r>
            <a:rPr lang="es-ES" i="1" dirty="0">
              <a:solidFill>
                <a:schemeClr val="tx1"/>
              </a:solidFill>
            </a:rPr>
            <a:t>T</a:t>
          </a:r>
          <a:r>
            <a:rPr lang="en-US" i="1" baseline="-25000" dirty="0">
              <a:solidFill>
                <a:schemeClr val="tx1"/>
              </a:solidFill>
              <a:ea typeface="ＭＳ Ｐゴシック" charset="0"/>
              <a:cs typeface="Arial" charset="0"/>
            </a:rPr>
            <a:t>t</a:t>
          </a:r>
          <a:endParaRPr lang="es-ES" i="1" dirty="0">
            <a:solidFill>
              <a:schemeClr val="tx1"/>
            </a:solidFill>
          </a:endParaRPr>
        </a:p>
      </dgm:t>
    </dgm:pt>
    <dgm:pt modelId="{15B8FC5E-FE51-437A-9499-6C1E1AF66952}" type="parTrans" cxnId="{C836A6E9-6A9C-42C7-A146-5FC1EBBEF75C}">
      <dgm:prSet/>
      <dgm:spPr/>
      <dgm:t>
        <a:bodyPr/>
        <a:lstStyle/>
        <a:p>
          <a:endParaRPr lang="es-ES"/>
        </a:p>
      </dgm:t>
    </dgm:pt>
    <dgm:pt modelId="{EC1B1F29-6CAF-435A-8FDC-4270E6C7F52C}" type="sibTrans" cxnId="{C836A6E9-6A9C-42C7-A146-5FC1EBBEF75C}">
      <dgm:prSet/>
      <dgm:spPr/>
      <dgm:t>
        <a:bodyPr/>
        <a:lstStyle/>
        <a:p>
          <a:endParaRPr lang="es-ES"/>
        </a:p>
      </dgm:t>
    </dgm:pt>
    <dgm:pt modelId="{2AACBED6-4F43-4F9E-8A19-364DA2B3BC4B}">
      <dgm:prSet phldrT="[Texto]"/>
      <dgm:spPr>
        <a:solidFill>
          <a:srgbClr val="0070C0"/>
        </a:solidFill>
        <a:ln>
          <a:solidFill>
            <a:schemeClr val="tx1"/>
          </a:solidFill>
        </a:ln>
        <a:effectLst>
          <a:outerShdw blurRad="50800" dist="38100" dir="2700000" algn="tl" rotWithShape="0">
            <a:prstClr val="black">
              <a:alpha val="40000"/>
            </a:prstClr>
          </a:outerShdw>
        </a:effectLst>
      </dgm:spPr>
      <dgm:t>
        <a:bodyPr/>
        <a:lstStyle/>
        <a:p>
          <a:r>
            <a:rPr lang="es-ES" b="1" u="sng" dirty="0">
              <a:solidFill>
                <a:schemeClr val="tx1"/>
              </a:solidFill>
            </a:rPr>
            <a:t>PASO 3</a:t>
          </a:r>
        </a:p>
        <a:p>
          <a:r>
            <a:rPr lang="es-ES" dirty="0"/>
            <a:t>Calcular </a:t>
          </a:r>
          <a:r>
            <a:rPr lang="en-US" i="1" dirty="0">
              <a:solidFill>
                <a:srgbClr val="000000"/>
              </a:solidFill>
              <a:ea typeface="ＭＳ Ｐゴシック" charset="0"/>
              <a:cs typeface="Arial" charset="0"/>
            </a:rPr>
            <a:t>FIT</a:t>
          </a:r>
          <a:r>
            <a:rPr lang="en-US" i="1" baseline="-25000" dirty="0">
              <a:solidFill>
                <a:srgbClr val="000000"/>
              </a:solidFill>
              <a:ea typeface="ＭＳ Ｐゴシック" charset="0"/>
              <a:cs typeface="Arial" charset="0"/>
            </a:rPr>
            <a:t>t</a:t>
          </a:r>
          <a:endParaRPr lang="es-ES" dirty="0"/>
        </a:p>
      </dgm:t>
    </dgm:pt>
    <dgm:pt modelId="{04AEFD5A-B812-4910-9421-260CD8B0DE8C}" type="parTrans" cxnId="{C3DFEDD3-0537-49E0-8212-05A5EB3478CD}">
      <dgm:prSet/>
      <dgm:spPr/>
      <dgm:t>
        <a:bodyPr/>
        <a:lstStyle/>
        <a:p>
          <a:endParaRPr lang="es-ES"/>
        </a:p>
      </dgm:t>
    </dgm:pt>
    <dgm:pt modelId="{87C017DD-C05C-413E-B32F-B4676A5AE3D0}" type="sibTrans" cxnId="{C3DFEDD3-0537-49E0-8212-05A5EB3478CD}">
      <dgm:prSet/>
      <dgm:spPr/>
      <dgm:t>
        <a:bodyPr/>
        <a:lstStyle/>
        <a:p>
          <a:endParaRPr lang="es-ES"/>
        </a:p>
      </dgm:t>
    </dgm:pt>
    <dgm:pt modelId="{FAE0D19A-94A6-4AEF-B220-83D2FEDA799D}" type="pres">
      <dgm:prSet presAssocID="{CD38C5C8-D6A4-4BCE-8B84-883C280CAC71}" presName="CompostProcess" presStyleCnt="0">
        <dgm:presLayoutVars>
          <dgm:dir/>
          <dgm:resizeHandles val="exact"/>
        </dgm:presLayoutVars>
      </dgm:prSet>
      <dgm:spPr/>
    </dgm:pt>
    <dgm:pt modelId="{1F60CB18-533A-45E4-8D63-647BA88F876D}" type="pres">
      <dgm:prSet presAssocID="{CD38C5C8-D6A4-4BCE-8B84-883C280CAC71}" presName="arrow" presStyleLbl="bgShp" presStyleIdx="0" presStyleCnt="1"/>
      <dgm:spPr>
        <a:solidFill>
          <a:schemeClr val="accent2"/>
        </a:solidFill>
        <a:ln>
          <a:solidFill>
            <a:schemeClr val="tx1"/>
          </a:solidFill>
        </a:ln>
        <a:effectLst>
          <a:outerShdw blurRad="50800" dist="38100" dir="2700000" algn="tl" rotWithShape="0">
            <a:prstClr val="black">
              <a:alpha val="40000"/>
            </a:prstClr>
          </a:outerShdw>
        </a:effectLst>
      </dgm:spPr>
    </dgm:pt>
    <dgm:pt modelId="{BA5DF989-7304-412E-B5ED-F68641D58FDD}" type="pres">
      <dgm:prSet presAssocID="{CD38C5C8-D6A4-4BCE-8B84-883C280CAC71}" presName="linearProcess" presStyleCnt="0"/>
      <dgm:spPr/>
    </dgm:pt>
    <dgm:pt modelId="{1FCD5685-A299-4055-9F68-EAB3113ACFB0}" type="pres">
      <dgm:prSet presAssocID="{93432C1D-C773-4C9F-8952-11C745413C21}" presName="textNode" presStyleLbl="node1" presStyleIdx="0" presStyleCnt="3">
        <dgm:presLayoutVars>
          <dgm:bulletEnabled val="1"/>
        </dgm:presLayoutVars>
      </dgm:prSet>
      <dgm:spPr/>
    </dgm:pt>
    <dgm:pt modelId="{7605A6D3-EEA0-423E-98AD-20A1BDD54EAB}" type="pres">
      <dgm:prSet presAssocID="{C689FCEA-ACF2-4177-B98D-3E80F4F9D6A2}" presName="sibTrans" presStyleCnt="0"/>
      <dgm:spPr/>
    </dgm:pt>
    <dgm:pt modelId="{4715E18B-C9BF-487C-9EBE-552BCAE015DA}" type="pres">
      <dgm:prSet presAssocID="{E027A4D1-C0EB-464F-80FE-23D56BB2A992}" presName="textNode" presStyleLbl="node1" presStyleIdx="1" presStyleCnt="3">
        <dgm:presLayoutVars>
          <dgm:bulletEnabled val="1"/>
        </dgm:presLayoutVars>
      </dgm:prSet>
      <dgm:spPr/>
    </dgm:pt>
    <dgm:pt modelId="{44FFE4FA-D2E5-47A4-8FA9-F7EC82494D65}" type="pres">
      <dgm:prSet presAssocID="{EC1B1F29-6CAF-435A-8FDC-4270E6C7F52C}" presName="sibTrans" presStyleCnt="0"/>
      <dgm:spPr/>
    </dgm:pt>
    <dgm:pt modelId="{AC193E9F-287A-4442-8380-00E189B78922}" type="pres">
      <dgm:prSet presAssocID="{2AACBED6-4F43-4F9E-8A19-364DA2B3BC4B}" presName="textNode" presStyleLbl="node1" presStyleIdx="2" presStyleCnt="3">
        <dgm:presLayoutVars>
          <dgm:bulletEnabled val="1"/>
        </dgm:presLayoutVars>
      </dgm:prSet>
      <dgm:spPr/>
    </dgm:pt>
  </dgm:ptLst>
  <dgm:cxnLst>
    <dgm:cxn modelId="{D91D9924-3FAC-420C-B316-0CDDA7DF2956}" type="presOf" srcId="{2AACBED6-4F43-4F9E-8A19-364DA2B3BC4B}" destId="{AC193E9F-287A-4442-8380-00E189B78922}" srcOrd="0" destOrd="0" presId="urn:microsoft.com/office/officeart/2005/8/layout/hProcess9"/>
    <dgm:cxn modelId="{86624948-EC8F-4381-98F4-1A0D73CFAE4E}" type="presOf" srcId="{93432C1D-C773-4C9F-8952-11C745413C21}" destId="{1FCD5685-A299-4055-9F68-EAB3113ACFB0}" srcOrd="0" destOrd="0" presId="urn:microsoft.com/office/officeart/2005/8/layout/hProcess9"/>
    <dgm:cxn modelId="{21BF194C-36A6-42C0-971A-20CD6251779E}" type="presOf" srcId="{E027A4D1-C0EB-464F-80FE-23D56BB2A992}" destId="{4715E18B-C9BF-487C-9EBE-552BCAE015DA}" srcOrd="0" destOrd="0" presId="urn:microsoft.com/office/officeart/2005/8/layout/hProcess9"/>
    <dgm:cxn modelId="{18859680-F2F0-45BB-B324-5D846BA6EDF0}" srcId="{CD38C5C8-D6A4-4BCE-8B84-883C280CAC71}" destId="{93432C1D-C773-4C9F-8952-11C745413C21}" srcOrd="0" destOrd="0" parTransId="{219B35CF-1BF4-413A-9A20-1BFFFF991CCA}" sibTransId="{C689FCEA-ACF2-4177-B98D-3E80F4F9D6A2}"/>
    <dgm:cxn modelId="{8BCD7DC4-B883-4C12-BCE0-A8E59EA00CEC}" type="presOf" srcId="{CD38C5C8-D6A4-4BCE-8B84-883C280CAC71}" destId="{FAE0D19A-94A6-4AEF-B220-83D2FEDA799D}" srcOrd="0" destOrd="0" presId="urn:microsoft.com/office/officeart/2005/8/layout/hProcess9"/>
    <dgm:cxn modelId="{C3DFEDD3-0537-49E0-8212-05A5EB3478CD}" srcId="{CD38C5C8-D6A4-4BCE-8B84-883C280CAC71}" destId="{2AACBED6-4F43-4F9E-8A19-364DA2B3BC4B}" srcOrd="2" destOrd="0" parTransId="{04AEFD5A-B812-4910-9421-260CD8B0DE8C}" sibTransId="{87C017DD-C05C-413E-B32F-B4676A5AE3D0}"/>
    <dgm:cxn modelId="{C836A6E9-6A9C-42C7-A146-5FC1EBBEF75C}" srcId="{CD38C5C8-D6A4-4BCE-8B84-883C280CAC71}" destId="{E027A4D1-C0EB-464F-80FE-23D56BB2A992}" srcOrd="1" destOrd="0" parTransId="{15B8FC5E-FE51-437A-9499-6C1E1AF66952}" sibTransId="{EC1B1F29-6CAF-435A-8FDC-4270E6C7F52C}"/>
    <dgm:cxn modelId="{3B3C9934-A4F3-4C3E-84BF-1F78314F1475}" type="presParOf" srcId="{FAE0D19A-94A6-4AEF-B220-83D2FEDA799D}" destId="{1F60CB18-533A-45E4-8D63-647BA88F876D}" srcOrd="0" destOrd="0" presId="urn:microsoft.com/office/officeart/2005/8/layout/hProcess9"/>
    <dgm:cxn modelId="{22DBE863-E543-4289-A295-7330867A1D9D}" type="presParOf" srcId="{FAE0D19A-94A6-4AEF-B220-83D2FEDA799D}" destId="{BA5DF989-7304-412E-B5ED-F68641D58FDD}" srcOrd="1" destOrd="0" presId="urn:microsoft.com/office/officeart/2005/8/layout/hProcess9"/>
    <dgm:cxn modelId="{6F0A344D-A561-4EBB-AC17-D661AECD5ACD}" type="presParOf" srcId="{BA5DF989-7304-412E-B5ED-F68641D58FDD}" destId="{1FCD5685-A299-4055-9F68-EAB3113ACFB0}" srcOrd="0" destOrd="0" presId="urn:microsoft.com/office/officeart/2005/8/layout/hProcess9"/>
    <dgm:cxn modelId="{748DEF61-B53A-48BA-A4DC-2F57B11DA613}" type="presParOf" srcId="{BA5DF989-7304-412E-B5ED-F68641D58FDD}" destId="{7605A6D3-EEA0-423E-98AD-20A1BDD54EAB}" srcOrd="1" destOrd="0" presId="urn:microsoft.com/office/officeart/2005/8/layout/hProcess9"/>
    <dgm:cxn modelId="{2C80EF21-37B0-4F7F-9BCD-61516FCF51FF}" type="presParOf" srcId="{BA5DF989-7304-412E-B5ED-F68641D58FDD}" destId="{4715E18B-C9BF-487C-9EBE-552BCAE015DA}" srcOrd="2" destOrd="0" presId="urn:microsoft.com/office/officeart/2005/8/layout/hProcess9"/>
    <dgm:cxn modelId="{6D5451EF-AAEC-4E21-86BA-1777C5EDAC88}" type="presParOf" srcId="{BA5DF989-7304-412E-B5ED-F68641D58FDD}" destId="{44FFE4FA-D2E5-47A4-8FA9-F7EC82494D65}" srcOrd="3" destOrd="0" presId="urn:microsoft.com/office/officeart/2005/8/layout/hProcess9"/>
    <dgm:cxn modelId="{994D11E5-E13F-4E07-A48E-F99EC6802D9F}" type="presParOf" srcId="{BA5DF989-7304-412E-B5ED-F68641D58FDD}" destId="{AC193E9F-287A-4442-8380-00E189B78922}" srcOrd="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B30561-13EB-4958-84AD-4167E30EF05D}" type="doc">
      <dgm:prSet loTypeId="urn:microsoft.com/office/officeart/2005/8/layout/vProcess5" loCatId="process" qsTypeId="urn:microsoft.com/office/officeart/2005/8/quickstyle/simple5" qsCatId="simple" csTypeId="urn:microsoft.com/office/officeart/2005/8/colors/accent1_2" csCatId="accent1" phldr="1"/>
      <dgm:spPr/>
      <dgm:t>
        <a:bodyPr/>
        <a:lstStyle/>
        <a:p>
          <a:endParaRPr lang="es-ES"/>
        </a:p>
      </dgm:t>
    </dgm:pt>
    <dgm:pt modelId="{D52A4E82-E25E-4ADD-A15A-A075585F557C}">
      <dgm:prSet phldrT="[Texto]"/>
      <dgm:spPr>
        <a:solidFill>
          <a:schemeClr val="accent2"/>
        </a:solidFill>
        <a:ln>
          <a:solidFill>
            <a:schemeClr val="tx1"/>
          </a:solidFill>
        </a:ln>
      </dgm:spPr>
      <dgm:t>
        <a:bodyPr/>
        <a:lstStyle/>
        <a:p>
          <a:r>
            <a:rPr lang="es-ES" dirty="0">
              <a:solidFill>
                <a:schemeClr val="tx1"/>
              </a:solidFill>
            </a:rPr>
            <a:t>1- Calcular la demanda histórica media de cada estación</a:t>
          </a:r>
        </a:p>
      </dgm:t>
    </dgm:pt>
    <dgm:pt modelId="{C3DC64B2-D377-45A5-9B8F-8BDF7E55D156}" type="parTrans" cxnId="{7D6E3AA1-0E52-4F98-81D1-CC1FBC6C3843}">
      <dgm:prSet/>
      <dgm:spPr/>
      <dgm:t>
        <a:bodyPr/>
        <a:lstStyle/>
        <a:p>
          <a:endParaRPr lang="es-ES"/>
        </a:p>
      </dgm:t>
    </dgm:pt>
    <dgm:pt modelId="{E8601C62-7468-4CE7-AF6F-9E94B76D50A0}" type="sibTrans" cxnId="{7D6E3AA1-0E52-4F98-81D1-CC1FBC6C3843}">
      <dgm:prSet/>
      <dgm:spPr>
        <a:solidFill>
          <a:srgbClr val="FF0000">
            <a:alpha val="90000"/>
          </a:srgbClr>
        </a:solidFill>
        <a:ln>
          <a:solidFill>
            <a:schemeClr val="tx1">
              <a:alpha val="90000"/>
            </a:schemeClr>
          </a:solidFill>
        </a:ln>
        <a:effectLst>
          <a:outerShdw blurRad="50800" dist="38100" dir="2700000" algn="tl" rotWithShape="0">
            <a:prstClr val="black">
              <a:alpha val="40000"/>
            </a:prstClr>
          </a:outerShdw>
        </a:effectLst>
      </dgm:spPr>
      <dgm:t>
        <a:bodyPr/>
        <a:lstStyle/>
        <a:p>
          <a:endParaRPr lang="es-ES" dirty="0"/>
        </a:p>
      </dgm:t>
    </dgm:pt>
    <dgm:pt modelId="{41F334EE-EB3A-4C95-822F-FDD112FF3611}">
      <dgm:prSet phldrT="[Texto]"/>
      <dgm:spPr>
        <a:solidFill>
          <a:schemeClr val="accent2"/>
        </a:solidFill>
        <a:ln>
          <a:solidFill>
            <a:schemeClr val="tx1"/>
          </a:solidFill>
        </a:ln>
      </dgm:spPr>
      <dgm:t>
        <a:bodyPr/>
        <a:lstStyle/>
        <a:p>
          <a:r>
            <a:rPr lang="es-ES" dirty="0">
              <a:solidFill>
                <a:schemeClr val="tx1"/>
              </a:solidFill>
            </a:rPr>
            <a:t>2- Calcular la demanda media de todos los períodos</a:t>
          </a:r>
        </a:p>
      </dgm:t>
    </dgm:pt>
    <dgm:pt modelId="{742EFD87-2E86-4B27-8156-F1641BE9DEAE}" type="parTrans" cxnId="{3CFAFA50-8DFB-4C0C-BBB7-75C700CF92F9}">
      <dgm:prSet/>
      <dgm:spPr/>
      <dgm:t>
        <a:bodyPr/>
        <a:lstStyle/>
        <a:p>
          <a:endParaRPr lang="es-ES"/>
        </a:p>
      </dgm:t>
    </dgm:pt>
    <dgm:pt modelId="{6B44EEF5-1FA9-44DF-9A59-3E7C61BC1B4B}" type="sibTrans" cxnId="{3CFAFA50-8DFB-4C0C-BBB7-75C700CF92F9}">
      <dgm:prSet/>
      <dgm:spPr>
        <a:solidFill>
          <a:srgbClr val="FF0000">
            <a:alpha val="90000"/>
          </a:srgbClr>
        </a:solidFill>
        <a:ln>
          <a:solidFill>
            <a:schemeClr val="tx1">
              <a:alpha val="90000"/>
            </a:schemeClr>
          </a:solidFill>
        </a:ln>
        <a:effectLst>
          <a:outerShdw blurRad="50800" dist="38100" dir="2700000" algn="tl" rotWithShape="0">
            <a:prstClr val="black">
              <a:alpha val="40000"/>
            </a:prstClr>
          </a:outerShdw>
        </a:effectLst>
      </dgm:spPr>
      <dgm:t>
        <a:bodyPr/>
        <a:lstStyle/>
        <a:p>
          <a:endParaRPr lang="es-ES" dirty="0"/>
        </a:p>
      </dgm:t>
    </dgm:pt>
    <dgm:pt modelId="{68603EEC-277A-452B-AC58-450159F29CA1}">
      <dgm:prSet phldrT="[Texto]"/>
      <dgm:spPr>
        <a:solidFill>
          <a:schemeClr val="accent2"/>
        </a:solidFill>
        <a:ln>
          <a:solidFill>
            <a:schemeClr val="tx1"/>
          </a:solidFill>
        </a:ln>
      </dgm:spPr>
      <dgm:t>
        <a:bodyPr/>
        <a:lstStyle/>
        <a:p>
          <a:r>
            <a:rPr lang="es-ES" dirty="0">
              <a:solidFill>
                <a:schemeClr val="tx1"/>
              </a:solidFill>
            </a:rPr>
            <a:t>5- Calcular la previsión estacional</a:t>
          </a:r>
        </a:p>
      </dgm:t>
    </dgm:pt>
    <dgm:pt modelId="{8E9401AF-1641-4871-B294-44009340777F}" type="parTrans" cxnId="{8DC09BC5-DE7D-4C67-8BD1-34E2293954A0}">
      <dgm:prSet/>
      <dgm:spPr/>
      <dgm:t>
        <a:bodyPr/>
        <a:lstStyle/>
        <a:p>
          <a:endParaRPr lang="es-ES"/>
        </a:p>
      </dgm:t>
    </dgm:pt>
    <dgm:pt modelId="{6E20E64E-393E-4DAA-B8BC-AF567B93EFBE}" type="sibTrans" cxnId="{8DC09BC5-DE7D-4C67-8BD1-34E2293954A0}">
      <dgm:prSet/>
      <dgm:spPr/>
      <dgm:t>
        <a:bodyPr/>
        <a:lstStyle/>
        <a:p>
          <a:endParaRPr lang="es-ES"/>
        </a:p>
      </dgm:t>
    </dgm:pt>
    <dgm:pt modelId="{46F7B47D-9822-4CA1-92DA-6A363463C1B0}">
      <dgm:prSet phldrT="[Texto]"/>
      <dgm:spPr>
        <a:solidFill>
          <a:schemeClr val="accent2"/>
        </a:solidFill>
        <a:ln>
          <a:solidFill>
            <a:schemeClr val="tx1"/>
          </a:solidFill>
        </a:ln>
      </dgm:spPr>
      <dgm:t>
        <a:bodyPr/>
        <a:lstStyle/>
        <a:p>
          <a:r>
            <a:rPr lang="es-ES" dirty="0">
              <a:solidFill>
                <a:schemeClr val="tx1"/>
              </a:solidFill>
            </a:rPr>
            <a:t>4- Estimar la demanda total</a:t>
          </a:r>
        </a:p>
      </dgm:t>
    </dgm:pt>
    <dgm:pt modelId="{B65FDB36-681A-4B85-9908-565270ACE062}" type="parTrans" cxnId="{B8A30780-1438-4123-A4D2-C7DE6895312A}">
      <dgm:prSet/>
      <dgm:spPr/>
      <dgm:t>
        <a:bodyPr/>
        <a:lstStyle/>
        <a:p>
          <a:endParaRPr lang="es-ES"/>
        </a:p>
      </dgm:t>
    </dgm:pt>
    <dgm:pt modelId="{EB3DF333-93BA-46F4-B005-B1CC838AD17F}" type="sibTrans" cxnId="{B8A30780-1438-4123-A4D2-C7DE6895312A}">
      <dgm:prSet/>
      <dgm:spPr>
        <a:solidFill>
          <a:srgbClr val="FF0000">
            <a:alpha val="90000"/>
          </a:srgbClr>
        </a:solidFill>
        <a:ln>
          <a:solidFill>
            <a:schemeClr val="tx1">
              <a:alpha val="90000"/>
            </a:schemeClr>
          </a:solidFill>
        </a:ln>
        <a:effectLst>
          <a:outerShdw blurRad="50800" dist="38100" dir="2700000" algn="tl" rotWithShape="0">
            <a:prstClr val="black">
              <a:alpha val="40000"/>
            </a:prstClr>
          </a:outerShdw>
        </a:effectLst>
      </dgm:spPr>
      <dgm:t>
        <a:bodyPr/>
        <a:lstStyle/>
        <a:p>
          <a:endParaRPr lang="es-ES" dirty="0"/>
        </a:p>
      </dgm:t>
    </dgm:pt>
    <dgm:pt modelId="{181AE8D3-B539-4B07-8F07-86A11ACC6796}">
      <dgm:prSet phldrT="[Texto]"/>
      <dgm:spPr>
        <a:solidFill>
          <a:schemeClr val="accent2"/>
        </a:solidFill>
        <a:ln>
          <a:solidFill>
            <a:schemeClr val="tx1"/>
          </a:solidFill>
        </a:ln>
      </dgm:spPr>
      <dgm:t>
        <a:bodyPr/>
        <a:lstStyle/>
        <a:p>
          <a:r>
            <a:rPr lang="es-ES" dirty="0">
              <a:solidFill>
                <a:schemeClr val="tx1"/>
              </a:solidFill>
            </a:rPr>
            <a:t>3- Calcular el índice de estacionalidad</a:t>
          </a:r>
        </a:p>
      </dgm:t>
    </dgm:pt>
    <dgm:pt modelId="{793EDD26-B8EA-481F-802A-56DEE1D463E4}" type="parTrans" cxnId="{AEA55484-2DF8-41A0-BF48-B22421A95097}">
      <dgm:prSet/>
      <dgm:spPr/>
      <dgm:t>
        <a:bodyPr/>
        <a:lstStyle/>
        <a:p>
          <a:endParaRPr lang="es-ES"/>
        </a:p>
      </dgm:t>
    </dgm:pt>
    <dgm:pt modelId="{A48FD55E-F03B-47C2-B286-1ADC481EA722}" type="sibTrans" cxnId="{AEA55484-2DF8-41A0-BF48-B22421A95097}">
      <dgm:prSet/>
      <dgm:spPr>
        <a:solidFill>
          <a:srgbClr val="FF0000">
            <a:alpha val="90000"/>
          </a:srgbClr>
        </a:solidFill>
        <a:ln>
          <a:solidFill>
            <a:schemeClr val="tx1">
              <a:alpha val="90000"/>
            </a:schemeClr>
          </a:solidFill>
        </a:ln>
        <a:effectLst>
          <a:outerShdw blurRad="50800" dist="38100" dir="2700000" algn="tl" rotWithShape="0">
            <a:prstClr val="black">
              <a:alpha val="40000"/>
            </a:prstClr>
          </a:outerShdw>
        </a:effectLst>
      </dgm:spPr>
      <dgm:t>
        <a:bodyPr/>
        <a:lstStyle/>
        <a:p>
          <a:endParaRPr lang="es-ES" dirty="0"/>
        </a:p>
      </dgm:t>
    </dgm:pt>
    <dgm:pt modelId="{A80CCDD8-2AD1-4036-98AE-A2140C6C0DE6}" type="pres">
      <dgm:prSet presAssocID="{4BB30561-13EB-4958-84AD-4167E30EF05D}" presName="outerComposite" presStyleCnt="0">
        <dgm:presLayoutVars>
          <dgm:chMax val="5"/>
          <dgm:dir/>
          <dgm:resizeHandles val="exact"/>
        </dgm:presLayoutVars>
      </dgm:prSet>
      <dgm:spPr/>
    </dgm:pt>
    <dgm:pt modelId="{72223399-C801-44D9-A8D7-4F16DB3A0998}" type="pres">
      <dgm:prSet presAssocID="{4BB30561-13EB-4958-84AD-4167E30EF05D}" presName="dummyMaxCanvas" presStyleCnt="0">
        <dgm:presLayoutVars/>
      </dgm:prSet>
      <dgm:spPr/>
    </dgm:pt>
    <dgm:pt modelId="{A558B9A0-2A1B-4141-AE8E-ADF95C049A2C}" type="pres">
      <dgm:prSet presAssocID="{4BB30561-13EB-4958-84AD-4167E30EF05D}" presName="FiveNodes_1" presStyleLbl="node1" presStyleIdx="0" presStyleCnt="5">
        <dgm:presLayoutVars>
          <dgm:bulletEnabled val="1"/>
        </dgm:presLayoutVars>
      </dgm:prSet>
      <dgm:spPr/>
    </dgm:pt>
    <dgm:pt modelId="{A56ED46B-DB26-47A9-94BB-16BF5BED0277}" type="pres">
      <dgm:prSet presAssocID="{4BB30561-13EB-4958-84AD-4167E30EF05D}" presName="FiveNodes_2" presStyleLbl="node1" presStyleIdx="1" presStyleCnt="5">
        <dgm:presLayoutVars>
          <dgm:bulletEnabled val="1"/>
        </dgm:presLayoutVars>
      </dgm:prSet>
      <dgm:spPr/>
    </dgm:pt>
    <dgm:pt modelId="{64C82398-17F9-4DC6-B377-40C26AA3CAB5}" type="pres">
      <dgm:prSet presAssocID="{4BB30561-13EB-4958-84AD-4167E30EF05D}" presName="FiveNodes_3" presStyleLbl="node1" presStyleIdx="2" presStyleCnt="5">
        <dgm:presLayoutVars>
          <dgm:bulletEnabled val="1"/>
        </dgm:presLayoutVars>
      </dgm:prSet>
      <dgm:spPr/>
    </dgm:pt>
    <dgm:pt modelId="{34FE4254-E374-47DC-8675-8B96AF15845C}" type="pres">
      <dgm:prSet presAssocID="{4BB30561-13EB-4958-84AD-4167E30EF05D}" presName="FiveNodes_4" presStyleLbl="node1" presStyleIdx="3" presStyleCnt="5">
        <dgm:presLayoutVars>
          <dgm:bulletEnabled val="1"/>
        </dgm:presLayoutVars>
      </dgm:prSet>
      <dgm:spPr/>
    </dgm:pt>
    <dgm:pt modelId="{7A2FF055-8B69-4786-B723-4D76D612F340}" type="pres">
      <dgm:prSet presAssocID="{4BB30561-13EB-4958-84AD-4167E30EF05D}" presName="FiveNodes_5" presStyleLbl="node1" presStyleIdx="4" presStyleCnt="5">
        <dgm:presLayoutVars>
          <dgm:bulletEnabled val="1"/>
        </dgm:presLayoutVars>
      </dgm:prSet>
      <dgm:spPr/>
    </dgm:pt>
    <dgm:pt modelId="{60EAA1EB-6329-4948-B18D-1841626E8B53}" type="pres">
      <dgm:prSet presAssocID="{4BB30561-13EB-4958-84AD-4167E30EF05D}" presName="FiveConn_1-2" presStyleLbl="fgAccFollowNode1" presStyleIdx="0" presStyleCnt="4">
        <dgm:presLayoutVars>
          <dgm:bulletEnabled val="1"/>
        </dgm:presLayoutVars>
      </dgm:prSet>
      <dgm:spPr/>
    </dgm:pt>
    <dgm:pt modelId="{2E6A7C30-D27D-47EF-A132-31D407E74BB1}" type="pres">
      <dgm:prSet presAssocID="{4BB30561-13EB-4958-84AD-4167E30EF05D}" presName="FiveConn_2-3" presStyleLbl="fgAccFollowNode1" presStyleIdx="1" presStyleCnt="4">
        <dgm:presLayoutVars>
          <dgm:bulletEnabled val="1"/>
        </dgm:presLayoutVars>
      </dgm:prSet>
      <dgm:spPr/>
    </dgm:pt>
    <dgm:pt modelId="{CD3513F0-CD7F-4D05-BFF8-01759AB152F6}" type="pres">
      <dgm:prSet presAssocID="{4BB30561-13EB-4958-84AD-4167E30EF05D}" presName="FiveConn_3-4" presStyleLbl="fgAccFollowNode1" presStyleIdx="2" presStyleCnt="4">
        <dgm:presLayoutVars>
          <dgm:bulletEnabled val="1"/>
        </dgm:presLayoutVars>
      </dgm:prSet>
      <dgm:spPr/>
    </dgm:pt>
    <dgm:pt modelId="{6B9BF312-8CFD-4A97-9E16-0EF6D2737424}" type="pres">
      <dgm:prSet presAssocID="{4BB30561-13EB-4958-84AD-4167E30EF05D}" presName="FiveConn_4-5" presStyleLbl="fgAccFollowNode1" presStyleIdx="3" presStyleCnt="4">
        <dgm:presLayoutVars>
          <dgm:bulletEnabled val="1"/>
        </dgm:presLayoutVars>
      </dgm:prSet>
      <dgm:spPr/>
    </dgm:pt>
    <dgm:pt modelId="{949221F6-A894-4AA9-B767-B41949EEE675}" type="pres">
      <dgm:prSet presAssocID="{4BB30561-13EB-4958-84AD-4167E30EF05D}" presName="FiveNodes_1_text" presStyleLbl="node1" presStyleIdx="4" presStyleCnt="5">
        <dgm:presLayoutVars>
          <dgm:bulletEnabled val="1"/>
        </dgm:presLayoutVars>
      </dgm:prSet>
      <dgm:spPr/>
    </dgm:pt>
    <dgm:pt modelId="{494301EF-85EA-4D93-A047-0E565714940F}" type="pres">
      <dgm:prSet presAssocID="{4BB30561-13EB-4958-84AD-4167E30EF05D}" presName="FiveNodes_2_text" presStyleLbl="node1" presStyleIdx="4" presStyleCnt="5">
        <dgm:presLayoutVars>
          <dgm:bulletEnabled val="1"/>
        </dgm:presLayoutVars>
      </dgm:prSet>
      <dgm:spPr/>
    </dgm:pt>
    <dgm:pt modelId="{4805E837-BBBC-44D4-A8D9-4577C7E8B78F}" type="pres">
      <dgm:prSet presAssocID="{4BB30561-13EB-4958-84AD-4167E30EF05D}" presName="FiveNodes_3_text" presStyleLbl="node1" presStyleIdx="4" presStyleCnt="5">
        <dgm:presLayoutVars>
          <dgm:bulletEnabled val="1"/>
        </dgm:presLayoutVars>
      </dgm:prSet>
      <dgm:spPr/>
    </dgm:pt>
    <dgm:pt modelId="{14094EDF-A25E-4172-B66E-D148015181FE}" type="pres">
      <dgm:prSet presAssocID="{4BB30561-13EB-4958-84AD-4167E30EF05D}" presName="FiveNodes_4_text" presStyleLbl="node1" presStyleIdx="4" presStyleCnt="5">
        <dgm:presLayoutVars>
          <dgm:bulletEnabled val="1"/>
        </dgm:presLayoutVars>
      </dgm:prSet>
      <dgm:spPr/>
    </dgm:pt>
    <dgm:pt modelId="{2E131FA3-2B80-4195-9442-0F7F47CCAFE5}" type="pres">
      <dgm:prSet presAssocID="{4BB30561-13EB-4958-84AD-4167E30EF05D}" presName="FiveNodes_5_text" presStyleLbl="node1" presStyleIdx="4" presStyleCnt="5">
        <dgm:presLayoutVars>
          <dgm:bulletEnabled val="1"/>
        </dgm:presLayoutVars>
      </dgm:prSet>
      <dgm:spPr/>
    </dgm:pt>
  </dgm:ptLst>
  <dgm:cxnLst>
    <dgm:cxn modelId="{EB63F201-FA83-4DDF-831A-952701870D68}" type="presOf" srcId="{EB3DF333-93BA-46F4-B005-B1CC838AD17F}" destId="{6B9BF312-8CFD-4A97-9E16-0EF6D2737424}" srcOrd="0" destOrd="0" presId="urn:microsoft.com/office/officeart/2005/8/layout/vProcess5"/>
    <dgm:cxn modelId="{73B03404-754E-413A-9D67-FD3A0CD6BF92}" type="presOf" srcId="{46F7B47D-9822-4CA1-92DA-6A363463C1B0}" destId="{14094EDF-A25E-4172-B66E-D148015181FE}" srcOrd="1" destOrd="0" presId="urn:microsoft.com/office/officeart/2005/8/layout/vProcess5"/>
    <dgm:cxn modelId="{44E5DE5E-7F3D-4CE9-B9AF-FC18701B81BB}" type="presOf" srcId="{E8601C62-7468-4CE7-AF6F-9E94B76D50A0}" destId="{60EAA1EB-6329-4948-B18D-1841626E8B53}" srcOrd="0" destOrd="0" presId="urn:microsoft.com/office/officeart/2005/8/layout/vProcess5"/>
    <dgm:cxn modelId="{BA66FA60-FDA2-493A-8AF5-D98A5DE7E60F}" type="presOf" srcId="{68603EEC-277A-452B-AC58-450159F29CA1}" destId="{2E131FA3-2B80-4195-9442-0F7F47CCAFE5}" srcOrd="1" destOrd="0" presId="urn:microsoft.com/office/officeart/2005/8/layout/vProcess5"/>
    <dgm:cxn modelId="{BA7F926F-653E-4435-8014-DA2AAEB591E5}" type="presOf" srcId="{181AE8D3-B539-4B07-8F07-86A11ACC6796}" destId="{4805E837-BBBC-44D4-A8D9-4577C7E8B78F}" srcOrd="1" destOrd="0" presId="urn:microsoft.com/office/officeart/2005/8/layout/vProcess5"/>
    <dgm:cxn modelId="{3CFAFA50-8DFB-4C0C-BBB7-75C700CF92F9}" srcId="{4BB30561-13EB-4958-84AD-4167E30EF05D}" destId="{41F334EE-EB3A-4C95-822F-FDD112FF3611}" srcOrd="1" destOrd="0" parTransId="{742EFD87-2E86-4B27-8156-F1641BE9DEAE}" sibTransId="{6B44EEF5-1FA9-44DF-9A59-3E7C61BC1B4B}"/>
    <dgm:cxn modelId="{41F57C59-EBDE-46B7-9FCE-2A133F9F02ED}" type="presOf" srcId="{41F334EE-EB3A-4C95-822F-FDD112FF3611}" destId="{A56ED46B-DB26-47A9-94BB-16BF5BED0277}" srcOrd="0" destOrd="0" presId="urn:microsoft.com/office/officeart/2005/8/layout/vProcess5"/>
    <dgm:cxn modelId="{1065FE79-2A92-4FC2-8E64-063FA7EC8E26}" type="presOf" srcId="{6B44EEF5-1FA9-44DF-9A59-3E7C61BC1B4B}" destId="{2E6A7C30-D27D-47EF-A132-31D407E74BB1}" srcOrd="0" destOrd="0" presId="urn:microsoft.com/office/officeart/2005/8/layout/vProcess5"/>
    <dgm:cxn modelId="{04DD757C-E72B-43FD-86AD-AD3D67E7DF7D}" type="presOf" srcId="{41F334EE-EB3A-4C95-822F-FDD112FF3611}" destId="{494301EF-85EA-4D93-A047-0E565714940F}" srcOrd="1" destOrd="0" presId="urn:microsoft.com/office/officeart/2005/8/layout/vProcess5"/>
    <dgm:cxn modelId="{B8A30780-1438-4123-A4D2-C7DE6895312A}" srcId="{4BB30561-13EB-4958-84AD-4167E30EF05D}" destId="{46F7B47D-9822-4CA1-92DA-6A363463C1B0}" srcOrd="3" destOrd="0" parTransId="{B65FDB36-681A-4B85-9908-565270ACE062}" sibTransId="{EB3DF333-93BA-46F4-B005-B1CC838AD17F}"/>
    <dgm:cxn modelId="{AEA55484-2DF8-41A0-BF48-B22421A95097}" srcId="{4BB30561-13EB-4958-84AD-4167E30EF05D}" destId="{181AE8D3-B539-4B07-8F07-86A11ACC6796}" srcOrd="2" destOrd="0" parTransId="{793EDD26-B8EA-481F-802A-56DEE1D463E4}" sibTransId="{A48FD55E-F03B-47C2-B286-1ADC481EA722}"/>
    <dgm:cxn modelId="{0464A490-A6F8-4F22-93DE-ECE6223D5F75}" type="presOf" srcId="{68603EEC-277A-452B-AC58-450159F29CA1}" destId="{7A2FF055-8B69-4786-B723-4D76D612F340}" srcOrd="0" destOrd="0" presId="urn:microsoft.com/office/officeart/2005/8/layout/vProcess5"/>
    <dgm:cxn modelId="{7D6E3AA1-0E52-4F98-81D1-CC1FBC6C3843}" srcId="{4BB30561-13EB-4958-84AD-4167E30EF05D}" destId="{D52A4E82-E25E-4ADD-A15A-A075585F557C}" srcOrd="0" destOrd="0" parTransId="{C3DC64B2-D377-45A5-9B8F-8BDF7E55D156}" sibTransId="{E8601C62-7468-4CE7-AF6F-9E94B76D50A0}"/>
    <dgm:cxn modelId="{9BF17AA4-4C02-42C2-BF69-55FF03F31E5E}" type="presOf" srcId="{D52A4E82-E25E-4ADD-A15A-A075585F557C}" destId="{A558B9A0-2A1B-4141-AE8E-ADF95C049A2C}" srcOrd="0" destOrd="0" presId="urn:microsoft.com/office/officeart/2005/8/layout/vProcess5"/>
    <dgm:cxn modelId="{32B4A0AE-D799-4F51-8767-CB0AB4EE6875}" type="presOf" srcId="{A48FD55E-F03B-47C2-B286-1ADC481EA722}" destId="{CD3513F0-CD7F-4D05-BFF8-01759AB152F6}" srcOrd="0" destOrd="0" presId="urn:microsoft.com/office/officeart/2005/8/layout/vProcess5"/>
    <dgm:cxn modelId="{5F32F9B7-19E3-45FC-BD75-11A7C1BFC019}" type="presOf" srcId="{4BB30561-13EB-4958-84AD-4167E30EF05D}" destId="{A80CCDD8-2AD1-4036-98AE-A2140C6C0DE6}" srcOrd="0" destOrd="0" presId="urn:microsoft.com/office/officeart/2005/8/layout/vProcess5"/>
    <dgm:cxn modelId="{AAE552C5-DE88-45AB-AED7-648F22FABD60}" type="presOf" srcId="{181AE8D3-B539-4B07-8F07-86A11ACC6796}" destId="{64C82398-17F9-4DC6-B377-40C26AA3CAB5}" srcOrd="0" destOrd="0" presId="urn:microsoft.com/office/officeart/2005/8/layout/vProcess5"/>
    <dgm:cxn modelId="{8DC09BC5-DE7D-4C67-8BD1-34E2293954A0}" srcId="{4BB30561-13EB-4958-84AD-4167E30EF05D}" destId="{68603EEC-277A-452B-AC58-450159F29CA1}" srcOrd="4" destOrd="0" parTransId="{8E9401AF-1641-4871-B294-44009340777F}" sibTransId="{6E20E64E-393E-4DAA-B8BC-AF567B93EFBE}"/>
    <dgm:cxn modelId="{B07971FA-0866-4BE9-B99C-71FCCE3FCCC5}" type="presOf" srcId="{46F7B47D-9822-4CA1-92DA-6A363463C1B0}" destId="{34FE4254-E374-47DC-8675-8B96AF15845C}" srcOrd="0" destOrd="0" presId="urn:microsoft.com/office/officeart/2005/8/layout/vProcess5"/>
    <dgm:cxn modelId="{761E3EFC-62CB-4005-941F-3D4493AAE556}" type="presOf" srcId="{D52A4E82-E25E-4ADD-A15A-A075585F557C}" destId="{949221F6-A894-4AA9-B767-B41949EEE675}" srcOrd="1" destOrd="0" presId="urn:microsoft.com/office/officeart/2005/8/layout/vProcess5"/>
    <dgm:cxn modelId="{1001C405-6203-42D1-A422-A7FC40850013}" type="presParOf" srcId="{A80CCDD8-2AD1-4036-98AE-A2140C6C0DE6}" destId="{72223399-C801-44D9-A8D7-4F16DB3A0998}" srcOrd="0" destOrd="0" presId="urn:microsoft.com/office/officeart/2005/8/layout/vProcess5"/>
    <dgm:cxn modelId="{046F9515-7045-4DC5-A8A4-1334C5B1E2B8}" type="presParOf" srcId="{A80CCDD8-2AD1-4036-98AE-A2140C6C0DE6}" destId="{A558B9A0-2A1B-4141-AE8E-ADF95C049A2C}" srcOrd="1" destOrd="0" presId="urn:microsoft.com/office/officeart/2005/8/layout/vProcess5"/>
    <dgm:cxn modelId="{8FB838B1-0749-4271-9AF4-EAFA29EB75DB}" type="presParOf" srcId="{A80CCDD8-2AD1-4036-98AE-A2140C6C0DE6}" destId="{A56ED46B-DB26-47A9-94BB-16BF5BED0277}" srcOrd="2" destOrd="0" presId="urn:microsoft.com/office/officeart/2005/8/layout/vProcess5"/>
    <dgm:cxn modelId="{7FD3675D-14C1-4D38-90B6-D208F24C2698}" type="presParOf" srcId="{A80CCDD8-2AD1-4036-98AE-A2140C6C0DE6}" destId="{64C82398-17F9-4DC6-B377-40C26AA3CAB5}" srcOrd="3" destOrd="0" presId="urn:microsoft.com/office/officeart/2005/8/layout/vProcess5"/>
    <dgm:cxn modelId="{F1CF3B05-3B26-408C-9802-E91E59BA7137}" type="presParOf" srcId="{A80CCDD8-2AD1-4036-98AE-A2140C6C0DE6}" destId="{34FE4254-E374-47DC-8675-8B96AF15845C}" srcOrd="4" destOrd="0" presId="urn:microsoft.com/office/officeart/2005/8/layout/vProcess5"/>
    <dgm:cxn modelId="{FADE629B-2ED3-4798-90BB-432126FB354C}" type="presParOf" srcId="{A80CCDD8-2AD1-4036-98AE-A2140C6C0DE6}" destId="{7A2FF055-8B69-4786-B723-4D76D612F340}" srcOrd="5" destOrd="0" presId="urn:microsoft.com/office/officeart/2005/8/layout/vProcess5"/>
    <dgm:cxn modelId="{B4BBFB64-8CA0-4823-8397-1CA95446CA85}" type="presParOf" srcId="{A80CCDD8-2AD1-4036-98AE-A2140C6C0DE6}" destId="{60EAA1EB-6329-4948-B18D-1841626E8B53}" srcOrd="6" destOrd="0" presId="urn:microsoft.com/office/officeart/2005/8/layout/vProcess5"/>
    <dgm:cxn modelId="{623CC28A-85E1-4645-A2CE-2B5399D3E5D6}" type="presParOf" srcId="{A80CCDD8-2AD1-4036-98AE-A2140C6C0DE6}" destId="{2E6A7C30-D27D-47EF-A132-31D407E74BB1}" srcOrd="7" destOrd="0" presId="urn:microsoft.com/office/officeart/2005/8/layout/vProcess5"/>
    <dgm:cxn modelId="{DD7FAE96-FF65-4663-8E75-D87C06B7F2D8}" type="presParOf" srcId="{A80CCDD8-2AD1-4036-98AE-A2140C6C0DE6}" destId="{CD3513F0-CD7F-4D05-BFF8-01759AB152F6}" srcOrd="8" destOrd="0" presId="urn:microsoft.com/office/officeart/2005/8/layout/vProcess5"/>
    <dgm:cxn modelId="{81C2A75C-2701-4910-9A07-C2463BAF20A3}" type="presParOf" srcId="{A80CCDD8-2AD1-4036-98AE-A2140C6C0DE6}" destId="{6B9BF312-8CFD-4A97-9E16-0EF6D2737424}" srcOrd="9" destOrd="0" presId="urn:microsoft.com/office/officeart/2005/8/layout/vProcess5"/>
    <dgm:cxn modelId="{196CD242-A50F-4A35-A6DE-8DBCA92CA66D}" type="presParOf" srcId="{A80CCDD8-2AD1-4036-98AE-A2140C6C0DE6}" destId="{949221F6-A894-4AA9-B767-B41949EEE675}" srcOrd="10" destOrd="0" presId="urn:microsoft.com/office/officeart/2005/8/layout/vProcess5"/>
    <dgm:cxn modelId="{0F529812-9689-4A93-9449-DF1E60C12263}" type="presParOf" srcId="{A80CCDD8-2AD1-4036-98AE-A2140C6C0DE6}" destId="{494301EF-85EA-4D93-A047-0E565714940F}" srcOrd="11" destOrd="0" presId="urn:microsoft.com/office/officeart/2005/8/layout/vProcess5"/>
    <dgm:cxn modelId="{719DF376-211E-4B6C-BDA5-F8609A471D1F}" type="presParOf" srcId="{A80CCDD8-2AD1-4036-98AE-A2140C6C0DE6}" destId="{4805E837-BBBC-44D4-A8D9-4577C7E8B78F}" srcOrd="12" destOrd="0" presId="urn:microsoft.com/office/officeart/2005/8/layout/vProcess5"/>
    <dgm:cxn modelId="{94903760-30EC-42EE-8A30-08B48E7DAB29}" type="presParOf" srcId="{A80CCDD8-2AD1-4036-98AE-A2140C6C0DE6}" destId="{14094EDF-A25E-4172-B66E-D148015181FE}" srcOrd="13" destOrd="0" presId="urn:microsoft.com/office/officeart/2005/8/layout/vProcess5"/>
    <dgm:cxn modelId="{D099841B-B879-4647-95E4-2CC9B660E360}" type="presParOf" srcId="{A80CCDD8-2AD1-4036-98AE-A2140C6C0DE6}" destId="{2E131FA3-2B80-4195-9442-0F7F47CCAFE5}"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4325B5-CF98-4F6C-9D74-29C58139B16C}" type="doc">
      <dgm:prSet loTypeId="urn:microsoft.com/office/officeart/2005/8/layout/default" loCatId="list" qsTypeId="urn:microsoft.com/office/officeart/2005/8/quickstyle/3d1" qsCatId="3D" csTypeId="urn:microsoft.com/office/officeart/2005/8/colors/accent2_2" csCatId="accent2" phldr="1"/>
      <dgm:spPr/>
      <dgm:t>
        <a:bodyPr/>
        <a:lstStyle/>
        <a:p>
          <a:endParaRPr lang="es-ES"/>
        </a:p>
      </dgm:t>
    </dgm:pt>
    <dgm:pt modelId="{32A4941C-A10E-419C-AB7F-A8F002EED367}">
      <dgm:prSet phldrT="[Texto]"/>
      <dgm:spPr>
        <a:effectLst>
          <a:outerShdw blurRad="50800" dist="38100" dir="2700000" algn="tl" rotWithShape="0">
            <a:prstClr val="black">
              <a:alpha val="40000"/>
            </a:prstClr>
          </a:outerShdw>
        </a:effectLst>
      </dgm:spPr>
      <dgm:t>
        <a:bodyPr/>
        <a:lstStyle/>
        <a:p>
          <a:r>
            <a:rPr lang="es-ES" dirty="0">
              <a:solidFill>
                <a:schemeClr val="tx1"/>
              </a:solidFill>
            </a:rPr>
            <a:t>La previsión es difícil</a:t>
          </a:r>
        </a:p>
      </dgm:t>
    </dgm:pt>
    <dgm:pt modelId="{975F5286-1F1E-47A3-BE1F-2B75C4DC0BF7}" type="parTrans" cxnId="{6D3D5C7E-F2D8-451A-B775-25788FE0B01E}">
      <dgm:prSet/>
      <dgm:spPr/>
      <dgm:t>
        <a:bodyPr/>
        <a:lstStyle/>
        <a:p>
          <a:endParaRPr lang="es-ES">
            <a:solidFill>
              <a:schemeClr val="tx1"/>
            </a:solidFill>
          </a:endParaRPr>
        </a:p>
      </dgm:t>
    </dgm:pt>
    <dgm:pt modelId="{15F52CBF-63DD-4B16-B6DF-9285F307FCD3}" type="sibTrans" cxnId="{6D3D5C7E-F2D8-451A-B775-25788FE0B01E}">
      <dgm:prSet/>
      <dgm:spPr/>
      <dgm:t>
        <a:bodyPr/>
        <a:lstStyle/>
        <a:p>
          <a:endParaRPr lang="es-ES">
            <a:solidFill>
              <a:schemeClr val="tx1"/>
            </a:solidFill>
          </a:endParaRPr>
        </a:p>
      </dgm:t>
    </dgm:pt>
    <dgm:pt modelId="{EBE9B3FC-A83E-48D3-A49A-632B1BDECF58}">
      <dgm:prSet phldrT="[Texto]"/>
      <dgm:spPr>
        <a:effectLst>
          <a:outerShdw blurRad="50800" dist="38100" dir="2700000" algn="tl" rotWithShape="0">
            <a:prstClr val="black">
              <a:alpha val="40000"/>
            </a:prstClr>
          </a:outerShdw>
        </a:effectLst>
      </dgm:spPr>
      <dgm:t>
        <a:bodyPr/>
        <a:lstStyle/>
        <a:p>
          <a:r>
            <a:rPr lang="es-ES" dirty="0">
              <a:solidFill>
                <a:schemeClr val="tx1"/>
              </a:solidFill>
            </a:rPr>
            <a:t>Gran variedad de factores implicados</a:t>
          </a:r>
        </a:p>
      </dgm:t>
    </dgm:pt>
    <dgm:pt modelId="{959803F8-43F6-43CC-A943-FEB7BBCB95F0}" type="parTrans" cxnId="{3176E472-19DB-44BA-A782-134F80B56DF5}">
      <dgm:prSet/>
      <dgm:spPr/>
      <dgm:t>
        <a:bodyPr/>
        <a:lstStyle/>
        <a:p>
          <a:endParaRPr lang="es-ES">
            <a:solidFill>
              <a:schemeClr val="tx1"/>
            </a:solidFill>
          </a:endParaRPr>
        </a:p>
      </dgm:t>
    </dgm:pt>
    <dgm:pt modelId="{19FF3CB5-5F21-4297-8608-CB21898FCB01}" type="sibTrans" cxnId="{3176E472-19DB-44BA-A782-134F80B56DF5}">
      <dgm:prSet/>
      <dgm:spPr/>
      <dgm:t>
        <a:bodyPr/>
        <a:lstStyle/>
        <a:p>
          <a:endParaRPr lang="es-ES">
            <a:solidFill>
              <a:schemeClr val="tx1"/>
            </a:solidFill>
          </a:endParaRPr>
        </a:p>
      </dgm:t>
    </dgm:pt>
    <dgm:pt modelId="{B9A55AD0-D57A-4AA9-9237-55C0BD59A83D}" type="pres">
      <dgm:prSet presAssocID="{944325B5-CF98-4F6C-9D74-29C58139B16C}" presName="diagram" presStyleCnt="0">
        <dgm:presLayoutVars>
          <dgm:dir/>
          <dgm:resizeHandles val="exact"/>
        </dgm:presLayoutVars>
      </dgm:prSet>
      <dgm:spPr/>
    </dgm:pt>
    <dgm:pt modelId="{ED5DA813-016F-4FA5-9C7B-37D3A476F8CE}" type="pres">
      <dgm:prSet presAssocID="{32A4941C-A10E-419C-AB7F-A8F002EED367}" presName="node" presStyleLbl="node1" presStyleIdx="0" presStyleCnt="2" custLinFactNeighborX="-18034">
        <dgm:presLayoutVars>
          <dgm:bulletEnabled val="1"/>
        </dgm:presLayoutVars>
      </dgm:prSet>
      <dgm:spPr/>
    </dgm:pt>
    <dgm:pt modelId="{207A6059-43D5-44F2-85F1-26C76E00D45B}" type="pres">
      <dgm:prSet presAssocID="{15F52CBF-63DD-4B16-B6DF-9285F307FCD3}" presName="sibTrans" presStyleCnt="0"/>
      <dgm:spPr/>
    </dgm:pt>
    <dgm:pt modelId="{393A2510-8989-4266-A20F-F15BF45B6600}" type="pres">
      <dgm:prSet presAssocID="{EBE9B3FC-A83E-48D3-A49A-632B1BDECF58}" presName="node" presStyleLbl="node1" presStyleIdx="1" presStyleCnt="2" custLinFactNeighborX="22111">
        <dgm:presLayoutVars>
          <dgm:bulletEnabled val="1"/>
        </dgm:presLayoutVars>
      </dgm:prSet>
      <dgm:spPr/>
    </dgm:pt>
  </dgm:ptLst>
  <dgm:cxnLst>
    <dgm:cxn modelId="{0253390E-6F40-4CC0-B1DD-B9CC83A4E79D}" type="presOf" srcId="{944325B5-CF98-4F6C-9D74-29C58139B16C}" destId="{B9A55AD0-D57A-4AA9-9237-55C0BD59A83D}" srcOrd="0" destOrd="0" presId="urn:microsoft.com/office/officeart/2005/8/layout/default"/>
    <dgm:cxn modelId="{12354267-C634-4BEA-96DD-BF5B74A837AE}" type="presOf" srcId="{EBE9B3FC-A83E-48D3-A49A-632B1BDECF58}" destId="{393A2510-8989-4266-A20F-F15BF45B6600}" srcOrd="0" destOrd="0" presId="urn:microsoft.com/office/officeart/2005/8/layout/default"/>
    <dgm:cxn modelId="{3176E472-19DB-44BA-A782-134F80B56DF5}" srcId="{944325B5-CF98-4F6C-9D74-29C58139B16C}" destId="{EBE9B3FC-A83E-48D3-A49A-632B1BDECF58}" srcOrd="1" destOrd="0" parTransId="{959803F8-43F6-43CC-A943-FEB7BBCB95F0}" sibTransId="{19FF3CB5-5F21-4297-8608-CB21898FCB01}"/>
    <dgm:cxn modelId="{3501D75A-C301-4311-813A-635A8F58E8B4}" type="presOf" srcId="{32A4941C-A10E-419C-AB7F-A8F002EED367}" destId="{ED5DA813-016F-4FA5-9C7B-37D3A476F8CE}" srcOrd="0" destOrd="0" presId="urn:microsoft.com/office/officeart/2005/8/layout/default"/>
    <dgm:cxn modelId="{6D3D5C7E-F2D8-451A-B775-25788FE0B01E}" srcId="{944325B5-CF98-4F6C-9D74-29C58139B16C}" destId="{32A4941C-A10E-419C-AB7F-A8F002EED367}" srcOrd="0" destOrd="0" parTransId="{975F5286-1F1E-47A3-BE1F-2B75C4DC0BF7}" sibTransId="{15F52CBF-63DD-4B16-B6DF-9285F307FCD3}"/>
    <dgm:cxn modelId="{4A80059B-F24D-41DD-9BAC-30AAC12443B3}" type="presParOf" srcId="{B9A55AD0-D57A-4AA9-9237-55C0BD59A83D}" destId="{ED5DA813-016F-4FA5-9C7B-37D3A476F8CE}" srcOrd="0" destOrd="0" presId="urn:microsoft.com/office/officeart/2005/8/layout/default"/>
    <dgm:cxn modelId="{04A2627C-C90E-402C-9E89-E76BE7D69E36}" type="presParOf" srcId="{B9A55AD0-D57A-4AA9-9237-55C0BD59A83D}" destId="{207A6059-43D5-44F2-85F1-26C76E00D45B}" srcOrd="1" destOrd="0" presId="urn:microsoft.com/office/officeart/2005/8/layout/default"/>
    <dgm:cxn modelId="{ACFB8F2B-0B34-46EC-9FDF-A5CB9004BFD4}" type="presParOf" srcId="{B9A55AD0-D57A-4AA9-9237-55C0BD59A83D}" destId="{393A2510-8989-4266-A20F-F15BF45B6600}" srcOrd="2" destOrd="0" presId="urn:microsoft.com/office/officeart/2005/8/layout/default"/>
  </dgm:cxnLst>
  <dgm:bg>
    <a:effectLst>
      <a:outerShdw blurRad="50800" dist="38100" dir="2700000" algn="tl" rotWithShape="0">
        <a:prstClr val="black">
          <a:alpha val="40000"/>
        </a:prstClr>
      </a:outerShdw>
    </a:effectLst>
  </dgm:bg>
  <dgm:whole>
    <a:ln w="12700">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128D29-F929-B34D-90B9-E805481217BC}" type="doc">
      <dgm:prSet loTypeId="urn:microsoft.com/office/officeart/2005/8/layout/arrow4" loCatId="" qsTypeId="urn:microsoft.com/office/officeart/2005/8/quickstyle/simple4" qsCatId="simple" csTypeId="urn:microsoft.com/office/officeart/2005/8/colors/accent1_2" csCatId="accent1" phldr="1"/>
      <dgm:spPr/>
      <dgm:t>
        <a:bodyPr/>
        <a:lstStyle/>
        <a:p>
          <a:endParaRPr lang="es-ES"/>
        </a:p>
      </dgm:t>
    </dgm:pt>
    <dgm:pt modelId="{CC7A02D8-B26A-E24E-BA46-6712D3CB0052}">
      <dgm:prSet phldrT="[Texto]"/>
      <dgm:spPr/>
      <dgm:t>
        <a:bodyPr/>
        <a:lstStyle/>
        <a:p>
          <a:pPr algn="ctr"/>
          <a:r>
            <a:rPr lang="es-ES" b="1" noProof="0" dirty="0">
              <a:solidFill>
                <a:schemeClr val="tx1"/>
              </a:solidFill>
              <a:cs typeface="Arial" charset="0"/>
            </a:rPr>
            <a:t>Capacidad máxima</a:t>
          </a:r>
          <a:endParaRPr lang="es-ES" noProof="0" dirty="0">
            <a:solidFill>
              <a:schemeClr val="tx1"/>
            </a:solidFill>
          </a:endParaRPr>
        </a:p>
      </dgm:t>
    </dgm:pt>
    <dgm:pt modelId="{CE90109E-48A2-8543-9B70-E4C04F3A16F7}" type="parTrans" cxnId="{5480D0D1-CE54-9246-8E73-D5BC26C941A9}">
      <dgm:prSet/>
      <dgm:spPr/>
      <dgm:t>
        <a:bodyPr/>
        <a:lstStyle/>
        <a:p>
          <a:endParaRPr lang="es-ES"/>
        </a:p>
      </dgm:t>
    </dgm:pt>
    <dgm:pt modelId="{D8081DCC-BEF7-684E-BEA8-21E089303DF7}" type="sibTrans" cxnId="{5480D0D1-CE54-9246-8E73-D5BC26C941A9}">
      <dgm:prSet/>
      <dgm:spPr/>
      <dgm:t>
        <a:bodyPr/>
        <a:lstStyle/>
        <a:p>
          <a:endParaRPr lang="es-ES"/>
        </a:p>
      </dgm:t>
    </dgm:pt>
    <dgm:pt modelId="{27591F07-4224-204A-BB97-7E17929323D4}">
      <dgm:prSet phldrT="[Texto]"/>
      <dgm:spPr/>
      <dgm:t>
        <a:bodyPr anchor="b" anchorCtr="0"/>
        <a:lstStyle/>
        <a:p>
          <a:pPr algn="ctr"/>
          <a:r>
            <a:rPr lang="es-ES" b="1" dirty="0">
              <a:solidFill>
                <a:schemeClr val="tx1"/>
              </a:solidFill>
              <a:cs typeface="Arial" charset="0"/>
            </a:rPr>
            <a:t>Capacidad normal</a:t>
          </a:r>
          <a:endParaRPr lang="es-ES" dirty="0">
            <a:solidFill>
              <a:schemeClr val="tx1"/>
            </a:solidFill>
          </a:endParaRPr>
        </a:p>
      </dgm:t>
    </dgm:pt>
    <dgm:pt modelId="{71AA6A6D-1127-DC45-A8B4-05DD7F714D6E}" type="parTrans" cxnId="{7476B36E-4B7B-DB47-8847-0CF3C0E666CD}">
      <dgm:prSet/>
      <dgm:spPr/>
      <dgm:t>
        <a:bodyPr/>
        <a:lstStyle/>
        <a:p>
          <a:endParaRPr lang="es-ES"/>
        </a:p>
      </dgm:t>
    </dgm:pt>
    <dgm:pt modelId="{DB5D2311-9261-4740-88DD-4E56B47B0A10}" type="sibTrans" cxnId="{7476B36E-4B7B-DB47-8847-0CF3C0E666CD}">
      <dgm:prSet/>
      <dgm:spPr/>
      <dgm:t>
        <a:bodyPr/>
        <a:lstStyle/>
        <a:p>
          <a:endParaRPr lang="es-ES"/>
        </a:p>
      </dgm:t>
    </dgm:pt>
    <dgm:pt modelId="{5058BFC8-54AA-3E42-BE75-6468E0D1156F}" type="pres">
      <dgm:prSet presAssocID="{71128D29-F929-B34D-90B9-E805481217BC}" presName="compositeShape" presStyleCnt="0">
        <dgm:presLayoutVars>
          <dgm:chMax val="2"/>
          <dgm:dir/>
          <dgm:resizeHandles val="exact"/>
        </dgm:presLayoutVars>
      </dgm:prSet>
      <dgm:spPr/>
    </dgm:pt>
    <dgm:pt modelId="{E9EB8964-599F-D047-BF5A-FA9AE0D880B2}" type="pres">
      <dgm:prSet presAssocID="{CC7A02D8-B26A-E24E-BA46-6712D3CB0052}" presName="upArrow" presStyleLbl="node1" presStyleIdx="0" presStyleCnt="2" custScaleX="67958" custScaleY="75748" custLinFactNeighborX="-2817" custLinFactNeighborY="-1806"/>
      <dgm:spPr>
        <a:solidFill>
          <a:srgbClr val="FF0000"/>
        </a:solidFill>
        <a:ln>
          <a:solidFill>
            <a:schemeClr val="tx1"/>
          </a:solidFill>
        </a:ln>
        <a:effectLst>
          <a:outerShdw blurRad="50800" dist="38100" dir="2700000" algn="tl" rotWithShape="0">
            <a:prstClr val="black">
              <a:alpha val="40000"/>
            </a:prstClr>
          </a:outerShdw>
        </a:effectLst>
      </dgm:spPr>
    </dgm:pt>
    <dgm:pt modelId="{4CED766D-B1F8-8C42-B3A1-44B871CF5CA9}" type="pres">
      <dgm:prSet presAssocID="{CC7A02D8-B26A-E24E-BA46-6712D3CB0052}" presName="upArrowText" presStyleLbl="revTx" presStyleIdx="0" presStyleCnt="2" custScaleY="58385" custLinFactNeighborY="-10234">
        <dgm:presLayoutVars>
          <dgm:chMax val="0"/>
          <dgm:bulletEnabled val="1"/>
        </dgm:presLayoutVars>
      </dgm:prSet>
      <dgm:spPr/>
    </dgm:pt>
    <dgm:pt modelId="{B7066F8D-36BA-7C4B-8E53-7D322616E16C}" type="pres">
      <dgm:prSet presAssocID="{27591F07-4224-204A-BB97-7E17929323D4}" presName="downArrow" presStyleLbl="node1" presStyleIdx="1" presStyleCnt="2" custScaleX="68426" custScaleY="72084" custLinFactNeighborX="-6486" custLinFactNeighborY="1647"/>
      <dgm:spPr>
        <a:solidFill>
          <a:srgbClr val="FF0000"/>
        </a:solidFill>
        <a:ln>
          <a:solidFill>
            <a:schemeClr val="tx1"/>
          </a:solidFill>
        </a:ln>
        <a:effectLst>
          <a:outerShdw blurRad="50800" dist="38100" dir="2700000" algn="tl" rotWithShape="0">
            <a:prstClr val="black">
              <a:alpha val="40000"/>
            </a:prstClr>
          </a:outerShdw>
        </a:effectLst>
      </dgm:spPr>
    </dgm:pt>
    <dgm:pt modelId="{31E08DAB-6627-3F40-9CE1-8F0530D8838E}" type="pres">
      <dgm:prSet presAssocID="{27591F07-4224-204A-BB97-7E17929323D4}" presName="downArrowText" presStyleLbl="revTx" presStyleIdx="1" presStyleCnt="2" custScaleY="55857" custLinFactNeighborX="-936" custLinFactNeighborY="17532">
        <dgm:presLayoutVars>
          <dgm:chMax val="0"/>
          <dgm:bulletEnabled val="1"/>
        </dgm:presLayoutVars>
      </dgm:prSet>
      <dgm:spPr/>
    </dgm:pt>
  </dgm:ptLst>
  <dgm:cxnLst>
    <dgm:cxn modelId="{DFFE8341-B160-47BC-BF0D-729D6B7BC10C}" type="presOf" srcId="{71128D29-F929-B34D-90B9-E805481217BC}" destId="{5058BFC8-54AA-3E42-BE75-6468E0D1156F}" srcOrd="0" destOrd="0" presId="urn:microsoft.com/office/officeart/2005/8/layout/arrow4"/>
    <dgm:cxn modelId="{7476B36E-4B7B-DB47-8847-0CF3C0E666CD}" srcId="{71128D29-F929-B34D-90B9-E805481217BC}" destId="{27591F07-4224-204A-BB97-7E17929323D4}" srcOrd="1" destOrd="0" parTransId="{71AA6A6D-1127-DC45-A8B4-05DD7F714D6E}" sibTransId="{DB5D2311-9261-4740-88DD-4E56B47B0A10}"/>
    <dgm:cxn modelId="{A605599C-7D74-4075-94D4-6FC61B3C88B7}" type="presOf" srcId="{CC7A02D8-B26A-E24E-BA46-6712D3CB0052}" destId="{4CED766D-B1F8-8C42-B3A1-44B871CF5CA9}" srcOrd="0" destOrd="0" presId="urn:microsoft.com/office/officeart/2005/8/layout/arrow4"/>
    <dgm:cxn modelId="{C652F09C-CF5C-467D-A372-63B2D219DEAA}" type="presOf" srcId="{27591F07-4224-204A-BB97-7E17929323D4}" destId="{31E08DAB-6627-3F40-9CE1-8F0530D8838E}" srcOrd="0" destOrd="0" presId="urn:microsoft.com/office/officeart/2005/8/layout/arrow4"/>
    <dgm:cxn modelId="{5480D0D1-CE54-9246-8E73-D5BC26C941A9}" srcId="{71128D29-F929-B34D-90B9-E805481217BC}" destId="{CC7A02D8-B26A-E24E-BA46-6712D3CB0052}" srcOrd="0" destOrd="0" parTransId="{CE90109E-48A2-8543-9B70-E4C04F3A16F7}" sibTransId="{D8081DCC-BEF7-684E-BEA8-21E089303DF7}"/>
    <dgm:cxn modelId="{116E0DE6-DA58-42B6-804A-17BE408AE8D1}" type="presParOf" srcId="{5058BFC8-54AA-3E42-BE75-6468E0D1156F}" destId="{E9EB8964-599F-D047-BF5A-FA9AE0D880B2}" srcOrd="0" destOrd="0" presId="urn:microsoft.com/office/officeart/2005/8/layout/arrow4"/>
    <dgm:cxn modelId="{D5BE02D5-4D0A-4E17-9DF1-DC5C2FC0CDD7}" type="presParOf" srcId="{5058BFC8-54AA-3E42-BE75-6468E0D1156F}" destId="{4CED766D-B1F8-8C42-B3A1-44B871CF5CA9}" srcOrd="1" destOrd="0" presId="urn:microsoft.com/office/officeart/2005/8/layout/arrow4"/>
    <dgm:cxn modelId="{03D8F4EB-5C14-4199-82ED-291E2E5B625D}" type="presParOf" srcId="{5058BFC8-54AA-3E42-BE75-6468E0D1156F}" destId="{B7066F8D-36BA-7C4B-8E53-7D322616E16C}" srcOrd="2" destOrd="0" presId="urn:microsoft.com/office/officeart/2005/8/layout/arrow4"/>
    <dgm:cxn modelId="{19F30784-C0CF-4F6F-8B63-B49562C11350}" type="presParOf" srcId="{5058BFC8-54AA-3E42-BE75-6468E0D1156F}" destId="{31E08DAB-6627-3F40-9CE1-8F0530D8838E}"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5220-C337-4E71-B477-30B031AD4050}">
      <dsp:nvSpPr>
        <dsp:cNvPr id="0" name=""/>
        <dsp:cNvSpPr/>
      </dsp:nvSpPr>
      <dsp:spPr>
        <a:xfrm>
          <a:off x="1546749" y="0"/>
          <a:ext cx="1546749" cy="1575212"/>
        </a:xfrm>
        <a:prstGeom prst="trapezoid">
          <a:avLst>
            <a:gd name="adj" fmla="val 50000"/>
          </a:avLst>
        </a:prstGeom>
        <a:solidFill>
          <a:srgbClr val="0070C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b="1" kern="1200" dirty="0">
            <a:effectLst>
              <a:outerShdw blurRad="38100" dist="38100" dir="2700000" algn="tl">
                <a:srgbClr val="000000">
                  <a:alpha val="43137"/>
                </a:srgbClr>
              </a:outerShdw>
            </a:effectLst>
          </a:endParaRPr>
        </a:p>
        <a:p>
          <a:pPr marL="0" lvl="0" indent="0" algn="ctr" defTabSz="889000">
            <a:lnSpc>
              <a:spcPct val="90000"/>
            </a:lnSpc>
            <a:spcBef>
              <a:spcPct val="0"/>
            </a:spcBef>
            <a:spcAft>
              <a:spcPct val="35000"/>
            </a:spcAft>
            <a:buNone/>
          </a:pPr>
          <a:r>
            <a:rPr lang="es-ES" sz="1400" b="1" kern="1200" dirty="0"/>
            <a:t>Dirección general de la organización</a:t>
          </a:r>
        </a:p>
      </dsp:txBody>
      <dsp:txXfrm>
        <a:off x="1546749" y="0"/>
        <a:ext cx="1546749" cy="1575212"/>
      </dsp:txXfrm>
    </dsp:sp>
    <dsp:sp modelId="{EEF23723-6EE3-4FA0-8259-038EE4B942AA}">
      <dsp:nvSpPr>
        <dsp:cNvPr id="0" name=""/>
        <dsp:cNvSpPr/>
      </dsp:nvSpPr>
      <dsp:spPr>
        <a:xfrm>
          <a:off x="773374" y="1575212"/>
          <a:ext cx="3093498" cy="1575212"/>
        </a:xfrm>
        <a:prstGeom prst="trapezoid">
          <a:avLst>
            <a:gd name="adj" fmla="val 49097"/>
          </a:avLst>
        </a:prstGeom>
        <a:solidFill>
          <a:srgbClr val="0070C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dirty="0"/>
            <a:t>Estrategias competitivas y cooperativas</a:t>
          </a:r>
        </a:p>
      </dsp:txBody>
      <dsp:txXfrm>
        <a:off x="1314736" y="1575212"/>
        <a:ext cx="2010773" cy="1575212"/>
      </dsp:txXfrm>
    </dsp:sp>
    <dsp:sp modelId="{AB48690C-737A-49B8-898E-FBE706396E11}">
      <dsp:nvSpPr>
        <dsp:cNvPr id="0" name=""/>
        <dsp:cNvSpPr/>
      </dsp:nvSpPr>
      <dsp:spPr>
        <a:xfrm>
          <a:off x="0" y="3150424"/>
          <a:ext cx="4640247" cy="1575212"/>
        </a:xfrm>
        <a:prstGeom prst="trapezoid">
          <a:avLst>
            <a:gd name="adj" fmla="val 49097"/>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dirty="0"/>
            <a:t>Maximizar la productividad de los recursos</a:t>
          </a:r>
        </a:p>
      </dsp:txBody>
      <dsp:txXfrm>
        <a:off x="812043" y="3150424"/>
        <a:ext cx="3016160" cy="1575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749F9-BE6C-47CD-B68F-AEB18BC50402}">
      <dsp:nvSpPr>
        <dsp:cNvPr id="0" name=""/>
        <dsp:cNvSpPr/>
      </dsp:nvSpPr>
      <dsp:spPr>
        <a:xfrm>
          <a:off x="0" y="62027"/>
          <a:ext cx="6157708" cy="1911030"/>
        </a:xfrm>
        <a:prstGeom prst="roundRect">
          <a:avLst/>
        </a:prstGeom>
        <a:solidFill>
          <a:srgbClr val="0070C0"/>
        </a:solidFill>
        <a:ln w="12700" cap="flat" cmpd="sng" algn="ctr">
          <a:solidFill>
            <a:scrgbClr r="0" g="0" b="0"/>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b="1" kern="1200" dirty="0">
              <a:solidFill>
                <a:schemeClr val="tx1"/>
              </a:solidFill>
            </a:rPr>
            <a:t>Enfoque jerárquico</a:t>
          </a:r>
        </a:p>
        <a:p>
          <a:pPr marL="0" lvl="0" indent="0" algn="ctr" defTabSz="1600200">
            <a:lnSpc>
              <a:spcPct val="90000"/>
            </a:lnSpc>
            <a:spcBef>
              <a:spcPct val="0"/>
            </a:spcBef>
            <a:spcAft>
              <a:spcPct val="35000"/>
            </a:spcAft>
            <a:buNone/>
          </a:pPr>
          <a:r>
            <a:rPr lang="es-ES" sz="2400" kern="1200" dirty="0">
              <a:solidFill>
                <a:schemeClr val="tx1"/>
              </a:solidFill>
            </a:rPr>
            <a:t>(Modelo de incompatibilidades o </a:t>
          </a:r>
          <a:r>
            <a:rPr lang="es-ES" sz="2400" i="1" kern="1200" dirty="0">
              <a:solidFill>
                <a:schemeClr val="tx1"/>
              </a:solidFill>
            </a:rPr>
            <a:t>trade-offs</a:t>
          </a:r>
          <a:r>
            <a:rPr lang="es-ES" sz="2400" kern="1200" dirty="0">
              <a:solidFill>
                <a:schemeClr val="tx1"/>
              </a:solidFill>
            </a:rPr>
            <a:t>)</a:t>
          </a:r>
        </a:p>
        <a:p>
          <a:pPr marL="0" lvl="0" indent="0" algn="l" defTabSz="1600200">
            <a:lnSpc>
              <a:spcPct val="90000"/>
            </a:lnSpc>
            <a:spcBef>
              <a:spcPct val="0"/>
            </a:spcBef>
            <a:spcAft>
              <a:spcPct val="35000"/>
            </a:spcAft>
            <a:buNone/>
          </a:pPr>
          <a:endParaRPr lang="es-ES" sz="3600" kern="1200" dirty="0">
            <a:solidFill>
              <a:schemeClr val="tx1"/>
            </a:solidFill>
          </a:endParaRPr>
        </a:p>
      </dsp:txBody>
      <dsp:txXfrm>
        <a:off x="93289" y="155316"/>
        <a:ext cx="5971130" cy="1724452"/>
      </dsp:txXfrm>
    </dsp:sp>
    <dsp:sp modelId="{20DE412F-18DC-48C6-9BDE-CF7B60B99977}">
      <dsp:nvSpPr>
        <dsp:cNvPr id="0" name=""/>
        <dsp:cNvSpPr/>
      </dsp:nvSpPr>
      <dsp:spPr>
        <a:xfrm>
          <a:off x="0" y="3137620"/>
          <a:ext cx="6157708" cy="1911030"/>
        </a:xfrm>
        <a:prstGeom prst="roundRect">
          <a:avLst/>
        </a:prstGeom>
        <a:solidFill>
          <a:srgbClr val="0070C0"/>
        </a:solidFill>
        <a:ln w="12700" cap="flat" cmpd="sng" algn="ctr">
          <a:solidFill>
            <a:scrgbClr r="0" g="0" b="0"/>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b="1" kern="1200" dirty="0">
              <a:solidFill>
                <a:schemeClr val="tx1"/>
              </a:solidFill>
            </a:rPr>
            <a:t>Enfoque basado en los recursos productivos</a:t>
          </a:r>
        </a:p>
        <a:p>
          <a:pPr marL="0" lvl="0" indent="0" algn="ctr" defTabSz="1600200">
            <a:lnSpc>
              <a:spcPct val="90000"/>
            </a:lnSpc>
            <a:spcBef>
              <a:spcPct val="0"/>
            </a:spcBef>
            <a:spcAft>
              <a:spcPct val="35000"/>
            </a:spcAft>
            <a:buNone/>
          </a:pPr>
          <a:r>
            <a:rPr lang="es-ES" sz="2400" kern="1200" dirty="0">
              <a:solidFill>
                <a:schemeClr val="tx1"/>
              </a:solidFill>
            </a:rPr>
            <a:t>(Se traslada el “enfoque de recursos y capacidades”)</a:t>
          </a:r>
        </a:p>
      </dsp:txBody>
      <dsp:txXfrm>
        <a:off x="93289" y="3230909"/>
        <a:ext cx="5971130" cy="1724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F875D-A034-4649-8D8E-19D5606DD9E8}">
      <dsp:nvSpPr>
        <dsp:cNvPr id="0" name=""/>
        <dsp:cNvSpPr/>
      </dsp:nvSpPr>
      <dsp:spPr>
        <a:xfrm>
          <a:off x="0" y="4884044"/>
          <a:ext cx="9250290" cy="534458"/>
        </a:xfrm>
        <a:prstGeom prst="rec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7. Validar e implementar los resultados</a:t>
          </a:r>
        </a:p>
      </dsp:txBody>
      <dsp:txXfrm>
        <a:off x="0" y="4884044"/>
        <a:ext cx="9250290" cy="534458"/>
      </dsp:txXfrm>
    </dsp:sp>
    <dsp:sp modelId="{15AB2532-7809-4E36-9D12-17E144B1C069}">
      <dsp:nvSpPr>
        <dsp:cNvPr id="0" name=""/>
        <dsp:cNvSpPr/>
      </dsp:nvSpPr>
      <dsp:spPr>
        <a:xfrm rot="10800000">
          <a:off x="0" y="4070064"/>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6. Realizar la previsión</a:t>
          </a:r>
        </a:p>
      </dsp:txBody>
      <dsp:txXfrm rot="10800000">
        <a:off x="0" y="4070064"/>
        <a:ext cx="9250290" cy="534108"/>
      </dsp:txXfrm>
    </dsp:sp>
    <dsp:sp modelId="{6DA9BB6A-885C-4C98-9C09-640345E1D47C}">
      <dsp:nvSpPr>
        <dsp:cNvPr id="0" name=""/>
        <dsp:cNvSpPr/>
      </dsp:nvSpPr>
      <dsp:spPr>
        <a:xfrm rot="10800000">
          <a:off x="0" y="3256084"/>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5. Recopilación de los datos necesarios para hacer la previsión</a:t>
          </a:r>
        </a:p>
      </dsp:txBody>
      <dsp:txXfrm rot="10800000">
        <a:off x="0" y="3256084"/>
        <a:ext cx="9250290" cy="534108"/>
      </dsp:txXfrm>
    </dsp:sp>
    <dsp:sp modelId="{27B4DEBC-B307-474C-8FD3-2B09882F4DDC}">
      <dsp:nvSpPr>
        <dsp:cNvPr id="0" name=""/>
        <dsp:cNvSpPr/>
      </dsp:nvSpPr>
      <dsp:spPr>
        <a:xfrm rot="10800000">
          <a:off x="0" y="2442104"/>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4. Seleccionar el modelo o los modelos de previsión</a:t>
          </a:r>
        </a:p>
      </dsp:txBody>
      <dsp:txXfrm rot="10800000">
        <a:off x="0" y="2442104"/>
        <a:ext cx="9250290" cy="534108"/>
      </dsp:txXfrm>
    </dsp:sp>
    <dsp:sp modelId="{C36F3A84-37AA-4881-A370-439A07D3D96B}">
      <dsp:nvSpPr>
        <dsp:cNvPr id="0" name=""/>
        <dsp:cNvSpPr/>
      </dsp:nvSpPr>
      <dsp:spPr>
        <a:xfrm rot="10800000">
          <a:off x="0" y="1628124"/>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3. Definir el horizonte temporal de la previsión</a:t>
          </a:r>
        </a:p>
      </dsp:txBody>
      <dsp:txXfrm rot="10800000">
        <a:off x="0" y="1628124"/>
        <a:ext cx="9250290" cy="534108"/>
      </dsp:txXfrm>
    </dsp:sp>
    <dsp:sp modelId="{C4B73C19-D763-47F5-BB7E-396AD0EAD0D2}">
      <dsp:nvSpPr>
        <dsp:cNvPr id="0" name=""/>
        <dsp:cNvSpPr/>
      </dsp:nvSpPr>
      <dsp:spPr>
        <a:xfrm rot="10800000">
          <a:off x="0" y="814144"/>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2. Seleccionar los artículos para los que se va a realizar la previsión</a:t>
          </a:r>
        </a:p>
      </dsp:txBody>
      <dsp:txXfrm rot="10800000">
        <a:off x="0" y="814144"/>
        <a:ext cx="9250290" cy="534108"/>
      </dsp:txXfrm>
    </dsp:sp>
    <dsp:sp modelId="{DA58C841-CEDE-4B23-B1A8-480DEB506836}">
      <dsp:nvSpPr>
        <dsp:cNvPr id="0" name=""/>
        <dsp:cNvSpPr/>
      </dsp:nvSpPr>
      <dsp:spPr>
        <a:xfrm rot="10800000">
          <a:off x="0" y="0"/>
          <a:ext cx="9250290" cy="821996"/>
        </a:xfrm>
        <a:prstGeom prst="upArrowCallou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1. Determinar el uso de la previsión</a:t>
          </a:r>
        </a:p>
      </dsp:txBody>
      <dsp:txXfrm rot="10800000">
        <a:off x="0" y="0"/>
        <a:ext cx="9250290" cy="534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0CB18-533A-45E4-8D63-647BA88F876D}">
      <dsp:nvSpPr>
        <dsp:cNvPr id="0" name=""/>
        <dsp:cNvSpPr/>
      </dsp:nvSpPr>
      <dsp:spPr>
        <a:xfrm>
          <a:off x="724603" y="0"/>
          <a:ext cx="8212170" cy="4319893"/>
        </a:xfrm>
        <a:prstGeom prst="rightArrow">
          <a:avLst/>
        </a:prstGeom>
        <a:solidFill>
          <a:schemeClr val="accent2"/>
        </a:solidFill>
        <a:ln>
          <a:solidFill>
            <a:schemeClr val="tx1"/>
          </a:solid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1FCD5685-A299-4055-9F68-EAB3113ACFB0}">
      <dsp:nvSpPr>
        <dsp:cNvPr id="0" name=""/>
        <dsp:cNvSpPr/>
      </dsp:nvSpPr>
      <dsp:spPr>
        <a:xfrm>
          <a:off x="136806" y="1295967"/>
          <a:ext cx="2898413" cy="1727957"/>
        </a:xfrm>
        <a:prstGeom prst="roundRec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1" u="sng" kern="1200" dirty="0">
              <a:solidFill>
                <a:schemeClr val="tx1"/>
              </a:solidFill>
            </a:rPr>
            <a:t>PASO 1</a:t>
          </a:r>
        </a:p>
        <a:p>
          <a:pPr marL="0" lvl="0" indent="0" algn="ctr" defTabSz="1689100">
            <a:lnSpc>
              <a:spcPct val="90000"/>
            </a:lnSpc>
            <a:spcBef>
              <a:spcPct val="0"/>
            </a:spcBef>
            <a:spcAft>
              <a:spcPct val="35000"/>
            </a:spcAft>
            <a:buNone/>
          </a:pPr>
          <a:r>
            <a:rPr lang="es-ES" sz="3800" kern="1200" dirty="0"/>
            <a:t>Calcular </a:t>
          </a:r>
          <a:r>
            <a:rPr lang="en-US" sz="3800" i="1" kern="1200" dirty="0">
              <a:solidFill>
                <a:srgbClr val="000000"/>
              </a:solidFill>
              <a:ea typeface="ＭＳ Ｐゴシック" charset="0"/>
              <a:cs typeface="Arial" charset="0"/>
            </a:rPr>
            <a:t>F</a:t>
          </a:r>
          <a:r>
            <a:rPr lang="en-US" sz="3800" i="1" kern="1200" baseline="-25000" dirty="0">
              <a:solidFill>
                <a:srgbClr val="000000"/>
              </a:solidFill>
              <a:ea typeface="ＭＳ Ｐゴシック" charset="0"/>
              <a:cs typeface="Arial" charset="0"/>
            </a:rPr>
            <a:t>t</a:t>
          </a:r>
          <a:endParaRPr lang="es-ES" sz="3800" kern="1200" dirty="0"/>
        </a:p>
      </dsp:txBody>
      <dsp:txXfrm>
        <a:off x="221158" y="1380319"/>
        <a:ext cx="2729709" cy="1559253"/>
      </dsp:txXfrm>
    </dsp:sp>
    <dsp:sp modelId="{4715E18B-C9BF-487C-9EBE-552BCAE015DA}">
      <dsp:nvSpPr>
        <dsp:cNvPr id="0" name=""/>
        <dsp:cNvSpPr/>
      </dsp:nvSpPr>
      <dsp:spPr>
        <a:xfrm>
          <a:off x="3381481" y="1295967"/>
          <a:ext cx="2898413" cy="1727957"/>
        </a:xfrm>
        <a:prstGeom prst="roundRec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1" u="sng" kern="1200" dirty="0">
              <a:solidFill>
                <a:schemeClr val="tx1"/>
              </a:solidFill>
            </a:rPr>
            <a:t>PASO 2</a:t>
          </a:r>
        </a:p>
        <a:p>
          <a:pPr marL="0" lvl="0" indent="0" algn="ctr" defTabSz="1689100">
            <a:lnSpc>
              <a:spcPct val="90000"/>
            </a:lnSpc>
            <a:spcBef>
              <a:spcPct val="0"/>
            </a:spcBef>
            <a:spcAft>
              <a:spcPct val="35000"/>
            </a:spcAft>
            <a:buNone/>
          </a:pPr>
          <a:r>
            <a:rPr lang="es-ES" sz="3800" kern="1200" dirty="0"/>
            <a:t>Calcular </a:t>
          </a:r>
          <a:r>
            <a:rPr lang="es-ES" sz="3800" i="1" kern="1200" dirty="0">
              <a:solidFill>
                <a:schemeClr val="tx1"/>
              </a:solidFill>
            </a:rPr>
            <a:t>T</a:t>
          </a:r>
          <a:r>
            <a:rPr lang="en-US" sz="3800" i="1" kern="1200" baseline="-25000" dirty="0">
              <a:solidFill>
                <a:schemeClr val="tx1"/>
              </a:solidFill>
              <a:ea typeface="ＭＳ Ｐゴシック" charset="0"/>
              <a:cs typeface="Arial" charset="0"/>
            </a:rPr>
            <a:t>t</a:t>
          </a:r>
          <a:endParaRPr lang="es-ES" sz="3800" i="1" kern="1200" dirty="0">
            <a:solidFill>
              <a:schemeClr val="tx1"/>
            </a:solidFill>
          </a:endParaRPr>
        </a:p>
      </dsp:txBody>
      <dsp:txXfrm>
        <a:off x="3465833" y="1380319"/>
        <a:ext cx="2729709" cy="1559253"/>
      </dsp:txXfrm>
    </dsp:sp>
    <dsp:sp modelId="{AC193E9F-287A-4442-8380-00E189B78922}">
      <dsp:nvSpPr>
        <dsp:cNvPr id="0" name=""/>
        <dsp:cNvSpPr/>
      </dsp:nvSpPr>
      <dsp:spPr>
        <a:xfrm>
          <a:off x="6626157" y="1295967"/>
          <a:ext cx="2898413" cy="1727957"/>
        </a:xfrm>
        <a:prstGeom prst="roundRect">
          <a:avLst/>
        </a:prstGeom>
        <a:solidFill>
          <a:srgbClr val="0070C0"/>
        </a:solidFill>
        <a:ln w="12700" cap="flat" cmpd="sng" algn="ctr">
          <a:solidFill>
            <a:schemeClr val="tx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1" u="sng" kern="1200" dirty="0">
              <a:solidFill>
                <a:schemeClr val="tx1"/>
              </a:solidFill>
            </a:rPr>
            <a:t>PASO 3</a:t>
          </a:r>
        </a:p>
        <a:p>
          <a:pPr marL="0" lvl="0" indent="0" algn="ctr" defTabSz="1689100">
            <a:lnSpc>
              <a:spcPct val="90000"/>
            </a:lnSpc>
            <a:spcBef>
              <a:spcPct val="0"/>
            </a:spcBef>
            <a:spcAft>
              <a:spcPct val="35000"/>
            </a:spcAft>
            <a:buNone/>
          </a:pPr>
          <a:r>
            <a:rPr lang="es-ES" sz="3800" kern="1200" dirty="0"/>
            <a:t>Calcular </a:t>
          </a:r>
          <a:r>
            <a:rPr lang="en-US" sz="3800" i="1" kern="1200" dirty="0">
              <a:solidFill>
                <a:srgbClr val="000000"/>
              </a:solidFill>
              <a:ea typeface="ＭＳ Ｐゴシック" charset="0"/>
              <a:cs typeface="Arial" charset="0"/>
            </a:rPr>
            <a:t>FIT</a:t>
          </a:r>
          <a:r>
            <a:rPr lang="en-US" sz="3800" i="1" kern="1200" baseline="-25000" dirty="0">
              <a:solidFill>
                <a:srgbClr val="000000"/>
              </a:solidFill>
              <a:ea typeface="ＭＳ Ｐゴシック" charset="0"/>
              <a:cs typeface="Arial" charset="0"/>
            </a:rPr>
            <a:t>t</a:t>
          </a:r>
          <a:endParaRPr lang="es-ES" sz="3800" kern="1200" dirty="0"/>
        </a:p>
      </dsp:txBody>
      <dsp:txXfrm>
        <a:off x="6710509" y="1380319"/>
        <a:ext cx="2729709" cy="15592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8B9A0-2A1B-4141-AE8E-ADF95C049A2C}">
      <dsp:nvSpPr>
        <dsp:cNvPr id="0" name=""/>
        <dsp:cNvSpPr/>
      </dsp:nvSpPr>
      <dsp:spPr>
        <a:xfrm>
          <a:off x="0" y="0"/>
          <a:ext cx="8588290" cy="691223"/>
        </a:xfrm>
        <a:prstGeom prst="roundRect">
          <a:avLst>
            <a:gd name="adj" fmla="val 10000"/>
          </a:avLst>
        </a:prstGeom>
        <a:solidFill>
          <a:schemeClr val="accent2"/>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solidFill>
                <a:schemeClr val="tx1"/>
              </a:solidFill>
            </a:rPr>
            <a:t>1- Calcular la demanda histórica media de cada estación</a:t>
          </a:r>
        </a:p>
      </dsp:txBody>
      <dsp:txXfrm>
        <a:off x="20245" y="20245"/>
        <a:ext cx="7761533" cy="650733"/>
      </dsp:txXfrm>
    </dsp:sp>
    <dsp:sp modelId="{A56ED46B-DB26-47A9-94BB-16BF5BED0277}">
      <dsp:nvSpPr>
        <dsp:cNvPr id="0" name=""/>
        <dsp:cNvSpPr/>
      </dsp:nvSpPr>
      <dsp:spPr>
        <a:xfrm>
          <a:off x="641333" y="787226"/>
          <a:ext cx="8588290" cy="691223"/>
        </a:xfrm>
        <a:prstGeom prst="roundRect">
          <a:avLst>
            <a:gd name="adj" fmla="val 10000"/>
          </a:avLst>
        </a:prstGeom>
        <a:solidFill>
          <a:schemeClr val="accent2"/>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solidFill>
                <a:schemeClr val="tx1"/>
              </a:solidFill>
            </a:rPr>
            <a:t>2- Calcular la demanda media de todos los períodos</a:t>
          </a:r>
        </a:p>
      </dsp:txBody>
      <dsp:txXfrm>
        <a:off x="661578" y="807471"/>
        <a:ext cx="7457171" cy="650733"/>
      </dsp:txXfrm>
    </dsp:sp>
    <dsp:sp modelId="{64C82398-17F9-4DC6-B377-40C26AA3CAB5}">
      <dsp:nvSpPr>
        <dsp:cNvPr id="0" name=""/>
        <dsp:cNvSpPr/>
      </dsp:nvSpPr>
      <dsp:spPr>
        <a:xfrm>
          <a:off x="1282666" y="1574453"/>
          <a:ext cx="8588290" cy="691223"/>
        </a:xfrm>
        <a:prstGeom prst="roundRect">
          <a:avLst>
            <a:gd name="adj" fmla="val 10000"/>
          </a:avLst>
        </a:prstGeom>
        <a:solidFill>
          <a:schemeClr val="accent2"/>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solidFill>
                <a:schemeClr val="tx1"/>
              </a:solidFill>
            </a:rPr>
            <a:t>3- Calcular el índice de estacionalidad</a:t>
          </a:r>
        </a:p>
      </dsp:txBody>
      <dsp:txXfrm>
        <a:off x="1302911" y="1594698"/>
        <a:ext cx="7457171" cy="650733"/>
      </dsp:txXfrm>
    </dsp:sp>
    <dsp:sp modelId="{34FE4254-E374-47DC-8675-8B96AF15845C}">
      <dsp:nvSpPr>
        <dsp:cNvPr id="0" name=""/>
        <dsp:cNvSpPr/>
      </dsp:nvSpPr>
      <dsp:spPr>
        <a:xfrm>
          <a:off x="1924000" y="2361680"/>
          <a:ext cx="8588290" cy="691223"/>
        </a:xfrm>
        <a:prstGeom prst="roundRect">
          <a:avLst>
            <a:gd name="adj" fmla="val 10000"/>
          </a:avLst>
        </a:prstGeom>
        <a:solidFill>
          <a:schemeClr val="accent2"/>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solidFill>
                <a:schemeClr val="tx1"/>
              </a:solidFill>
            </a:rPr>
            <a:t>4- Estimar la demanda total</a:t>
          </a:r>
        </a:p>
      </dsp:txBody>
      <dsp:txXfrm>
        <a:off x="1944245" y="2381925"/>
        <a:ext cx="7457171" cy="650733"/>
      </dsp:txXfrm>
    </dsp:sp>
    <dsp:sp modelId="{7A2FF055-8B69-4786-B723-4D76D612F340}">
      <dsp:nvSpPr>
        <dsp:cNvPr id="0" name=""/>
        <dsp:cNvSpPr/>
      </dsp:nvSpPr>
      <dsp:spPr>
        <a:xfrm>
          <a:off x="2565333" y="3148907"/>
          <a:ext cx="8588290" cy="691223"/>
        </a:xfrm>
        <a:prstGeom prst="roundRect">
          <a:avLst>
            <a:gd name="adj" fmla="val 10000"/>
          </a:avLst>
        </a:prstGeom>
        <a:solidFill>
          <a:schemeClr val="accent2"/>
        </a:solidFill>
        <a:ln>
          <a:solidFill>
            <a:schemeClr val="tx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solidFill>
                <a:schemeClr val="tx1"/>
              </a:solidFill>
            </a:rPr>
            <a:t>5- Calcular la previsión estacional</a:t>
          </a:r>
        </a:p>
      </dsp:txBody>
      <dsp:txXfrm>
        <a:off x="2585578" y="3169152"/>
        <a:ext cx="7457171" cy="650733"/>
      </dsp:txXfrm>
    </dsp:sp>
    <dsp:sp modelId="{60EAA1EB-6329-4948-B18D-1841626E8B53}">
      <dsp:nvSpPr>
        <dsp:cNvPr id="0" name=""/>
        <dsp:cNvSpPr/>
      </dsp:nvSpPr>
      <dsp:spPr>
        <a:xfrm>
          <a:off x="8138995" y="504977"/>
          <a:ext cx="449295" cy="449295"/>
        </a:xfrm>
        <a:prstGeom prst="downArrow">
          <a:avLst>
            <a:gd name="adj1" fmla="val 55000"/>
            <a:gd name="adj2" fmla="val 45000"/>
          </a:avLst>
        </a:prstGeom>
        <a:solidFill>
          <a:srgbClr val="FF0000">
            <a:alpha val="90000"/>
          </a:srgbClr>
        </a:solidFill>
        <a:ln w="6350" cap="flat" cmpd="sng" algn="ctr">
          <a:solidFill>
            <a:schemeClr val="tx1">
              <a:alpha val="90000"/>
            </a:schemeClr>
          </a:solid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dirty="0"/>
        </a:p>
      </dsp:txBody>
      <dsp:txXfrm>
        <a:off x="8240086" y="504977"/>
        <a:ext cx="247113" cy="338094"/>
      </dsp:txXfrm>
    </dsp:sp>
    <dsp:sp modelId="{2E6A7C30-D27D-47EF-A132-31D407E74BB1}">
      <dsp:nvSpPr>
        <dsp:cNvPr id="0" name=""/>
        <dsp:cNvSpPr/>
      </dsp:nvSpPr>
      <dsp:spPr>
        <a:xfrm>
          <a:off x="8780328" y="1292204"/>
          <a:ext cx="449295" cy="449295"/>
        </a:xfrm>
        <a:prstGeom prst="downArrow">
          <a:avLst>
            <a:gd name="adj1" fmla="val 55000"/>
            <a:gd name="adj2" fmla="val 45000"/>
          </a:avLst>
        </a:prstGeom>
        <a:solidFill>
          <a:srgbClr val="FF0000">
            <a:alpha val="90000"/>
          </a:srgbClr>
        </a:solidFill>
        <a:ln w="6350" cap="flat" cmpd="sng" algn="ctr">
          <a:solidFill>
            <a:schemeClr val="tx1">
              <a:alpha val="90000"/>
            </a:schemeClr>
          </a:solid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dirty="0"/>
        </a:p>
      </dsp:txBody>
      <dsp:txXfrm>
        <a:off x="8881419" y="1292204"/>
        <a:ext cx="247113" cy="338094"/>
      </dsp:txXfrm>
    </dsp:sp>
    <dsp:sp modelId="{CD3513F0-CD7F-4D05-BFF8-01759AB152F6}">
      <dsp:nvSpPr>
        <dsp:cNvPr id="0" name=""/>
        <dsp:cNvSpPr/>
      </dsp:nvSpPr>
      <dsp:spPr>
        <a:xfrm>
          <a:off x="9421661" y="2067910"/>
          <a:ext cx="449295" cy="449295"/>
        </a:xfrm>
        <a:prstGeom prst="downArrow">
          <a:avLst>
            <a:gd name="adj1" fmla="val 55000"/>
            <a:gd name="adj2" fmla="val 45000"/>
          </a:avLst>
        </a:prstGeom>
        <a:solidFill>
          <a:srgbClr val="FF0000">
            <a:alpha val="90000"/>
          </a:srgbClr>
        </a:solidFill>
        <a:ln w="6350" cap="flat" cmpd="sng" algn="ctr">
          <a:solidFill>
            <a:schemeClr val="tx1">
              <a:alpha val="90000"/>
            </a:schemeClr>
          </a:solid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dirty="0"/>
        </a:p>
      </dsp:txBody>
      <dsp:txXfrm>
        <a:off x="9522752" y="2067910"/>
        <a:ext cx="247113" cy="338094"/>
      </dsp:txXfrm>
    </dsp:sp>
    <dsp:sp modelId="{6B9BF312-8CFD-4A97-9E16-0EF6D2737424}">
      <dsp:nvSpPr>
        <dsp:cNvPr id="0" name=""/>
        <dsp:cNvSpPr/>
      </dsp:nvSpPr>
      <dsp:spPr>
        <a:xfrm>
          <a:off x="10062995" y="2862817"/>
          <a:ext cx="449295" cy="449295"/>
        </a:xfrm>
        <a:prstGeom prst="downArrow">
          <a:avLst>
            <a:gd name="adj1" fmla="val 55000"/>
            <a:gd name="adj2" fmla="val 45000"/>
          </a:avLst>
        </a:prstGeom>
        <a:solidFill>
          <a:srgbClr val="FF0000">
            <a:alpha val="90000"/>
          </a:srgbClr>
        </a:solidFill>
        <a:ln w="6350" cap="flat" cmpd="sng" algn="ctr">
          <a:solidFill>
            <a:schemeClr val="tx1">
              <a:alpha val="90000"/>
            </a:schemeClr>
          </a:solidFill>
          <a:prstDash val="solid"/>
          <a:miter lim="800000"/>
        </a:ln>
        <a:effectLst>
          <a:outerShdw blurRad="50800" dist="38100" dir="2700000" algn="tl" rotWithShape="0">
            <a:prstClr val="black">
              <a:alpha val="40000"/>
            </a:prstClr>
          </a:outerShdw>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dirty="0"/>
        </a:p>
      </dsp:txBody>
      <dsp:txXfrm>
        <a:off x="10164086" y="2862817"/>
        <a:ext cx="247113" cy="338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DA813-016F-4FA5-9C7B-37D3A476F8CE}">
      <dsp:nvSpPr>
        <dsp:cNvPr id="0" name=""/>
        <dsp:cNvSpPr/>
      </dsp:nvSpPr>
      <dsp:spPr>
        <a:xfrm>
          <a:off x="1041477" y="583"/>
          <a:ext cx="2456656" cy="147399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solidFill>
                <a:schemeClr val="tx1"/>
              </a:solidFill>
            </a:rPr>
            <a:t>La previsión es difícil</a:t>
          </a:r>
        </a:p>
      </dsp:txBody>
      <dsp:txXfrm>
        <a:off x="1041477" y="583"/>
        <a:ext cx="2456656" cy="1473993"/>
      </dsp:txXfrm>
    </dsp:sp>
    <dsp:sp modelId="{393A2510-8989-4266-A20F-F15BF45B6600}">
      <dsp:nvSpPr>
        <dsp:cNvPr id="0" name=""/>
        <dsp:cNvSpPr/>
      </dsp:nvSpPr>
      <dsp:spPr>
        <a:xfrm>
          <a:off x="4730024" y="583"/>
          <a:ext cx="2456656" cy="147399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solidFill>
                <a:schemeClr val="tx1"/>
              </a:solidFill>
            </a:rPr>
            <a:t>Gran variedad de factores implicados</a:t>
          </a:r>
        </a:p>
      </dsp:txBody>
      <dsp:txXfrm>
        <a:off x="4730024" y="583"/>
        <a:ext cx="2456656" cy="14739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B8964-599F-D047-BF5A-FA9AE0D880B2}">
      <dsp:nvSpPr>
        <dsp:cNvPr id="0" name=""/>
        <dsp:cNvSpPr/>
      </dsp:nvSpPr>
      <dsp:spPr>
        <a:xfrm>
          <a:off x="63970" y="167322"/>
          <a:ext cx="811035" cy="1128012"/>
        </a:xfrm>
        <a:prstGeom prst="upArrow">
          <a:avLst/>
        </a:prstGeom>
        <a:solidFill>
          <a:srgbClr val="FF0000"/>
        </a:solidFill>
        <a:ln>
          <a:solidFill>
            <a:schemeClr val="tx1"/>
          </a:solid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sp>
    <dsp:sp modelId="{4CED766D-B1F8-8C42-B3A1-44B871CF5CA9}">
      <dsp:nvSpPr>
        <dsp:cNvPr id="0" name=""/>
        <dsp:cNvSpPr/>
      </dsp:nvSpPr>
      <dsp:spPr>
        <a:xfrm>
          <a:off x="1135628" y="171097"/>
          <a:ext cx="2025226" cy="869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0" rIns="163576" bIns="163576" numCol="1" spcCol="1270" anchor="ctr" anchorCtr="0">
          <a:noAutofit/>
        </a:bodyPr>
        <a:lstStyle/>
        <a:p>
          <a:pPr marL="0" lvl="0" indent="0" algn="ctr" defTabSz="1022350">
            <a:lnSpc>
              <a:spcPct val="90000"/>
            </a:lnSpc>
            <a:spcBef>
              <a:spcPct val="0"/>
            </a:spcBef>
            <a:spcAft>
              <a:spcPct val="35000"/>
            </a:spcAft>
            <a:buNone/>
          </a:pPr>
          <a:r>
            <a:rPr lang="es-ES" sz="2300" b="1" kern="1200" noProof="0">
              <a:solidFill>
                <a:schemeClr val="tx1"/>
              </a:solidFill>
              <a:cs typeface="Arial" charset="0"/>
            </a:rPr>
            <a:t>Capacidad máxima</a:t>
          </a:r>
          <a:endParaRPr lang="es-ES" sz="2300" kern="1200" noProof="0">
            <a:solidFill>
              <a:schemeClr val="tx1"/>
            </a:solidFill>
          </a:endParaRPr>
        </a:p>
      </dsp:txBody>
      <dsp:txXfrm>
        <a:off x="1135628" y="171097"/>
        <a:ext cx="2025226" cy="869448"/>
      </dsp:txXfrm>
    </dsp:sp>
    <dsp:sp modelId="{B7066F8D-36BA-7C4B-8E53-7D322616E16C}">
      <dsp:nvSpPr>
        <dsp:cNvPr id="0" name=""/>
        <dsp:cNvSpPr/>
      </dsp:nvSpPr>
      <dsp:spPr>
        <a:xfrm>
          <a:off x="375421" y="1859286"/>
          <a:ext cx="816621" cy="1073449"/>
        </a:xfrm>
        <a:prstGeom prst="downArrow">
          <a:avLst/>
        </a:prstGeom>
        <a:solidFill>
          <a:srgbClr val="FF0000"/>
        </a:solidFill>
        <a:ln>
          <a:solidFill>
            <a:schemeClr val="tx1"/>
          </a:solid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sp>
    <dsp:sp modelId="{31E08DAB-6627-3F40-9CE1-8F0530D8838E}">
      <dsp:nvSpPr>
        <dsp:cNvPr id="0" name=""/>
        <dsp:cNvSpPr/>
      </dsp:nvSpPr>
      <dsp:spPr>
        <a:xfrm>
          <a:off x="1474703" y="2216664"/>
          <a:ext cx="2025226" cy="83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0" rIns="163576" bIns="163576" numCol="1" spcCol="1270" anchor="b" anchorCtr="0">
          <a:noAutofit/>
        </a:bodyPr>
        <a:lstStyle/>
        <a:p>
          <a:pPr marL="0" lvl="0" indent="0" algn="ctr" defTabSz="1022350">
            <a:lnSpc>
              <a:spcPct val="90000"/>
            </a:lnSpc>
            <a:spcBef>
              <a:spcPct val="0"/>
            </a:spcBef>
            <a:spcAft>
              <a:spcPct val="35000"/>
            </a:spcAft>
            <a:buNone/>
          </a:pPr>
          <a:r>
            <a:rPr lang="es-ES" sz="2300" b="1" kern="1200">
              <a:solidFill>
                <a:schemeClr val="tx1"/>
              </a:solidFill>
              <a:cs typeface="Arial" charset="0"/>
            </a:rPr>
            <a:t>Capacidad normal</a:t>
          </a:r>
          <a:endParaRPr lang="es-ES" sz="2300" kern="1200">
            <a:solidFill>
              <a:schemeClr val="tx1"/>
            </a:solidFill>
          </a:endParaRPr>
        </a:p>
      </dsp:txBody>
      <dsp:txXfrm>
        <a:off x="1474703" y="2216664"/>
        <a:ext cx="2025226" cy="8318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674D5-FC0A-4C01-8768-F4D3942B9939}" type="datetimeFigureOut">
              <a:rPr lang="es-ES" smtClean="0"/>
              <a:t>06/05/2021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B59A-1CEB-4486-BD7F-BEE33AAD65F2}" type="slidenum">
              <a:rPr lang="es-ES" smtClean="0"/>
              <a:t>‹Nº›</a:t>
            </a:fld>
            <a:endParaRPr lang="es-ES" dirty="0"/>
          </a:p>
        </p:txBody>
      </p:sp>
    </p:spTree>
    <p:extLst>
      <p:ext uri="{BB962C8B-B14F-4D97-AF65-F5344CB8AC3E}">
        <p14:creationId xmlns:p14="http://schemas.microsoft.com/office/powerpoint/2010/main" val="198528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Introducir con la definición de Estrategia y su representación en un diagrama.</a:t>
            </a:r>
          </a:p>
          <a:p>
            <a:r>
              <a:rPr lang="es-ES" dirty="0"/>
              <a:t>Poner ejemplo para cada nivel.</a:t>
            </a:r>
          </a:p>
          <a:p>
            <a:r>
              <a:rPr lang="es-ES" dirty="0"/>
              <a:t>Los 3 niveles aparecen claramente diferenciados en empresas diversificadas, es decir, que actúan con distintos productos o mercados. En aquellas empresas que desarrollan una única actividad, los dos primeros niveles se solapan.</a:t>
            </a:r>
          </a:p>
          <a:p>
            <a:r>
              <a:rPr lang="es-ES" dirty="0"/>
              <a:t>General Motors: http://www.expansion.com/2009/06/03/financialtimes/1244028630.html</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a:t>
            </a:fld>
            <a:endParaRPr lang="es-ES" dirty="0"/>
          </a:p>
        </p:txBody>
      </p:sp>
    </p:spTree>
    <p:extLst>
      <p:ext uri="{BB962C8B-B14F-4D97-AF65-F5344CB8AC3E}">
        <p14:creationId xmlns:p14="http://schemas.microsoft.com/office/powerpoint/2010/main" val="2735503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 basamos en la clasificación de Heizer y Render (7ª Edición): </a:t>
            </a:r>
            <a:r>
              <a:rPr lang="es-ES" b="1" dirty="0"/>
              <a:t>Diez decisiones críticas de la Administración de Operaciones</a:t>
            </a:r>
            <a:r>
              <a:rPr lang="es-ES" dirty="0"/>
              <a:t>.</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13</a:t>
            </a:fld>
            <a:endParaRPr lang="es-ES" dirty="0"/>
          </a:p>
        </p:txBody>
      </p:sp>
    </p:spTree>
    <p:extLst>
      <p:ext uri="{BB962C8B-B14F-4D97-AF65-F5344CB8AC3E}">
        <p14:creationId xmlns:p14="http://schemas.microsoft.com/office/powerpoint/2010/main" val="8079190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110</a:t>
            </a:fld>
            <a:endParaRPr lang="es-ES" dirty="0"/>
          </a:p>
        </p:txBody>
      </p:sp>
    </p:spTree>
    <p:extLst>
      <p:ext uri="{BB962C8B-B14F-4D97-AF65-F5344CB8AC3E}">
        <p14:creationId xmlns:p14="http://schemas.microsoft.com/office/powerpoint/2010/main" val="3269274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previsión es el arte y la ciencia de predecir acontecimientos futuros.</a:t>
            </a:r>
          </a:p>
          <a:p>
            <a:r>
              <a:rPr lang="es-ES" dirty="0"/>
              <a:t>Una planificación eficaz, tanto a corto como a largo plazo, se basa en la previsión de demanda de los productos de la empresa.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16</a:t>
            </a:fld>
            <a:endParaRPr lang="es-ES" dirty="0"/>
          </a:p>
        </p:txBody>
      </p:sp>
    </p:spTree>
    <p:extLst>
      <p:ext uri="{BB962C8B-B14F-4D97-AF65-F5344CB8AC3E}">
        <p14:creationId xmlns:p14="http://schemas.microsoft.com/office/powerpoint/2010/main" val="1532154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previsiones a medio y largo plazo tratan de cuestiones más globales, y sirven de base a las decisiones de gestión referentes a planificación y productos, plantas y procesos.</a:t>
            </a:r>
          </a:p>
          <a:p>
            <a:r>
              <a:rPr lang="es-ES" dirty="0"/>
              <a:t>Las previsiones a corto plazo tienden a ser más exactas que las realizadas a largo plazo. Los factores que influyen sobre la demanda cambian a diario. Por consiguiente, al aumentar el horizonte temporal, es probable que disminuya la fiabilidad de la previsión. Ni que decir tiene que </a:t>
            </a:r>
            <a:r>
              <a:rPr lang="es-ES" b="1" dirty="0"/>
              <a:t>es necesario actualizar regularmente las previsiones</a:t>
            </a:r>
            <a:r>
              <a:rPr lang="es-ES" dirty="0"/>
              <a:t>.</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17</a:t>
            </a:fld>
            <a:endParaRPr lang="es-ES" dirty="0"/>
          </a:p>
        </p:txBody>
      </p:sp>
    </p:spTree>
    <p:extLst>
      <p:ext uri="{BB962C8B-B14F-4D97-AF65-F5344CB8AC3E}">
        <p14:creationId xmlns:p14="http://schemas.microsoft.com/office/powerpoint/2010/main" val="33768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factor que hay que tener en cuenta cuando se desarrollan previsiones de ventas, especialmente a largo plazo, es el ciclo de vida del producto. Los productos no se venden al mismo ritmo a lo largo de toda su vida.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18</a:t>
            </a:fld>
            <a:endParaRPr lang="es-ES" dirty="0"/>
          </a:p>
        </p:txBody>
      </p:sp>
    </p:spTree>
    <p:extLst>
      <p:ext uri="{BB962C8B-B14F-4D97-AF65-F5344CB8AC3E}">
        <p14:creationId xmlns:p14="http://schemas.microsoft.com/office/powerpoint/2010/main" val="157790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la capacidad es insuficiente, el déficit resultante puede traducirse en incumplimientos en las entregas, pérdida de clientes y pérdida de cuota de mercado.</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19</a:t>
            </a:fld>
            <a:endParaRPr lang="es-ES" dirty="0"/>
          </a:p>
        </p:txBody>
      </p:sp>
    </p:spTree>
    <p:extLst>
      <p:ext uri="{BB962C8B-B14F-4D97-AF65-F5344CB8AC3E}">
        <p14:creationId xmlns:p14="http://schemas.microsoft.com/office/powerpoint/2010/main" val="383500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Estas siete etapas presentan un procedimiento sistemático para iniciar, diseñar e implementar un sistema de previsiones. Cuando el sistema se va a utilizar para generar previsiones con regularidad a lo largo del tiempo, los datos deben recopilarse de forma rutinaria.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20</a:t>
            </a:fld>
            <a:endParaRPr lang="es-ES" dirty="0"/>
          </a:p>
        </p:txBody>
      </p:sp>
    </p:spTree>
    <p:extLst>
      <p:ext uri="{BB962C8B-B14F-4D97-AF65-F5344CB8AC3E}">
        <p14:creationId xmlns:p14="http://schemas.microsoft.com/office/powerpoint/2010/main" val="2144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cuantitativos (matemáticos), como la Medias móvil, Alisado exponencial o Proyección de tendencia, son comunes en las proyecciones a corto plazo. Los métodos más generales y menos cuantitativos son de utilidad en la predicción de temas tales como si debería introducirse un nuevo producto en la línea de productos de la empresa.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21</a:t>
            </a:fld>
            <a:endParaRPr lang="es-ES" dirty="0"/>
          </a:p>
        </p:txBody>
      </p:sp>
    </p:spTree>
    <p:extLst>
      <p:ext uri="{BB962C8B-B14F-4D97-AF65-F5344CB8AC3E}">
        <p14:creationId xmlns:p14="http://schemas.microsoft.com/office/powerpoint/2010/main" val="726468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técnica de previsión que recoge la opinión de un pequeño grupo de directivos de alto nivel a partir de la que se alcanza una estimación conjunta de la demanda.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22</a:t>
            </a:fld>
            <a:endParaRPr lang="es-ES" dirty="0"/>
          </a:p>
        </p:txBody>
      </p:sp>
    </p:spTree>
    <p:extLst>
      <p:ext uri="{BB962C8B-B14F-4D97-AF65-F5344CB8AC3E}">
        <p14:creationId xmlns:p14="http://schemas.microsoft.com/office/powerpoint/2010/main" val="353486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técnica de previsión que utiliza un proceso de grupo que permite a los expertos realizar previsiones.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23</a:t>
            </a:fld>
            <a:endParaRPr lang="es-ES" dirty="0"/>
          </a:p>
        </p:txBody>
      </p:sp>
    </p:spTree>
    <p:extLst>
      <p:ext uri="{BB962C8B-B14F-4D97-AF65-F5344CB8AC3E}">
        <p14:creationId xmlns:p14="http://schemas.microsoft.com/office/powerpoint/2010/main" val="261831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técnica de previsión que se basa en la estimación de las ventas esperadas por los vendedores.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24</a:t>
            </a:fld>
            <a:endParaRPr lang="es-ES" dirty="0"/>
          </a:p>
        </p:txBody>
      </p:sp>
    </p:spTree>
    <p:extLst>
      <p:ext uri="{BB962C8B-B14F-4D97-AF65-F5344CB8AC3E}">
        <p14:creationId xmlns:p14="http://schemas.microsoft.com/office/powerpoint/2010/main" val="83589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a:t>
            </a:r>
            <a:r>
              <a:rPr lang="es-ES" baseline="0" dirty="0"/>
              <a:t> 3 fases del Proceso de Dirección Estratégica. La complejidad del problema que se plantea con la adopción de una decisión estratégica y su puesta en marcha tiene la suficiente magnitud como para determinar la utilización de una metodología apropiada. (Proceso: secuencia relacionada).</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a:t>
            </a:fld>
            <a:endParaRPr lang="es-ES" dirty="0"/>
          </a:p>
        </p:txBody>
      </p:sp>
    </p:spTree>
    <p:extLst>
      <p:ext uri="{BB962C8B-B14F-4D97-AF65-F5344CB8AC3E}">
        <p14:creationId xmlns:p14="http://schemas.microsoft.com/office/powerpoint/2010/main" val="3780414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método de previsión que requiere información de los clientes o clientes potenciales con respecto a los planes de compra futuros.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25</a:t>
            </a:fld>
            <a:endParaRPr lang="es-ES" dirty="0"/>
          </a:p>
        </p:txBody>
      </p:sp>
    </p:spTree>
    <p:extLst>
      <p:ext uri="{BB962C8B-B14F-4D97-AF65-F5344CB8AC3E}">
        <p14:creationId xmlns:p14="http://schemas.microsoft.com/office/powerpoint/2010/main" val="211915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Modelos de series temporales: </a:t>
            </a:r>
            <a:r>
              <a:rPr lang="es-ES" sz="1200" b="0" i="0" kern="1200" dirty="0">
                <a:solidFill>
                  <a:schemeClr val="tx1"/>
                </a:solidFill>
                <a:effectLst/>
                <a:latin typeface="+mn-lt"/>
                <a:ea typeface="+mn-ea"/>
                <a:cs typeface="+mn-cs"/>
              </a:rPr>
              <a:t>Los modelos de </a:t>
            </a:r>
            <a:r>
              <a:rPr lang="es-ES" sz="1200" b="1" i="0" kern="1200" dirty="0">
                <a:solidFill>
                  <a:schemeClr val="tx1"/>
                </a:solidFill>
                <a:effectLst/>
                <a:latin typeface="+mn-lt"/>
                <a:ea typeface="+mn-ea"/>
                <a:cs typeface="+mn-cs"/>
              </a:rPr>
              <a:t>series temporales </a:t>
            </a:r>
            <a:r>
              <a:rPr lang="es-ES" sz="1200" b="0" i="0" kern="1200" dirty="0">
                <a:solidFill>
                  <a:schemeClr val="tx1"/>
                </a:solidFill>
                <a:effectLst/>
                <a:latin typeface="+mn-lt"/>
                <a:ea typeface="+mn-ea"/>
                <a:cs typeface="+mn-cs"/>
              </a:rPr>
              <a:t>predicen partiendo de la premisa de que el futuro es una función del pasado. En otras palabras, observan lo que ha ocurrido a lo largo de un período de tiempo y utilizan una serie de datos pasados para realizar una previsión. Si se están prediciendo las ventas semanales de cortacéspedes, se utilizarán las ventas de cortacéspedes en las semanas anteriores para hacer las previsiones.</a:t>
            </a:r>
            <a:br>
              <a:rPr lang="es-ES" sz="1200" b="0" i="0" kern="1200" dirty="0">
                <a:solidFill>
                  <a:schemeClr val="tx1"/>
                </a:solidFill>
                <a:effectLst/>
                <a:latin typeface="+mn-lt"/>
                <a:ea typeface="+mn-ea"/>
                <a:cs typeface="+mn-cs"/>
              </a:rPr>
            </a:br>
            <a:r>
              <a:rPr lang="es-ES" sz="1200" b="1" i="0" kern="1200" dirty="0">
                <a:solidFill>
                  <a:schemeClr val="tx1"/>
                </a:solidFill>
                <a:effectLst/>
                <a:latin typeface="+mn-lt"/>
                <a:ea typeface="+mn-ea"/>
                <a:cs typeface="+mn-cs"/>
              </a:rPr>
              <a:t>Modelos causales: </a:t>
            </a:r>
            <a:r>
              <a:rPr lang="es-ES" sz="1200" b="0" i="0" kern="1200" dirty="0">
                <a:solidFill>
                  <a:schemeClr val="tx1"/>
                </a:solidFill>
                <a:effectLst/>
                <a:latin typeface="+mn-lt"/>
                <a:ea typeface="+mn-ea"/>
                <a:cs typeface="+mn-cs"/>
              </a:rPr>
              <a:t>Los modelos causales (o asociativos), tales como la regresión lineal, incorporan variables o factores que pueden influir en la cantidad que se va a predecir. Por ejemplo, un modelo causal para las ventas de cortacéspedes podría incluir factores tales como el número de viviendas nuevas comenzadas a construir, el presupuesto de publicidad y los precios de la competencia.</a:t>
            </a:r>
            <a:r>
              <a:rPr lang="es-ES" dirty="0"/>
              <a:t> </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26</a:t>
            </a:fld>
            <a:endParaRPr lang="es-ES" dirty="0"/>
          </a:p>
        </p:txBody>
      </p:sp>
    </p:spTree>
    <p:extLst>
      <p:ext uri="{BB962C8B-B14F-4D97-AF65-F5344CB8AC3E}">
        <p14:creationId xmlns:p14="http://schemas.microsoft.com/office/powerpoint/2010/main" val="3293227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27</a:t>
            </a:fld>
            <a:endParaRPr lang="es-ES" dirty="0"/>
          </a:p>
        </p:txBody>
      </p:sp>
    </p:spTree>
    <p:extLst>
      <p:ext uri="{BB962C8B-B14F-4D97-AF65-F5344CB8AC3E}">
        <p14:creationId xmlns:p14="http://schemas.microsoft.com/office/powerpoint/2010/main" val="3579888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28</a:t>
            </a:fld>
            <a:endParaRPr lang="es-ES" dirty="0"/>
          </a:p>
        </p:txBody>
      </p:sp>
    </p:spTree>
    <p:extLst>
      <p:ext uri="{BB962C8B-B14F-4D97-AF65-F5344CB8AC3E}">
        <p14:creationId xmlns:p14="http://schemas.microsoft.com/office/powerpoint/2010/main" val="4133628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29</a:t>
            </a:fld>
            <a:endParaRPr lang="es-ES" dirty="0"/>
          </a:p>
        </p:txBody>
      </p:sp>
    </p:spTree>
    <p:extLst>
      <p:ext uri="{BB962C8B-B14F-4D97-AF65-F5344CB8AC3E}">
        <p14:creationId xmlns:p14="http://schemas.microsoft.com/office/powerpoint/2010/main" val="1560570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30</a:t>
            </a:fld>
            <a:endParaRPr lang="es-ES" dirty="0"/>
          </a:p>
        </p:txBody>
      </p:sp>
    </p:spTree>
    <p:extLst>
      <p:ext uri="{BB962C8B-B14F-4D97-AF65-F5344CB8AC3E}">
        <p14:creationId xmlns:p14="http://schemas.microsoft.com/office/powerpoint/2010/main" val="405177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31</a:t>
            </a:fld>
            <a:endParaRPr lang="es-ES" dirty="0"/>
          </a:p>
        </p:txBody>
      </p:sp>
    </p:spTree>
    <p:extLst>
      <p:ext uri="{BB962C8B-B14F-4D97-AF65-F5344CB8AC3E}">
        <p14:creationId xmlns:p14="http://schemas.microsoft.com/office/powerpoint/2010/main" val="1508188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32</a:t>
            </a:fld>
            <a:endParaRPr lang="es-ES" dirty="0"/>
          </a:p>
        </p:txBody>
      </p:sp>
    </p:spTree>
    <p:extLst>
      <p:ext uri="{BB962C8B-B14F-4D97-AF65-F5344CB8AC3E}">
        <p14:creationId xmlns:p14="http://schemas.microsoft.com/office/powerpoint/2010/main" val="2418386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33</a:t>
            </a:fld>
            <a:endParaRPr lang="es-ES" dirty="0"/>
          </a:p>
        </p:txBody>
      </p:sp>
    </p:spTree>
    <p:extLst>
      <p:ext uri="{BB962C8B-B14F-4D97-AF65-F5344CB8AC3E}">
        <p14:creationId xmlns:p14="http://schemas.microsoft.com/office/powerpoint/2010/main" val="1466303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34</a:t>
            </a:fld>
            <a:endParaRPr lang="es-ES" dirty="0"/>
          </a:p>
        </p:txBody>
      </p:sp>
    </p:spTree>
    <p:extLst>
      <p:ext uri="{BB962C8B-B14F-4D97-AF65-F5344CB8AC3E}">
        <p14:creationId xmlns:p14="http://schemas.microsoft.com/office/powerpoint/2010/main" val="241392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a:t>
            </a:r>
            <a:r>
              <a:rPr lang="es-ES" baseline="0" dirty="0"/>
              <a:t> 4 etapas de la planificación empresarial en función del plazo.</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a:t>
            </a:fld>
            <a:endParaRPr lang="es-ES" dirty="0"/>
          </a:p>
        </p:txBody>
      </p:sp>
    </p:spTree>
    <p:extLst>
      <p:ext uri="{BB962C8B-B14F-4D97-AF65-F5344CB8AC3E}">
        <p14:creationId xmlns:p14="http://schemas.microsoft.com/office/powerpoint/2010/main" val="3800709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datos de los Ejemplos 1.1 y 1.2 muestra el efecto de retardo de los modelos de medias móviles. Observe que tanto las líneas de la media móvil</a:t>
            </a:r>
          </a:p>
          <a:p>
            <a:r>
              <a:rPr lang="es-ES" dirty="0"/>
              <a:t>como de la media móvil ponderada van desfasadas con respecto a la demanda real a partir del mes de abril. Sin embargo, la media móvil ponderada normalmente reacciona más rápidamente a los cambios de la demanda. Incluso en períodos de disminución de demanda (véase noviembre y diciembre), sigue a la demanda real más de cerca.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35</a:t>
            </a:fld>
            <a:endParaRPr lang="es-ES" dirty="0"/>
          </a:p>
        </p:txBody>
      </p:sp>
    </p:spTree>
    <p:extLst>
      <p:ext uri="{BB962C8B-B14F-4D97-AF65-F5344CB8AC3E}">
        <p14:creationId xmlns:p14="http://schemas.microsoft.com/office/powerpoint/2010/main" val="1564235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Constante de alisado</a:t>
            </a:r>
            <a:r>
              <a:rPr lang="es-ES" dirty="0"/>
              <a:t>: Es el factor de ponderación que se utiliza en la previsión de Alisado exponencial; es un número entre 0 y 1.</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36</a:t>
            </a:fld>
            <a:endParaRPr lang="es-ES" dirty="0"/>
          </a:p>
        </p:txBody>
      </p:sp>
    </p:spTree>
    <p:extLst>
      <p:ext uri="{BB962C8B-B14F-4D97-AF65-F5344CB8AC3E}">
        <p14:creationId xmlns:p14="http://schemas.microsoft.com/office/powerpoint/2010/main" val="3784937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estimación de la demanda para un período es igual a la estimación hecha para el período anterior, ajustada por una fracción de la diferencia entre la demanda real del período anterior y la estimación que hicimos para el mismo.</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37</a:t>
            </a:fld>
            <a:endParaRPr lang="es-ES" dirty="0"/>
          </a:p>
        </p:txBody>
      </p:sp>
    </p:spTree>
    <p:extLst>
      <p:ext uri="{BB962C8B-B14F-4D97-AF65-F5344CB8AC3E}">
        <p14:creationId xmlns:p14="http://schemas.microsoft.com/office/powerpoint/2010/main" val="363179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38</a:t>
            </a:fld>
            <a:endParaRPr lang="es-ES" dirty="0"/>
          </a:p>
        </p:txBody>
      </p:sp>
    </p:spTree>
    <p:extLst>
      <p:ext uri="{BB962C8B-B14F-4D97-AF65-F5344CB8AC3E}">
        <p14:creationId xmlns:p14="http://schemas.microsoft.com/office/powerpoint/2010/main" val="1600367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tabla ayuda a ilustrar este concepto. Por ejemplo, cuando </a:t>
            </a:r>
            <a:r>
              <a:rPr kumimoji="0" lang="es-ES" sz="1400" b="0" i="1" u="none" strike="noStrike" kern="1200" cap="none" spc="0" normalizeH="0" baseline="0" noProof="0" dirty="0">
                <a:ln>
                  <a:noFill/>
                </a:ln>
                <a:solidFill>
                  <a:prstClr val="black"/>
                </a:solidFill>
                <a:effectLst/>
                <a:uLnTx/>
                <a:uFillTx/>
                <a:latin typeface="Symbol" charset="0"/>
                <a:ea typeface="ＭＳ Ｐゴシック" charset="0"/>
                <a:cs typeface="Arial" charset="0"/>
              </a:rPr>
              <a:t>α </a:t>
            </a:r>
            <a:r>
              <a:rPr kumimoji="0" lang="es-ES" sz="14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r>
              <a:rPr lang="es-ES" sz="1200" b="0" i="0" kern="1200" dirty="0">
                <a:solidFill>
                  <a:schemeClr val="tx1"/>
                </a:solidFill>
                <a:effectLst/>
                <a:latin typeface="+mn-lt"/>
                <a:ea typeface="+mn-ea"/>
                <a:cs typeface="+mn-cs"/>
              </a:rPr>
              <a:t>0,5 se puede comprobar que la nueva previsión está basada casi por completo en la demanda de los tres o cuatro últimos períodos. Cuando </a:t>
            </a:r>
            <a:r>
              <a:rPr kumimoji="0" lang="es-ES" sz="1200" b="0" i="1" u="none" strike="noStrike" kern="1200" cap="none" spc="0" normalizeH="0" baseline="0" noProof="0" dirty="0">
                <a:ln>
                  <a:noFill/>
                </a:ln>
                <a:solidFill>
                  <a:prstClr val="black"/>
                </a:solidFill>
                <a:effectLst/>
                <a:uLnTx/>
                <a:uFillTx/>
                <a:latin typeface="Symbol" charset="0"/>
                <a:ea typeface="ＭＳ Ｐゴシック" charset="0"/>
                <a:cs typeface="Arial" charset="0"/>
              </a:rPr>
              <a:t>α </a:t>
            </a:r>
            <a:r>
              <a:rPr kumimoji="0" lang="es-E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lang="es-ES" sz="1200" b="0" i="0" kern="1200" dirty="0">
                <a:solidFill>
                  <a:schemeClr val="tx1"/>
                </a:solidFill>
                <a:effectLst/>
                <a:latin typeface="+mn-lt"/>
                <a:ea typeface="+mn-ea"/>
                <a:cs typeface="+mn-cs"/>
              </a:rPr>
              <a:t> 0,1, la previsión pondera poco la demanda reciente, mientras que tiene en cuenta valores de muchos períodos históricos (alrededor de 19).</a:t>
            </a:r>
            <a:br>
              <a:rPr lang="es-ES" dirty="0"/>
            </a:b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39</a:t>
            </a:fld>
            <a:endParaRPr lang="es-ES" dirty="0"/>
          </a:p>
        </p:txBody>
      </p:sp>
    </p:spTree>
    <p:extLst>
      <p:ext uri="{BB962C8B-B14F-4D97-AF65-F5344CB8AC3E}">
        <p14:creationId xmlns:p14="http://schemas.microsoft.com/office/powerpoint/2010/main" val="3658267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Elección de la constante de alisado:</a:t>
            </a:r>
            <a:r>
              <a:rPr lang="es-ES" dirty="0"/>
              <a:t> El método de alisado exponencial es fácil de utilizar, y se ha aplicado con éxito en casi todo tipo de negocios. El valor adecuado de la constante de alisado </a:t>
            </a:r>
            <a:r>
              <a:rPr kumimoji="0" lang="en-US" sz="1200" b="0" i="1" u="none" strike="noStrike" kern="0" cap="none" spc="0" normalizeH="0" baseline="0" noProof="0" dirty="0">
                <a:ln>
                  <a:noFill/>
                </a:ln>
                <a:solidFill>
                  <a:srgbClr val="000000"/>
                </a:solidFill>
                <a:effectLst/>
                <a:uLnTx/>
                <a:uFillTx/>
                <a:latin typeface="Symbol" charset="0"/>
                <a:ea typeface="ＭＳ Ｐゴシック" charset="0"/>
                <a:cs typeface="Arial" charset="0"/>
              </a:rPr>
              <a:t>a</a:t>
            </a:r>
            <a:r>
              <a:rPr lang="es-ES" dirty="0"/>
              <a:t>, sin embargo, puede marcar la diferencia entre una previsión precisa y una imprecisa. A la hora de escoger el valor de la constante de alisado, el objetivo es obtener la previsión más exacta posible.</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40</a:t>
            </a:fld>
            <a:endParaRPr lang="es-ES" dirty="0"/>
          </a:p>
        </p:txBody>
      </p:sp>
    </p:spTree>
    <p:extLst>
      <p:ext uri="{BB962C8B-B14F-4D97-AF65-F5344CB8AC3E}">
        <p14:creationId xmlns:p14="http://schemas.microsoft.com/office/powerpoint/2010/main" val="146541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41</a:t>
            </a:fld>
            <a:endParaRPr lang="es-ES" dirty="0"/>
          </a:p>
        </p:txBody>
      </p:sp>
    </p:spTree>
    <p:extLst>
      <p:ext uri="{BB962C8B-B14F-4D97-AF65-F5344CB8AC3E}">
        <p14:creationId xmlns:p14="http://schemas.microsoft.com/office/powerpoint/2010/main" val="2297044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42</a:t>
            </a:fld>
            <a:endParaRPr lang="es-ES" dirty="0"/>
          </a:p>
        </p:txBody>
      </p:sp>
    </p:spTree>
    <p:extLst>
      <p:ext uri="{BB962C8B-B14F-4D97-AF65-F5344CB8AC3E}">
        <p14:creationId xmlns:p14="http://schemas.microsoft.com/office/powerpoint/2010/main" val="287273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43</a:t>
            </a:fld>
            <a:endParaRPr lang="es-ES" dirty="0"/>
          </a:p>
        </p:txBody>
      </p:sp>
    </p:spTree>
    <p:extLst>
      <p:ext uri="{BB962C8B-B14F-4D97-AF65-F5344CB8AC3E}">
        <p14:creationId xmlns:p14="http://schemas.microsoft.com/office/powerpoint/2010/main" val="3820616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Para mejorar nuestra previsión, vamos a presentar un modelo más complejo de alisado exponencial: uno que se ajuste a las tendencias. La idea es calcular una media alisada exponencialmente de los datos, y luego ajustarla para retrasos positivos o negativos en la tendencia.</a:t>
            </a:r>
          </a:p>
          <a:p>
            <a:r>
              <a:rPr lang="es-ES" sz="1200" b="0" i="0" kern="1200" dirty="0">
                <a:solidFill>
                  <a:schemeClr val="tx1"/>
                </a:solidFill>
                <a:effectLst/>
                <a:latin typeface="+mn-lt"/>
                <a:ea typeface="+mn-ea"/>
                <a:cs typeface="+mn-cs"/>
              </a:rPr>
              <a:t>Este procedimiento requiere dos constantes de alisado, </a:t>
            </a:r>
            <a:r>
              <a:rPr lang="el-GR" sz="1200" b="0" i="1" kern="1200">
                <a:solidFill>
                  <a:schemeClr val="tx1"/>
                </a:solidFill>
                <a:effectLst/>
                <a:latin typeface="Calibri" panose="020F0502020204030204" pitchFamily="34" charset="0"/>
                <a:ea typeface="+mn-ea"/>
                <a:cs typeface="Calibri" panose="020F0502020204030204" pitchFamily="34" charset="0"/>
              </a:rPr>
              <a:t>α</a:t>
            </a:r>
            <a:r>
              <a:rPr lang="es-ES" sz="1200" b="0" i="0" kern="1200" dirty="0">
                <a:solidFill>
                  <a:schemeClr val="tx1"/>
                </a:solidFill>
                <a:effectLst/>
                <a:latin typeface="+mn-lt"/>
                <a:ea typeface="+mn-ea"/>
                <a:cs typeface="+mn-cs"/>
              </a:rPr>
              <a:t> para la media, y </a:t>
            </a:r>
            <a:r>
              <a:rPr lang="el-GR" sz="1200" b="0" i="1" kern="1200">
                <a:solidFill>
                  <a:schemeClr val="tx1"/>
                </a:solidFill>
                <a:effectLst/>
                <a:latin typeface="Calibri" panose="020F0502020204030204" pitchFamily="34" charset="0"/>
                <a:ea typeface="+mn-ea"/>
                <a:cs typeface="Calibri" panose="020F0502020204030204" pitchFamily="34" charset="0"/>
              </a:rPr>
              <a:t>β</a:t>
            </a:r>
            <a:r>
              <a:rPr lang="es-ES" sz="1200" b="0" i="0" kern="1200" dirty="0">
                <a:solidFill>
                  <a:schemeClr val="tx1"/>
                </a:solidFill>
                <a:effectLst/>
                <a:latin typeface="+mn-lt"/>
                <a:ea typeface="+mn-ea"/>
                <a:cs typeface="+mn-cs"/>
              </a:rPr>
              <a:t> para la tendencia. Entonces se calcula la media y la tendencia para cada período.</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44</a:t>
            </a:fld>
            <a:endParaRPr lang="es-ES" dirty="0"/>
          </a:p>
        </p:txBody>
      </p:sp>
    </p:spTree>
    <p:extLst>
      <p:ext uri="{BB962C8B-B14F-4D97-AF65-F5344CB8AC3E}">
        <p14:creationId xmlns:p14="http://schemas.microsoft.com/office/powerpoint/2010/main" val="2201808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a:t>
            </a:r>
            <a:r>
              <a:rPr lang="es-ES" baseline="0" dirty="0"/>
              <a:t> EMPRESA COMO SISTEMA ABIERTO: </a:t>
            </a:r>
            <a:r>
              <a:rPr lang="es-ES" b="1" dirty="0"/>
              <a:t>Dirección</a:t>
            </a:r>
            <a:r>
              <a:rPr lang="es-ES" dirty="0"/>
              <a:t>:</a:t>
            </a:r>
            <a:r>
              <a:rPr lang="es-ES" baseline="0" dirty="0"/>
              <a:t> Planificar, organizar y controlar. </a:t>
            </a:r>
            <a:r>
              <a:rPr lang="es-ES" b="1" baseline="0" dirty="0"/>
              <a:t>Producción</a:t>
            </a:r>
            <a:r>
              <a:rPr lang="es-ES" baseline="0" dirty="0"/>
              <a:t>: Transformar inputs en outputs. </a:t>
            </a:r>
            <a:r>
              <a:rPr lang="es-ES" b="1" baseline="0" dirty="0"/>
              <a:t>RRHH</a:t>
            </a:r>
            <a:r>
              <a:rPr lang="es-ES" baseline="0" dirty="0"/>
              <a:t>: Captar, motivar y desarrollar al personal. </a:t>
            </a:r>
            <a:r>
              <a:rPr lang="es-ES" b="1" baseline="0" dirty="0"/>
              <a:t>Comercial</a:t>
            </a:r>
            <a:r>
              <a:rPr lang="es-ES" baseline="0" dirty="0"/>
              <a:t>: Analizar y conectar a la empresa con los clientes. </a:t>
            </a:r>
            <a:r>
              <a:rPr lang="es-ES" b="1" baseline="0" dirty="0"/>
              <a:t>Financiero</a:t>
            </a:r>
            <a:r>
              <a:rPr lang="es-ES" baseline="0" dirty="0"/>
              <a:t>: Captar recursos financieros y retribuirlos.</a:t>
            </a:r>
          </a:p>
          <a:p>
            <a:r>
              <a:rPr lang="es-ES" baseline="0" dirty="0"/>
              <a:t>El criterio más común para descomponer la empresa es la división en subsistemas funcionales.</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a:t>
            </a:fld>
            <a:endParaRPr lang="es-ES" dirty="0"/>
          </a:p>
        </p:txBody>
      </p:sp>
    </p:spTree>
    <p:extLst>
      <p:ext uri="{BB962C8B-B14F-4D97-AF65-F5344CB8AC3E}">
        <p14:creationId xmlns:p14="http://schemas.microsoft.com/office/powerpoint/2010/main" val="15762974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45</a:t>
            </a:fld>
            <a:endParaRPr lang="es-ES" dirty="0"/>
          </a:p>
        </p:txBody>
      </p:sp>
    </p:spTree>
    <p:extLst>
      <p:ext uri="{BB962C8B-B14F-4D97-AF65-F5344CB8AC3E}">
        <p14:creationId xmlns:p14="http://schemas.microsoft.com/office/powerpoint/2010/main" val="2911482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46</a:t>
            </a:fld>
            <a:endParaRPr lang="es-ES" dirty="0"/>
          </a:p>
        </p:txBody>
      </p:sp>
    </p:spTree>
    <p:extLst>
      <p:ext uri="{BB962C8B-B14F-4D97-AF65-F5344CB8AC3E}">
        <p14:creationId xmlns:p14="http://schemas.microsoft.com/office/powerpoint/2010/main" val="2456056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BC101087-9DAE-4849-98C3-28E937FD9D41}" type="slidenum">
              <a:rPr lang="en-AU"/>
              <a:pPr/>
              <a:t>47</a:t>
            </a:fld>
            <a:endParaRPr lang="en-AU" dirty="0"/>
          </a:p>
        </p:txBody>
      </p:sp>
      <p:sp>
        <p:nvSpPr>
          <p:cNvPr id="1443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438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115629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89AF5A26-AA63-5546-BC69-C9183B6C0C63}" type="slidenum">
              <a:rPr lang="en-AU"/>
              <a:pPr/>
              <a:t>48</a:t>
            </a:fld>
            <a:endParaRPr lang="en-AU" dirty="0"/>
          </a:p>
        </p:txBody>
      </p:sp>
      <p:sp>
        <p:nvSpPr>
          <p:cNvPr id="146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643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2489532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49</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805360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50</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3270352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51</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sz="1200" b="0" i="0" kern="1200" dirty="0">
                <a:solidFill>
                  <a:schemeClr val="tx1"/>
                </a:solidFill>
                <a:effectLst/>
                <a:latin typeface="+mn-lt"/>
                <a:ea typeface="+mn-ea"/>
                <a:cs typeface="+mn-cs"/>
              </a:rPr>
              <a:t>A menudo se conoce el Alisado exponencial simple como </a:t>
            </a:r>
            <a:r>
              <a:rPr lang="es-ES" sz="1200" b="0" i="1" kern="1200" dirty="0">
                <a:solidFill>
                  <a:schemeClr val="tx1"/>
                </a:solidFill>
                <a:effectLst/>
                <a:latin typeface="+mn-lt"/>
                <a:ea typeface="+mn-ea"/>
                <a:cs typeface="+mn-cs"/>
              </a:rPr>
              <a:t>alisado de primer orden</a:t>
            </a:r>
            <a:r>
              <a:rPr lang="es-ES" sz="1200" b="0" i="0" kern="1200" dirty="0">
                <a:solidFill>
                  <a:schemeClr val="tx1"/>
                </a:solidFill>
                <a:effectLst/>
                <a:latin typeface="+mn-lt"/>
                <a:ea typeface="+mn-ea"/>
                <a:cs typeface="+mn-cs"/>
              </a:rPr>
              <a:t>, y el Alisado con ajuste de tendencia como </a:t>
            </a:r>
            <a:r>
              <a:rPr lang="es-ES" sz="1200" b="0" i="1" kern="1200" dirty="0">
                <a:solidFill>
                  <a:schemeClr val="tx1"/>
                </a:solidFill>
                <a:effectLst/>
                <a:latin typeface="+mn-lt"/>
                <a:ea typeface="+mn-ea"/>
                <a:cs typeface="+mn-cs"/>
              </a:rPr>
              <a:t>alisado de segundo orden, o alisado doble</a:t>
            </a:r>
            <a:r>
              <a:rPr lang="es-ES" sz="1200" b="0" i="0" kern="1200" dirty="0">
                <a:solidFill>
                  <a:schemeClr val="tx1"/>
                </a:solidFill>
                <a:effectLst/>
                <a:latin typeface="+mn-lt"/>
                <a:ea typeface="+mn-ea"/>
                <a:cs typeface="+mn-cs"/>
              </a:rPr>
              <a:t>.</a:t>
            </a:r>
            <a:endParaRPr lang="en-US" dirty="0">
              <a:latin typeface="Calibri" charset="0"/>
            </a:endParaRPr>
          </a:p>
        </p:txBody>
      </p:sp>
    </p:spTree>
    <p:extLst>
      <p:ext uri="{BB962C8B-B14F-4D97-AF65-F5344CB8AC3E}">
        <p14:creationId xmlns:p14="http://schemas.microsoft.com/office/powerpoint/2010/main" val="4027680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52</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sz="1200" b="0" i="0" kern="1200" dirty="0">
                <a:solidFill>
                  <a:schemeClr val="tx1"/>
                </a:solidFill>
                <a:effectLst/>
                <a:latin typeface="+mn-lt"/>
                <a:ea typeface="+mn-ea"/>
                <a:cs typeface="+mn-cs"/>
              </a:rPr>
              <a:t>Se podrían desarrollar diferentes ecuaciones matemáticas de tendencia (por ejemplo, exponencial y cuadrática), pero en esta sección se desarrollarán solamente las tendencias </a:t>
            </a:r>
            <a:r>
              <a:rPr lang="es-ES" sz="1200" b="0" i="1" kern="1200" dirty="0">
                <a:solidFill>
                  <a:schemeClr val="tx1"/>
                </a:solidFill>
                <a:effectLst/>
                <a:latin typeface="+mn-lt"/>
                <a:ea typeface="+mn-ea"/>
                <a:cs typeface="+mn-cs"/>
              </a:rPr>
              <a:t>lineales </a:t>
            </a:r>
            <a:r>
              <a:rPr lang="es-ES" sz="1200" b="0" i="0" kern="1200" dirty="0">
                <a:solidFill>
                  <a:schemeClr val="tx1"/>
                </a:solidFill>
                <a:effectLst/>
                <a:latin typeface="+mn-lt"/>
                <a:ea typeface="+mn-ea"/>
                <a:cs typeface="+mn-cs"/>
              </a:rPr>
              <a:t>(línea recta).</a:t>
            </a:r>
            <a:endParaRPr lang="en-US" dirty="0">
              <a:latin typeface="Calibri" charset="0"/>
            </a:endParaRPr>
          </a:p>
        </p:txBody>
      </p:sp>
    </p:spTree>
    <p:extLst>
      <p:ext uri="{BB962C8B-B14F-4D97-AF65-F5344CB8AC3E}">
        <p14:creationId xmlns:p14="http://schemas.microsoft.com/office/powerpoint/2010/main" val="71455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53</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dirty="0">
                <a:latin typeface="Calibri" charset="0"/>
              </a:rPr>
              <a:t>La recta de mínimos cuadrados queda definida por el punto de corte con el eje de la </a:t>
            </a:r>
            <a:r>
              <a:rPr lang="es-ES" i="1" dirty="0">
                <a:latin typeface="Calibri" charset="0"/>
              </a:rPr>
              <a:t>y</a:t>
            </a:r>
            <a:r>
              <a:rPr lang="es-ES" dirty="0">
                <a:latin typeface="Calibri" charset="0"/>
              </a:rPr>
              <a:t> (la altura a la que corta al eje vertical) y por su pendiente (el ángulo de la recta).</a:t>
            </a:r>
            <a:endParaRPr lang="en-US" dirty="0">
              <a:latin typeface="Calibri" charset="0"/>
            </a:endParaRPr>
          </a:p>
        </p:txBody>
      </p:sp>
    </p:spTree>
    <p:extLst>
      <p:ext uri="{BB962C8B-B14F-4D97-AF65-F5344CB8AC3E}">
        <p14:creationId xmlns:p14="http://schemas.microsoft.com/office/powerpoint/2010/main" val="3329590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54</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dirty="0">
                <a:latin typeface="Calibri" charset="0"/>
              </a:rPr>
              <a:t>Los estadísticos han desarrollado ecuaciones que se pueden utilizar para hallar los valores de </a:t>
            </a:r>
            <a:r>
              <a:rPr lang="es-ES" i="1" dirty="0">
                <a:latin typeface="Calibri" charset="0"/>
              </a:rPr>
              <a:t>a</a:t>
            </a:r>
            <a:r>
              <a:rPr lang="es-ES" dirty="0">
                <a:latin typeface="Calibri" charset="0"/>
              </a:rPr>
              <a:t> y </a:t>
            </a:r>
            <a:r>
              <a:rPr lang="es-ES" i="1" dirty="0">
                <a:latin typeface="Calibri" charset="0"/>
              </a:rPr>
              <a:t>b</a:t>
            </a:r>
            <a:r>
              <a:rPr lang="es-ES" dirty="0">
                <a:latin typeface="Calibri" charset="0"/>
              </a:rPr>
              <a:t> para cualquier recta de regresión. </a:t>
            </a:r>
            <a:endParaRPr lang="en-US" dirty="0">
              <a:latin typeface="Calibri" charset="0"/>
            </a:endParaRPr>
          </a:p>
        </p:txBody>
      </p:sp>
    </p:spTree>
    <p:extLst>
      <p:ext uri="{BB962C8B-B14F-4D97-AF65-F5344CB8AC3E}">
        <p14:creationId xmlns:p14="http://schemas.microsoft.com/office/powerpoint/2010/main" val="278423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a:t>
            </a:fld>
            <a:endParaRPr lang="es-ES" dirty="0"/>
          </a:p>
        </p:txBody>
      </p:sp>
    </p:spTree>
    <p:extLst>
      <p:ext uri="{BB962C8B-B14F-4D97-AF65-F5344CB8AC3E}">
        <p14:creationId xmlns:p14="http://schemas.microsoft.com/office/powerpoint/2010/main" val="2049326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55</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33752685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56</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2193326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57</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3306413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58</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36226161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59</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sz="1200" b="0" i="0" kern="1200" dirty="0">
                <a:solidFill>
                  <a:schemeClr val="tx1"/>
                </a:solidFill>
                <a:effectLst/>
                <a:latin typeface="+mn-lt"/>
                <a:ea typeface="+mn-ea"/>
                <a:cs typeface="+mn-cs"/>
              </a:rPr>
              <a:t>La estacionalidad se expresa en términos de la cantidad en la que difieren los valores reales de los valores medios de la serie temporal.</a:t>
            </a:r>
            <a:endParaRPr lang="en-US" dirty="0">
              <a:latin typeface="Calibri" charset="0"/>
            </a:endParaRPr>
          </a:p>
        </p:txBody>
      </p:sp>
    </p:spTree>
    <p:extLst>
      <p:ext uri="{BB962C8B-B14F-4D97-AF65-F5344CB8AC3E}">
        <p14:creationId xmlns:p14="http://schemas.microsoft.com/office/powerpoint/2010/main" val="1152982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60</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791097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61</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717597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62</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315592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63</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097088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64</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216197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NO CONFUNDIR CON “ENFOQUE DE PRODUCTO” perteneciente a Tipos de Estrategias del Proceso Productivo.</a:t>
            </a:r>
          </a:p>
          <a:p>
            <a:r>
              <a:rPr lang="es-ES" dirty="0"/>
              <a:t>Es posible distinguir dos enfoques diferentes relacionados con la planificación de la estrategia de operaciones:</a:t>
            </a:r>
          </a:p>
          <a:p>
            <a:pPr marL="228600" indent="-228600">
              <a:buAutoNum type="arabicPeriod"/>
            </a:pPr>
            <a:r>
              <a:rPr lang="es-ES" dirty="0"/>
              <a:t>Un enfoque jerárquico, que considera que la función de producción apoya activamente la puesta en práctica de las estrategias competitiva y corporativa, previamente definidas.</a:t>
            </a:r>
          </a:p>
          <a:p>
            <a:pPr marL="0" indent="0">
              <a:buNone/>
            </a:pPr>
            <a:r>
              <a:rPr lang="es-ES" b="1" dirty="0"/>
              <a:t>La focalización por producto atiende mercados reducidos, producen en pequeños lotes, utiliza máquinas de uso general, emplea trabajadores cualificados y se apoya en una estructura orgánica (descentralizada, poco formal y poco especializada) (Centros de trabajo).</a:t>
            </a:r>
          </a:p>
          <a:p>
            <a:r>
              <a:rPr lang="es-ES" dirty="0"/>
              <a:t>2. Un enfoque basado en los recursos productivos, que plantea que la función de producción puede ser el pilar fundamental o factor clave del éxito en el logro de una ventaja competitiva sostenible, siendo esta determinante para la formulación de las estrategias competitiva y corporativa.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a:t>
            </a:fld>
            <a:endParaRPr lang="es-ES" dirty="0"/>
          </a:p>
        </p:txBody>
      </p:sp>
    </p:spTree>
    <p:extLst>
      <p:ext uri="{BB962C8B-B14F-4D97-AF65-F5344CB8AC3E}">
        <p14:creationId xmlns:p14="http://schemas.microsoft.com/office/powerpoint/2010/main" val="1360045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65</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714676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66</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290075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67</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395936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Modelos de series temporales: </a:t>
            </a:r>
            <a:r>
              <a:rPr lang="es-ES" sz="1200" b="0" i="0" kern="1200" dirty="0">
                <a:solidFill>
                  <a:schemeClr val="tx1"/>
                </a:solidFill>
                <a:effectLst/>
                <a:latin typeface="+mn-lt"/>
                <a:ea typeface="+mn-ea"/>
                <a:cs typeface="+mn-cs"/>
              </a:rPr>
              <a:t>Los modelos de </a:t>
            </a:r>
            <a:r>
              <a:rPr lang="es-ES" sz="1200" b="1" i="0" kern="1200" dirty="0">
                <a:solidFill>
                  <a:schemeClr val="tx1"/>
                </a:solidFill>
                <a:effectLst/>
                <a:latin typeface="+mn-lt"/>
                <a:ea typeface="+mn-ea"/>
                <a:cs typeface="+mn-cs"/>
              </a:rPr>
              <a:t>series temporales </a:t>
            </a:r>
            <a:r>
              <a:rPr lang="es-ES" sz="1200" b="0" i="0" kern="1200" dirty="0">
                <a:solidFill>
                  <a:schemeClr val="tx1"/>
                </a:solidFill>
                <a:effectLst/>
                <a:latin typeface="+mn-lt"/>
                <a:ea typeface="+mn-ea"/>
                <a:cs typeface="+mn-cs"/>
              </a:rPr>
              <a:t>predicen partiendo de la premisa de que el futuro es una función del pasado. En otras palabras, observan lo que ha ocurrido a lo largo de un período de tiempo y utilizan una serie de datos pasados para realizar una previsión. Si se están prediciendo las ventas semanales de cortacéspedes, se utilizarán las ventas de cortacéspedes en las semanas anteriores para hacer las previsiones.</a:t>
            </a:r>
            <a:br>
              <a:rPr lang="es-ES" sz="1200" b="0" i="0" kern="1200" dirty="0">
                <a:solidFill>
                  <a:schemeClr val="tx1"/>
                </a:solidFill>
                <a:effectLst/>
                <a:latin typeface="+mn-lt"/>
                <a:ea typeface="+mn-ea"/>
                <a:cs typeface="+mn-cs"/>
              </a:rPr>
            </a:br>
            <a:r>
              <a:rPr lang="es-ES" sz="1200" b="1" i="0" kern="1200" dirty="0">
                <a:solidFill>
                  <a:schemeClr val="tx1"/>
                </a:solidFill>
                <a:effectLst/>
                <a:latin typeface="+mn-lt"/>
                <a:ea typeface="+mn-ea"/>
                <a:cs typeface="+mn-cs"/>
              </a:rPr>
              <a:t>Modelos causales: </a:t>
            </a:r>
            <a:r>
              <a:rPr lang="es-ES" sz="1200" b="0" i="0" kern="1200" dirty="0">
                <a:solidFill>
                  <a:schemeClr val="tx1"/>
                </a:solidFill>
                <a:effectLst/>
                <a:latin typeface="+mn-lt"/>
                <a:ea typeface="+mn-ea"/>
                <a:cs typeface="+mn-cs"/>
              </a:rPr>
              <a:t>Los modelos causales (o asociativos), tales como la regresión lineal, incorporan variables o factores que pueden influir en la cantidad que se va a predecir. Por ejemplo, un modelo causal para las ventas de cortacéspedes podría incluir factores tales como el número de viviendas nuevas comenzadas a construir, el presupuesto de publicidad y los precios de la competencia.</a:t>
            </a:r>
            <a:r>
              <a:rPr lang="es-ES" dirty="0"/>
              <a:t> </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68</a:t>
            </a:fld>
            <a:endParaRPr lang="es-ES" dirty="0"/>
          </a:p>
        </p:txBody>
      </p:sp>
    </p:spTree>
    <p:extLst>
      <p:ext uri="{BB962C8B-B14F-4D97-AF65-F5344CB8AC3E}">
        <p14:creationId xmlns:p14="http://schemas.microsoft.com/office/powerpoint/2010/main" val="17346298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69</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sz="1200" b="0" i="0" kern="1200" dirty="0">
                <a:solidFill>
                  <a:schemeClr val="tx1"/>
                </a:solidFill>
                <a:effectLst/>
                <a:latin typeface="+mn-lt"/>
                <a:ea typeface="+mn-ea"/>
                <a:cs typeface="+mn-cs"/>
              </a:rPr>
              <a:t>En el análisis causal hay que tener en cuenta muchos factores. Por ejemplo, las ventas podrían relacionarse con el presupuesto de publicidad, los precios de la empresa, los precios de los competidores y sus estrategias de promoción, o incluso con la economía nacional y la tasa de desempleo.</a:t>
            </a:r>
            <a:endParaRPr lang="en-US" dirty="0">
              <a:latin typeface="Calibri" charset="0"/>
            </a:endParaRPr>
          </a:p>
        </p:txBody>
      </p:sp>
    </p:spTree>
    <p:extLst>
      <p:ext uri="{BB962C8B-B14F-4D97-AF65-F5344CB8AC3E}">
        <p14:creationId xmlns:p14="http://schemas.microsoft.com/office/powerpoint/2010/main" val="614043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70</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s-ES" sz="1200" b="0" i="0" kern="1200" dirty="0">
                <a:solidFill>
                  <a:schemeClr val="tx1"/>
                </a:solidFill>
                <a:effectLst/>
                <a:latin typeface="+mn-lt"/>
                <a:ea typeface="+mn-ea"/>
                <a:cs typeface="+mn-cs"/>
              </a:rPr>
              <a:t>Ahora la variable independiente, </a:t>
            </a:r>
            <a:r>
              <a:rPr lang="es-ES" sz="1200" b="0" i="1" kern="1200" dirty="0">
                <a:solidFill>
                  <a:schemeClr val="tx1"/>
                </a:solidFill>
                <a:effectLst/>
                <a:latin typeface="+mn-lt"/>
                <a:ea typeface="+mn-ea"/>
                <a:cs typeface="+mn-cs"/>
              </a:rPr>
              <a:t>x</a:t>
            </a:r>
            <a:r>
              <a:rPr lang="es-ES" sz="1200" b="0" i="0" kern="1200" dirty="0">
                <a:solidFill>
                  <a:schemeClr val="tx1"/>
                </a:solidFill>
                <a:effectLst/>
                <a:latin typeface="+mn-lt"/>
                <a:ea typeface="+mn-ea"/>
                <a:cs typeface="+mn-cs"/>
              </a:rPr>
              <a:t>, no tiene por qué seguir siendo el tiempo.</a:t>
            </a:r>
            <a:endParaRPr lang="en-US" dirty="0">
              <a:latin typeface="Calibri" charset="0"/>
            </a:endParaRPr>
          </a:p>
        </p:txBody>
      </p:sp>
    </p:spTree>
    <p:extLst>
      <p:ext uri="{BB962C8B-B14F-4D97-AF65-F5344CB8AC3E}">
        <p14:creationId xmlns:p14="http://schemas.microsoft.com/office/powerpoint/2010/main" val="2136493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71</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569890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72</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3828391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73</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2537951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74</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88080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a:t>
            </a:fld>
            <a:endParaRPr lang="es-ES" dirty="0"/>
          </a:p>
        </p:txBody>
      </p:sp>
    </p:spTree>
    <p:extLst>
      <p:ext uri="{BB962C8B-B14F-4D97-AF65-F5344CB8AC3E}">
        <p14:creationId xmlns:p14="http://schemas.microsoft.com/office/powerpoint/2010/main" val="3490153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75</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848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878691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76</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s-ES" b="1" dirty="0">
                <a:latin typeface="Calibri" charset="0"/>
              </a:rPr>
              <a:t>Error estándar de estimación: </a:t>
            </a:r>
            <a:r>
              <a:rPr lang="es-ES" dirty="0">
                <a:latin typeface="Calibri" charset="0"/>
              </a:rPr>
              <a:t>Es una medida de la variabilidad alrededor de la línea de regresión (su desviación estándar)</a:t>
            </a:r>
            <a:r>
              <a:rPr lang="es-ES" b="1" dirty="0">
                <a:latin typeface="Calibri" charset="0"/>
              </a:rPr>
              <a:t>.</a:t>
            </a:r>
          </a:p>
          <a:p>
            <a:pPr>
              <a:spcBef>
                <a:spcPct val="0"/>
              </a:spcBef>
            </a:pPr>
            <a:r>
              <a:rPr lang="es-ES" b="1" dirty="0">
                <a:latin typeface="Calibri" charset="0"/>
              </a:rPr>
              <a:t>Coeficiente de correlación:</a:t>
            </a:r>
            <a:r>
              <a:rPr lang="es-ES" dirty="0">
                <a:latin typeface="Calibri" charset="0"/>
              </a:rPr>
              <a:t> Es una medida de la intensidad de la relación entre dos variables. Identificado normalmente como </a:t>
            </a:r>
            <a:r>
              <a:rPr lang="es-ES" i="1" dirty="0">
                <a:latin typeface="Calibri" charset="0"/>
              </a:rPr>
              <a:t>r</a:t>
            </a:r>
            <a:r>
              <a:rPr lang="es-ES" dirty="0">
                <a:latin typeface="Calibri" charset="0"/>
              </a:rPr>
              <a:t>, el coeficiente de correlación puede ser cualquier número entre +1 y -1.</a:t>
            </a:r>
            <a:endParaRPr lang="en-US" dirty="0">
              <a:latin typeface="Calibri" charset="0"/>
            </a:endParaRPr>
          </a:p>
        </p:txBody>
      </p:sp>
    </p:spTree>
    <p:extLst>
      <p:ext uri="{BB962C8B-B14F-4D97-AF65-F5344CB8AC3E}">
        <p14:creationId xmlns:p14="http://schemas.microsoft.com/office/powerpoint/2010/main" val="1104502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3CA973-5375-D04A-A552-8813BAC2DA3F}" type="slidenum">
              <a:rPr lang="en-AU"/>
              <a:pPr/>
              <a:t>77</a:t>
            </a:fld>
            <a:endParaRPr lang="en-AU" dirty="0"/>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Tree>
    <p:extLst>
      <p:ext uri="{BB962C8B-B14F-4D97-AF65-F5344CB8AC3E}">
        <p14:creationId xmlns:p14="http://schemas.microsoft.com/office/powerpoint/2010/main" val="1432244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Modelos de series temporales: </a:t>
            </a:r>
            <a:r>
              <a:rPr lang="es-ES" sz="1200" b="0" i="0" kern="1200" dirty="0">
                <a:solidFill>
                  <a:schemeClr val="tx1"/>
                </a:solidFill>
                <a:effectLst/>
                <a:latin typeface="+mn-lt"/>
                <a:ea typeface="+mn-ea"/>
                <a:cs typeface="+mn-cs"/>
              </a:rPr>
              <a:t>Los modelos de </a:t>
            </a:r>
            <a:r>
              <a:rPr lang="es-ES" sz="1200" b="1" i="0" kern="1200" dirty="0">
                <a:solidFill>
                  <a:schemeClr val="tx1"/>
                </a:solidFill>
                <a:effectLst/>
                <a:latin typeface="+mn-lt"/>
                <a:ea typeface="+mn-ea"/>
                <a:cs typeface="+mn-cs"/>
              </a:rPr>
              <a:t>series temporales </a:t>
            </a:r>
            <a:r>
              <a:rPr lang="es-ES" sz="1200" b="0" i="0" kern="1200" dirty="0">
                <a:solidFill>
                  <a:schemeClr val="tx1"/>
                </a:solidFill>
                <a:effectLst/>
                <a:latin typeface="+mn-lt"/>
                <a:ea typeface="+mn-ea"/>
                <a:cs typeface="+mn-cs"/>
              </a:rPr>
              <a:t>predicen partiendo de la premisa de que el futuro es una función del pasado. En otras palabras, observan lo que ha ocurrido a lo largo de un período de tiempo y utilizan una serie de datos pasados para realizar una previsión. Si se están prediciendo las ventas semanales de cortacéspedes, se utilizarán las ventas de cortacéspedes en las semanas anteriores para hacer las previsiones.</a:t>
            </a:r>
            <a:br>
              <a:rPr lang="es-ES" sz="1200" b="0" i="0" kern="1200" dirty="0">
                <a:solidFill>
                  <a:schemeClr val="tx1"/>
                </a:solidFill>
                <a:effectLst/>
                <a:latin typeface="+mn-lt"/>
                <a:ea typeface="+mn-ea"/>
                <a:cs typeface="+mn-cs"/>
              </a:rPr>
            </a:br>
            <a:r>
              <a:rPr lang="es-ES" sz="1200" b="1" i="0" kern="1200" dirty="0">
                <a:solidFill>
                  <a:schemeClr val="tx1"/>
                </a:solidFill>
                <a:effectLst/>
                <a:latin typeface="+mn-lt"/>
                <a:ea typeface="+mn-ea"/>
                <a:cs typeface="+mn-cs"/>
              </a:rPr>
              <a:t>Modelos causales: </a:t>
            </a:r>
            <a:r>
              <a:rPr lang="es-ES" sz="1200" b="0" i="0" kern="1200" dirty="0">
                <a:solidFill>
                  <a:schemeClr val="tx1"/>
                </a:solidFill>
                <a:effectLst/>
                <a:latin typeface="+mn-lt"/>
                <a:ea typeface="+mn-ea"/>
                <a:cs typeface="+mn-cs"/>
              </a:rPr>
              <a:t>Los modelos causales (o asociativos), tales como la regresión lineal, incorporan variables o factores que pueden influir en la cantidad que se va a predecir. Por ejemplo, un modelo causal para las ventas de cortacéspedes podría incluir factores tales como el número de viviendas nuevas comenzadas a construir, el presupuesto de publicidad y los precios de la competencia.</a:t>
            </a:r>
            <a:r>
              <a:rPr lang="es-ES" dirty="0"/>
              <a:t> </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78</a:t>
            </a:fld>
            <a:endParaRPr lang="es-ES" dirty="0"/>
          </a:p>
        </p:txBody>
      </p:sp>
    </p:spTree>
    <p:extLst>
      <p:ext uri="{BB962C8B-B14F-4D97-AF65-F5344CB8AC3E}">
        <p14:creationId xmlns:p14="http://schemas.microsoft.com/office/powerpoint/2010/main" val="1645314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79</a:t>
            </a:fld>
            <a:endParaRPr lang="es-ES" dirty="0"/>
          </a:p>
        </p:txBody>
      </p:sp>
    </p:spTree>
    <p:extLst>
      <p:ext uri="{BB962C8B-B14F-4D97-AF65-F5344CB8AC3E}">
        <p14:creationId xmlns:p14="http://schemas.microsoft.com/office/powerpoint/2010/main" val="42654737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80</a:t>
            </a:fld>
            <a:endParaRPr lang="es-ES" dirty="0"/>
          </a:p>
        </p:txBody>
      </p:sp>
    </p:spTree>
    <p:extLst>
      <p:ext uri="{BB962C8B-B14F-4D97-AF65-F5344CB8AC3E}">
        <p14:creationId xmlns:p14="http://schemas.microsoft.com/office/powerpoint/2010/main" val="32664637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82</a:t>
            </a:fld>
            <a:endParaRPr lang="es-ES" dirty="0"/>
          </a:p>
        </p:txBody>
      </p:sp>
    </p:spTree>
    <p:extLst>
      <p:ext uri="{BB962C8B-B14F-4D97-AF65-F5344CB8AC3E}">
        <p14:creationId xmlns:p14="http://schemas.microsoft.com/office/powerpoint/2010/main" val="39999099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planificación y control de la producción forma parte de la planificación y control de la empresa.</a:t>
            </a:r>
          </a:p>
          <a:p>
            <a:r>
              <a:rPr lang="es-ES" dirty="0"/>
              <a:t>El cubo temporal de planificación es la unidad temporal en la que se divide el horizonte de planificación.</a:t>
            </a:r>
          </a:p>
          <a:p>
            <a:r>
              <a:rPr lang="es-ES" dirty="0"/>
              <a:t>Cada nivel de planificación no solo se diferencia de los demás en su horizonte de planificación, sino también en cuanto a su propósito, nivel de detalle y ciclo de planificación (esto es, la frecuencia con la que se revisa el plan). Conforme se va descendiendo en el horizonte temporal y se acerca a la ejecución, las tareas de control van adquiriendo mayor peso frente a las de planificación, y las responsabilidades van correspondiendo a niveles jerárquicos más bajos.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83</a:t>
            </a:fld>
            <a:endParaRPr lang="es-ES" dirty="0"/>
          </a:p>
        </p:txBody>
      </p:sp>
    </p:spTree>
    <p:extLst>
      <p:ext uri="{BB962C8B-B14F-4D97-AF65-F5344CB8AC3E}">
        <p14:creationId xmlns:p14="http://schemas.microsoft.com/office/powerpoint/2010/main" val="20957876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planes de producción se diferencian también entre sí por la unidad en la que se expresa la producción.</a:t>
            </a:r>
          </a:p>
          <a:p>
            <a:r>
              <a:rPr lang="es-ES" dirty="0"/>
              <a:t>Operaciones: cortar, soldar, lijar…</a:t>
            </a:r>
          </a:p>
          <a:p>
            <a:r>
              <a:rPr lang="es-ES" dirty="0"/>
              <a:t>Componentes: marco, sillín, horquilla…</a:t>
            </a:r>
          </a:p>
          <a:p>
            <a:r>
              <a:rPr lang="es-ES" dirty="0"/>
              <a:t>Productos: bicicleta concreta (el producto final)</a:t>
            </a:r>
          </a:p>
          <a:p>
            <a:r>
              <a:rPr lang="es-ES" dirty="0"/>
              <a:t>Familias de productos: bicicletas de montaña, de carretera…</a:t>
            </a:r>
          </a:p>
          <a:p>
            <a:r>
              <a:rPr lang="es-ES" dirty="0"/>
              <a:t>Líneas de productos: bicicletas, ropa de deporte…</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84</a:t>
            </a:fld>
            <a:endParaRPr lang="es-ES" dirty="0"/>
          </a:p>
        </p:txBody>
      </p:sp>
    </p:spTree>
    <p:extLst>
      <p:ext uri="{BB962C8B-B14F-4D97-AF65-F5344CB8AC3E}">
        <p14:creationId xmlns:p14="http://schemas.microsoft.com/office/powerpoint/2010/main" val="22749106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dos dimensiones de los planes de producción, la temporal y la unidad de medida, suelen ir ligadas entre sí. Así, cuanto más largo es el plazo de un plan de producción, más agregada es la unidad de medida.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85</a:t>
            </a:fld>
            <a:endParaRPr lang="es-ES" dirty="0"/>
          </a:p>
        </p:txBody>
      </p:sp>
    </p:spTree>
    <p:extLst>
      <p:ext uri="{BB962C8B-B14F-4D97-AF65-F5344CB8AC3E}">
        <p14:creationId xmlns:p14="http://schemas.microsoft.com/office/powerpoint/2010/main" val="60246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decisiones estratégicas (DO I). Nos basamos en la clasificación de Heizer y Render (7ª Edición): </a:t>
            </a:r>
            <a:r>
              <a:rPr lang="es-ES" b="1" dirty="0"/>
              <a:t>Diez decisiones críticas de la Administración de Operaciones</a:t>
            </a:r>
            <a:r>
              <a:rPr lang="es-ES" dirty="0"/>
              <a:t>.</a:t>
            </a:r>
          </a:p>
          <a:p>
            <a:r>
              <a:rPr lang="es-ES" dirty="0"/>
              <a:t>En las diapositivas de DO I se utiliza la clasificación de Hayes et al. (1988): </a:t>
            </a:r>
            <a:r>
              <a:rPr lang="es-ES" b="1" dirty="0"/>
              <a:t>Estructurales e Infraestructurales</a:t>
            </a:r>
            <a:r>
              <a:rPr lang="es-ES" dirty="0"/>
              <a:t>.</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11</a:t>
            </a:fld>
            <a:endParaRPr lang="es-ES" dirty="0"/>
          </a:p>
        </p:txBody>
      </p:sp>
    </p:spTree>
    <p:extLst>
      <p:ext uri="{BB962C8B-B14F-4D97-AF65-F5344CB8AC3E}">
        <p14:creationId xmlns:p14="http://schemas.microsoft.com/office/powerpoint/2010/main" val="13139134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86</a:t>
            </a:fld>
            <a:endParaRPr lang="es-ES" dirty="0"/>
          </a:p>
        </p:txBody>
      </p:sp>
    </p:spTree>
    <p:extLst>
      <p:ext uri="{BB962C8B-B14F-4D97-AF65-F5344CB8AC3E}">
        <p14:creationId xmlns:p14="http://schemas.microsoft.com/office/powerpoint/2010/main" val="805154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planificación de la producción debe ir siempre, desde el largo al muy corto plazo, acompañada de una planificación de la capacidad.</a:t>
            </a:r>
          </a:p>
          <a:p>
            <a:r>
              <a:rPr lang="es-ES" dirty="0"/>
              <a:t>Ambas deben ser desarrolladas de forma conjunta, ya que son complementarias.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88</a:t>
            </a:fld>
            <a:endParaRPr lang="es-ES" dirty="0"/>
          </a:p>
        </p:txBody>
      </p:sp>
    </p:spTree>
    <p:extLst>
      <p:ext uri="{BB962C8B-B14F-4D97-AF65-F5344CB8AC3E}">
        <p14:creationId xmlns:p14="http://schemas.microsoft.com/office/powerpoint/2010/main" val="15737788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89</a:t>
            </a:fld>
            <a:endParaRPr lang="es-ES" dirty="0"/>
          </a:p>
        </p:txBody>
      </p:sp>
    </p:spTree>
    <p:extLst>
      <p:ext uri="{BB962C8B-B14F-4D97-AF65-F5344CB8AC3E}">
        <p14:creationId xmlns:p14="http://schemas.microsoft.com/office/powerpoint/2010/main" val="2654144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90</a:t>
            </a:fld>
            <a:endParaRPr lang="es-ES" dirty="0"/>
          </a:p>
        </p:txBody>
      </p:sp>
    </p:spTree>
    <p:extLst>
      <p:ext uri="{BB962C8B-B14F-4D97-AF65-F5344CB8AC3E}">
        <p14:creationId xmlns:p14="http://schemas.microsoft.com/office/powerpoint/2010/main" val="4032940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91</a:t>
            </a:fld>
            <a:endParaRPr lang="es-ES" dirty="0"/>
          </a:p>
        </p:txBody>
      </p:sp>
    </p:spTree>
    <p:extLst>
      <p:ext uri="{BB962C8B-B14F-4D97-AF65-F5344CB8AC3E}">
        <p14:creationId xmlns:p14="http://schemas.microsoft.com/office/powerpoint/2010/main" val="10756999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Dicho cálculo requiere partir de unas determinadas condiciones normales de producción (CNP) que fijen las horas de trabajo por turno, los turnos del día, y los días de trabajo por semana.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92</a:t>
            </a:fld>
            <a:endParaRPr lang="es-ES" dirty="0"/>
          </a:p>
        </p:txBody>
      </p:sp>
    </p:spTree>
    <p:extLst>
      <p:ext uri="{BB962C8B-B14F-4D97-AF65-F5344CB8AC3E}">
        <p14:creationId xmlns:p14="http://schemas.microsoft.com/office/powerpoint/2010/main" val="23868149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93</a:t>
            </a:fld>
            <a:endParaRPr lang="es-ES" dirty="0"/>
          </a:p>
        </p:txBody>
      </p:sp>
    </p:spTree>
    <p:extLst>
      <p:ext uri="{BB962C8B-B14F-4D97-AF65-F5344CB8AC3E}">
        <p14:creationId xmlns:p14="http://schemas.microsoft.com/office/powerpoint/2010/main" val="22536062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94</a:t>
            </a:fld>
            <a:endParaRPr lang="es-ES" dirty="0"/>
          </a:p>
        </p:txBody>
      </p:sp>
    </p:spTree>
    <p:extLst>
      <p:ext uri="{BB962C8B-B14F-4D97-AF65-F5344CB8AC3E}">
        <p14:creationId xmlns:p14="http://schemas.microsoft.com/office/powerpoint/2010/main" val="1560596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95</a:t>
            </a:fld>
            <a:endParaRPr lang="es-ES" dirty="0"/>
          </a:p>
        </p:txBody>
      </p:sp>
    </p:spTree>
    <p:extLst>
      <p:ext uri="{BB962C8B-B14F-4D97-AF65-F5344CB8AC3E}">
        <p14:creationId xmlns:p14="http://schemas.microsoft.com/office/powerpoint/2010/main" val="40936670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96</a:t>
            </a:fld>
            <a:endParaRPr lang="es-ES" dirty="0"/>
          </a:p>
        </p:txBody>
      </p:sp>
    </p:spTree>
    <p:extLst>
      <p:ext uri="{BB962C8B-B14F-4D97-AF65-F5344CB8AC3E}">
        <p14:creationId xmlns:p14="http://schemas.microsoft.com/office/powerpoint/2010/main" val="412979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NO CONFUNDIR CON “FOCALIZACIÓN POR PROCESO” perteneciente a Enfoques relacionados con la Planificación de la Estrategia de Operaciones.</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12</a:t>
            </a:fld>
            <a:endParaRPr lang="es-ES" dirty="0"/>
          </a:p>
        </p:txBody>
      </p:sp>
    </p:spTree>
    <p:extLst>
      <p:ext uri="{BB962C8B-B14F-4D97-AF65-F5344CB8AC3E}">
        <p14:creationId xmlns:p14="http://schemas.microsoft.com/office/powerpoint/2010/main" val="15646683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97</a:t>
            </a:fld>
            <a:endParaRPr lang="es-ES" dirty="0"/>
          </a:p>
        </p:txBody>
      </p:sp>
    </p:spTree>
    <p:extLst>
      <p:ext uri="{BB962C8B-B14F-4D97-AF65-F5344CB8AC3E}">
        <p14:creationId xmlns:p14="http://schemas.microsoft.com/office/powerpoint/2010/main" val="11750253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98</a:t>
            </a:fld>
            <a:endParaRPr lang="es-ES" dirty="0"/>
          </a:p>
        </p:txBody>
      </p:sp>
    </p:spTree>
    <p:extLst>
      <p:ext uri="{BB962C8B-B14F-4D97-AF65-F5344CB8AC3E}">
        <p14:creationId xmlns:p14="http://schemas.microsoft.com/office/powerpoint/2010/main" val="2980676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99</a:t>
            </a:fld>
            <a:endParaRPr lang="es-ES" dirty="0"/>
          </a:p>
        </p:txBody>
      </p:sp>
    </p:spTree>
    <p:extLst>
      <p:ext uri="{BB962C8B-B14F-4D97-AF65-F5344CB8AC3E}">
        <p14:creationId xmlns:p14="http://schemas.microsoft.com/office/powerpoint/2010/main" val="32774133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100</a:t>
            </a:fld>
            <a:endParaRPr lang="es-ES" dirty="0"/>
          </a:p>
        </p:txBody>
      </p:sp>
    </p:spTree>
    <p:extLst>
      <p:ext uri="{BB962C8B-B14F-4D97-AF65-F5344CB8AC3E}">
        <p14:creationId xmlns:p14="http://schemas.microsoft.com/office/powerpoint/2010/main" val="21940695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101</a:t>
            </a:fld>
            <a:endParaRPr lang="es-ES" dirty="0"/>
          </a:p>
        </p:txBody>
      </p:sp>
    </p:spTree>
    <p:extLst>
      <p:ext uri="{BB962C8B-B14F-4D97-AF65-F5344CB8AC3E}">
        <p14:creationId xmlns:p14="http://schemas.microsoft.com/office/powerpoint/2010/main" val="27137034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102</a:t>
            </a:fld>
            <a:endParaRPr lang="es-ES" dirty="0"/>
          </a:p>
        </p:txBody>
      </p:sp>
    </p:spTree>
    <p:extLst>
      <p:ext uri="{BB962C8B-B14F-4D97-AF65-F5344CB8AC3E}">
        <p14:creationId xmlns:p14="http://schemas.microsoft.com/office/powerpoint/2010/main" val="21348442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103</a:t>
            </a:fld>
            <a:endParaRPr lang="es-ES" dirty="0"/>
          </a:p>
        </p:txBody>
      </p:sp>
    </p:spTree>
    <p:extLst>
      <p:ext uri="{BB962C8B-B14F-4D97-AF65-F5344CB8AC3E}">
        <p14:creationId xmlns:p14="http://schemas.microsoft.com/office/powerpoint/2010/main" val="15553491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106</a:t>
            </a:fld>
            <a:endParaRPr lang="es-ES" dirty="0"/>
          </a:p>
        </p:txBody>
      </p:sp>
    </p:spTree>
    <p:extLst>
      <p:ext uri="{BB962C8B-B14F-4D97-AF65-F5344CB8AC3E}">
        <p14:creationId xmlns:p14="http://schemas.microsoft.com/office/powerpoint/2010/main" val="2704196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107</a:t>
            </a:fld>
            <a:endParaRPr lang="es-ES" dirty="0"/>
          </a:p>
        </p:txBody>
      </p:sp>
    </p:spTree>
    <p:extLst>
      <p:ext uri="{BB962C8B-B14F-4D97-AF65-F5344CB8AC3E}">
        <p14:creationId xmlns:p14="http://schemas.microsoft.com/office/powerpoint/2010/main" val="2488287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Explicar análisis aproximado de capacidad</a:t>
            </a:r>
            <a:r>
              <a:rPr lang="es-ES" baseline="0" dirty="0"/>
              <a:t> (tener en cuenta las necesidades derivadas de actividades distintas de la elaboración de productos terminados (por ejemplo: piezas de repuesto, transferencia a otras plantas, etc.).</a:t>
            </a:r>
          </a:p>
          <a:p>
            <a:r>
              <a:rPr lang="es-ES" baseline="0" dirty="0"/>
              <a:t>Si se trabaja bajo pedido adecuarse.</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108</a:t>
            </a:fld>
            <a:endParaRPr lang="es-ES" dirty="0"/>
          </a:p>
        </p:txBody>
      </p:sp>
    </p:spTree>
    <p:extLst>
      <p:ext uri="{BB962C8B-B14F-4D97-AF65-F5344CB8AC3E}">
        <p14:creationId xmlns:p14="http://schemas.microsoft.com/office/powerpoint/2010/main" val="293653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30909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216160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1265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04377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403043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96040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81781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354517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18677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29715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06/05/2021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72923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9774F-B846-49AC-88BB-6519B05BE452}" type="datetimeFigureOut">
              <a:rPr lang="es-ES" smtClean="0"/>
              <a:t>06/05/2021</a:t>
            </a:fld>
            <a:endParaRPr lang="es-E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F9573-E530-4011-A232-62230E0489EB}" type="slidenum">
              <a:rPr lang="es-ES" smtClean="0"/>
              <a:t>‹Nº›</a:t>
            </a:fld>
            <a:endParaRPr lang="es-ES" dirty="0"/>
          </a:p>
        </p:txBody>
      </p:sp>
    </p:spTree>
    <p:extLst>
      <p:ext uri="{BB962C8B-B14F-4D97-AF65-F5344CB8AC3E}">
        <p14:creationId xmlns:p14="http://schemas.microsoft.com/office/powerpoint/2010/main" val="1726590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2.png"/><Relationship Id="rId7" Type="http://schemas.openxmlformats.org/officeDocument/2006/relationships/diagramQuickStyle" Target="../diagrams/quickStyle4.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png"/><Relationship Id="rId9" Type="http://schemas.microsoft.com/office/2007/relationships/diagramDrawing" Target="../diagrams/drawing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2.png"/><Relationship Id="rId9" Type="http://schemas.microsoft.com/office/2007/relationships/diagramDrawing" Target="../diagrams/drawing5.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png"/><Relationship Id="rId7" Type="http://schemas.openxmlformats.org/officeDocument/2006/relationships/diagramQuickStyle" Target="../diagrams/quickStyle6.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2.png"/><Relationship Id="rId9" Type="http://schemas.microsoft.com/office/2007/relationships/diagramDrawing" Target="../diagrams/drawing6.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emf"/><Relationship Id="rId4" Type="http://schemas.openxmlformats.org/officeDocument/2006/relationships/oleObject" Target="../embeddings/oleObject3.bin"/></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 name="Título 1"/>
          <p:cNvSpPr>
            <a:spLocks noGrp="1"/>
          </p:cNvSpPr>
          <p:nvPr>
            <p:ph type="title"/>
          </p:nvPr>
        </p:nvSpPr>
        <p:spPr>
          <a:xfrm>
            <a:off x="1169001" y="2099147"/>
            <a:ext cx="2570882" cy="782095"/>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b="1" kern="1200" dirty="0">
                <a:solidFill>
                  <a:srgbClr val="FFFFFF"/>
                </a:solidFill>
                <a:latin typeface="+mj-lt"/>
                <a:ea typeface="+mj-ea"/>
                <a:cs typeface="+mj-cs"/>
              </a:rPr>
              <a:t>TEMA 1</a:t>
            </a:r>
          </a:p>
        </p:txBody>
      </p:sp>
      <p:sp>
        <p:nvSpPr>
          <p:cNvPr id="5" name="CuadroTexto 4"/>
          <p:cNvSpPr txBox="1"/>
          <p:nvPr/>
        </p:nvSpPr>
        <p:spPr>
          <a:xfrm>
            <a:off x="0" y="2781419"/>
            <a:ext cx="4908884"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000" kern="1200" dirty="0">
                <a:solidFill>
                  <a:srgbClr val="FFFFFF"/>
                </a:solidFill>
                <a:latin typeface="+mn-lt"/>
                <a:ea typeface="+mn-ea"/>
                <a:cs typeface="+mn-cs"/>
              </a:rPr>
              <a:t>PLANIFICACIÓN DE LA PRODUCCIÓN</a:t>
            </a:r>
          </a:p>
          <a:p>
            <a:pPr algn="ctr">
              <a:lnSpc>
                <a:spcPct val="90000"/>
              </a:lnSpc>
              <a:spcBef>
                <a:spcPts val="1000"/>
              </a:spcBef>
            </a:pPr>
            <a:r>
              <a:rPr lang="en-US" sz="2000" kern="1200" dirty="0">
                <a:solidFill>
                  <a:srgbClr val="FFFFFF"/>
                </a:solidFill>
                <a:latin typeface="+mn-lt"/>
                <a:ea typeface="+mn-ea"/>
                <a:cs typeface="+mn-cs"/>
              </a:rPr>
              <a:t>Y DE LA CAPACIDAD A MEDIO Y CORTO PLAZO</a:t>
            </a:r>
          </a:p>
        </p:txBody>
      </p:sp>
      <p:pic>
        <p:nvPicPr>
          <p:cNvPr id="1026" name="Picture 2" descr="Resultado de imagen de LOGO URJC&quot;">
            <a:extLst>
              <a:ext uri="{FF2B5EF4-FFF2-40B4-BE49-F238E27FC236}">
                <a16:creationId xmlns:a16="http://schemas.microsoft.com/office/drawing/2014/main" id="{B363369E-CC69-4595-9551-731002A35A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8994" y="5093891"/>
            <a:ext cx="1910896" cy="821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CC539DB3-8DF4-4469-A847-D4F49101BF46}"/>
              </a:ext>
            </a:extLst>
          </p:cNvPr>
          <p:cNvGrpSpPr/>
          <p:nvPr/>
        </p:nvGrpSpPr>
        <p:grpSpPr>
          <a:xfrm>
            <a:off x="6096000" y="1247775"/>
            <a:ext cx="6026069" cy="4022400"/>
            <a:chOff x="6096000" y="1247775"/>
            <a:chExt cx="6026069" cy="4022400"/>
          </a:xfrm>
        </p:grpSpPr>
        <p:pic>
          <p:nvPicPr>
            <p:cNvPr id="6" name="Imagen 5">
              <a:extLst>
                <a:ext uri="{FF2B5EF4-FFF2-40B4-BE49-F238E27FC236}">
                  <a16:creationId xmlns:a16="http://schemas.microsoft.com/office/drawing/2014/main" id="{76449F21-1CC2-4750-90B6-D9C241D427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47775"/>
              <a:ext cx="6026069" cy="4022400"/>
            </a:xfrm>
            <a:prstGeom prst="rect">
              <a:avLst/>
            </a:prstGeom>
          </p:spPr>
        </p:pic>
        <p:sp>
          <p:nvSpPr>
            <p:cNvPr id="8" name="CuadroTexto 7">
              <a:extLst>
                <a:ext uri="{FF2B5EF4-FFF2-40B4-BE49-F238E27FC236}">
                  <a16:creationId xmlns:a16="http://schemas.microsoft.com/office/drawing/2014/main" id="{9AF63B4B-7519-43F3-8A90-FFBB58E31D5E}"/>
                </a:ext>
              </a:extLst>
            </p:cNvPr>
            <p:cNvSpPr txBox="1"/>
            <p:nvPr/>
          </p:nvSpPr>
          <p:spPr>
            <a:xfrm>
              <a:off x="7027918" y="4522742"/>
              <a:ext cx="1863908" cy="338554"/>
            </a:xfrm>
            <a:prstGeom prst="rect">
              <a:avLst/>
            </a:prstGeom>
            <a:solidFill>
              <a:schemeClr val="tx1"/>
            </a:solidFill>
          </p:spPr>
          <p:txBody>
            <a:bodyPr wrap="none" rtlCol="0">
              <a:spAutoFit/>
            </a:bodyPr>
            <a:lstStyle/>
            <a:p>
              <a:pPr algn="ctr"/>
              <a:r>
                <a:rPr lang="es-ES" sz="1600" b="1" dirty="0">
                  <a:solidFill>
                    <a:schemeClr val="bg1"/>
                  </a:solidFill>
                </a:rPr>
                <a:t>Agustín Ruiz Martín</a:t>
              </a:r>
            </a:p>
          </p:txBody>
        </p:sp>
      </p:grpSp>
      <p:sp>
        <p:nvSpPr>
          <p:cNvPr id="10" name="CuadroTexto 9">
            <a:extLst>
              <a:ext uri="{FF2B5EF4-FFF2-40B4-BE49-F238E27FC236}">
                <a16:creationId xmlns:a16="http://schemas.microsoft.com/office/drawing/2014/main" id="{9FC05227-5A92-41E1-9D92-C79514E60A58}"/>
              </a:ext>
            </a:extLst>
          </p:cNvPr>
          <p:cNvSpPr txBox="1"/>
          <p:nvPr/>
        </p:nvSpPr>
        <p:spPr>
          <a:xfrm>
            <a:off x="-28423" y="4775960"/>
            <a:ext cx="4908884" cy="40895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s-ES" dirty="0">
                <a:solidFill>
                  <a:srgbClr val="FFFFFF"/>
                </a:solidFill>
              </a:rPr>
              <a:t>Grado en Ingeniería en Organización Industrial</a:t>
            </a:r>
            <a:endParaRPr lang="es-ES" kern="1200" dirty="0">
              <a:solidFill>
                <a:srgbClr val="FFFFFF"/>
              </a:solidFill>
              <a:latin typeface="+mn-lt"/>
              <a:ea typeface="+mn-ea"/>
              <a:cs typeface="+mn-cs"/>
            </a:endParaRPr>
          </a:p>
        </p:txBody>
      </p:sp>
    </p:spTree>
    <p:extLst>
      <p:ext uri="{BB962C8B-B14F-4D97-AF65-F5344CB8AC3E}">
        <p14:creationId xmlns:p14="http://schemas.microsoft.com/office/powerpoint/2010/main" val="9958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33717484-914F-4DA7-B69F-1420BE419AEE}"/>
              </a:ext>
            </a:extLst>
          </p:cNvPr>
          <p:cNvSpPr/>
          <p:nvPr/>
        </p:nvSpPr>
        <p:spPr>
          <a:xfrm>
            <a:off x="-81280" y="337336"/>
            <a:ext cx="12364719" cy="446276"/>
          </a:xfrm>
          <a:prstGeom prst="rect">
            <a:avLst/>
          </a:prstGeom>
        </p:spPr>
        <p:txBody>
          <a:bodyPr wrap="square">
            <a:spAutoFit/>
          </a:bodyPr>
          <a:lstStyle/>
          <a:p>
            <a:r>
              <a:rPr lang="es-ES" sz="2300" dirty="0"/>
              <a:t>En el proceso de planificación y control de la producción habrán de cumplirse dos exigencias básicas:</a:t>
            </a:r>
          </a:p>
        </p:txBody>
      </p:sp>
      <p:sp>
        <p:nvSpPr>
          <p:cNvPr id="12" name="Rectángulo 11">
            <a:extLst>
              <a:ext uri="{FF2B5EF4-FFF2-40B4-BE49-F238E27FC236}">
                <a16:creationId xmlns:a16="http://schemas.microsoft.com/office/drawing/2014/main" id="{B2DAE1A7-165E-4A82-A5A0-46D77DC0502A}"/>
              </a:ext>
            </a:extLst>
          </p:cNvPr>
          <p:cNvSpPr/>
          <p:nvPr/>
        </p:nvSpPr>
        <p:spPr>
          <a:xfrm>
            <a:off x="0" y="686516"/>
            <a:ext cx="12098763" cy="1400383"/>
          </a:xfrm>
          <a:prstGeom prst="rect">
            <a:avLst/>
          </a:prstGeom>
        </p:spPr>
        <p:txBody>
          <a:bodyPr wrap="square">
            <a:spAutoFit/>
          </a:bodyPr>
          <a:lstStyle/>
          <a:p>
            <a:pPr marL="285750" lvl="0" indent="-285750" algn="just">
              <a:spcAft>
                <a:spcPts val="600"/>
              </a:spcAft>
              <a:buFont typeface="Wingdings" panose="05000000000000000000" pitchFamily="2" charset="2"/>
              <a:buChar char="ü"/>
            </a:pPr>
            <a:r>
              <a:rPr lang="es-ES" sz="2000" b="0" dirty="0"/>
              <a:t>Debe seguirse un enfoque jerárquico, que permita la coordinación de objetivos, planes y actividades a niveles estratégico, táctico y operativo (</a:t>
            </a:r>
            <a:r>
              <a:rPr lang="es-ES" sz="2000" b="0" i="1" dirty="0"/>
              <a:t>integración vertical </a:t>
            </a:r>
            <a:r>
              <a:rPr lang="es-ES" sz="2000" b="0" dirty="0"/>
              <a:t>del proceso de planificación).</a:t>
            </a:r>
          </a:p>
          <a:p>
            <a:pPr marL="285750" lvl="0" indent="-285750" algn="just">
              <a:spcAft>
                <a:spcPts val="600"/>
              </a:spcAft>
              <a:buFont typeface="Wingdings" panose="05000000000000000000" pitchFamily="2" charset="2"/>
              <a:buChar char="ü"/>
            </a:pPr>
            <a:r>
              <a:rPr lang="es-ES" sz="2000" b="0" dirty="0"/>
              <a:t>Debe estar coordinado con el proceso de planificación del resto de áreas funcionales (</a:t>
            </a:r>
            <a:r>
              <a:rPr lang="es-ES" sz="2000" b="0" i="1" dirty="0"/>
              <a:t>integración horizontal </a:t>
            </a:r>
            <a:r>
              <a:rPr lang="es-ES" sz="2000" b="0" dirty="0"/>
              <a:t>del proceso de planificación).</a:t>
            </a:r>
          </a:p>
        </p:txBody>
      </p:sp>
      <p:sp>
        <p:nvSpPr>
          <p:cNvPr id="15" name="CuadroTexto 14">
            <a:extLst>
              <a:ext uri="{FF2B5EF4-FFF2-40B4-BE49-F238E27FC236}">
                <a16:creationId xmlns:a16="http://schemas.microsoft.com/office/drawing/2014/main" id="{1714CF4C-0EEC-4C87-89EF-28E56B239532}"/>
              </a:ext>
            </a:extLst>
          </p:cNvPr>
          <p:cNvSpPr txBox="1"/>
          <p:nvPr/>
        </p:nvSpPr>
        <p:spPr>
          <a:xfrm rot="21433873">
            <a:off x="152271" y="2012563"/>
            <a:ext cx="11821307" cy="132343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b="1" i="1" dirty="0"/>
              <a:t>El enfoque jerárquico es condición necesaria, pero no suficiente, para lograr la integración, la cual contempla en sentido vertical (de lo general a lo particular).</a:t>
            </a:r>
          </a:p>
          <a:p>
            <a:pPr algn="ctr"/>
            <a:endParaRPr lang="es-ES" sz="800" b="1" i="1" dirty="0"/>
          </a:p>
          <a:p>
            <a:pPr algn="ctr"/>
            <a:r>
              <a:rPr lang="es-ES" b="1" i="1" dirty="0"/>
              <a:t>Falta tener en cuenta, en sentido horizontal, la integración entre los distintos subsistemas de la empresa, por ello el proceso de planificación y control de la producción debe desarrollarse de forma coordinada con aquéllos.</a:t>
            </a:r>
          </a:p>
        </p:txBody>
      </p:sp>
      <p:sp>
        <p:nvSpPr>
          <p:cNvPr id="21" name="Rectángulo 20">
            <a:extLst>
              <a:ext uri="{FF2B5EF4-FFF2-40B4-BE49-F238E27FC236}">
                <a16:creationId xmlns:a16="http://schemas.microsoft.com/office/drawing/2014/main" id="{98979D2A-3CCF-48A4-94FD-12671022B129}"/>
              </a:ext>
            </a:extLst>
          </p:cNvPr>
          <p:cNvSpPr/>
          <p:nvPr/>
        </p:nvSpPr>
        <p:spPr>
          <a:xfrm>
            <a:off x="2643877" y="3757966"/>
            <a:ext cx="6904244" cy="830997"/>
          </a:xfrm>
          <a:prstGeom prst="rect">
            <a:avLst/>
          </a:prstGeom>
          <a:solidFill>
            <a:srgbClr val="7030A0"/>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gn="ctr"/>
            <a:r>
              <a:rPr lang="es-ES" sz="2400" b="1" dirty="0">
                <a:solidFill>
                  <a:schemeClr val="bg1"/>
                </a:solidFill>
                <a:ea typeface="Calibri" panose="020F0502020204030204" pitchFamily="34" charset="0"/>
              </a:rPr>
              <a:t>La planificación de la producción debe ir siempre acompañada de una planificación de la capacidad</a:t>
            </a:r>
            <a:endParaRPr lang="es-ES" sz="2400" b="1" dirty="0">
              <a:solidFill>
                <a:schemeClr val="bg1"/>
              </a:solidFill>
            </a:endParaRPr>
          </a:p>
        </p:txBody>
      </p:sp>
      <p:sp>
        <p:nvSpPr>
          <p:cNvPr id="22" name="Rectángulo: esquinas redondeadas 21">
            <a:extLst>
              <a:ext uri="{FF2B5EF4-FFF2-40B4-BE49-F238E27FC236}">
                <a16:creationId xmlns:a16="http://schemas.microsoft.com/office/drawing/2014/main" id="{5FB94A2B-64B0-42A5-B8EA-E3874773F8DD}"/>
              </a:ext>
            </a:extLst>
          </p:cNvPr>
          <p:cNvSpPr/>
          <p:nvPr/>
        </p:nvSpPr>
        <p:spPr>
          <a:xfrm>
            <a:off x="2432796" y="4713856"/>
            <a:ext cx="2661920" cy="1981200"/>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s-ES" sz="1600" b="0" dirty="0">
                <a:solidFill>
                  <a:schemeClr val="tx1"/>
                </a:solidFill>
                <a:ea typeface="Calibri" panose="020F0502020204030204" pitchFamily="34" charset="0"/>
              </a:rPr>
              <a:t>La </a:t>
            </a:r>
            <a:r>
              <a:rPr lang="es-ES" sz="1600" b="1" dirty="0">
                <a:solidFill>
                  <a:schemeClr val="tx1"/>
                </a:solidFill>
                <a:ea typeface="Calibri" panose="020F0502020204030204" pitchFamily="34" charset="0"/>
              </a:rPr>
              <a:t>planificación de la producción </a:t>
            </a:r>
            <a:r>
              <a:rPr lang="es-ES" sz="1600" b="0" dirty="0">
                <a:solidFill>
                  <a:schemeClr val="tx1"/>
                </a:solidFill>
                <a:ea typeface="Calibri" panose="020F0502020204030204" pitchFamily="34" charset="0"/>
              </a:rPr>
              <a:t>permite identificar lo que se quiere hacer en la organización</a:t>
            </a:r>
          </a:p>
        </p:txBody>
      </p:sp>
      <p:sp>
        <p:nvSpPr>
          <p:cNvPr id="23" name="Rectángulo: esquinas redondeadas 22">
            <a:extLst>
              <a:ext uri="{FF2B5EF4-FFF2-40B4-BE49-F238E27FC236}">
                <a16:creationId xmlns:a16="http://schemas.microsoft.com/office/drawing/2014/main" id="{892D679A-3A43-4523-805E-AB92774BE754}"/>
              </a:ext>
            </a:extLst>
          </p:cNvPr>
          <p:cNvSpPr/>
          <p:nvPr/>
        </p:nvSpPr>
        <p:spPr>
          <a:xfrm>
            <a:off x="7097282" y="4713856"/>
            <a:ext cx="2661920" cy="1981200"/>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s-ES" sz="1600" b="0" dirty="0">
                <a:solidFill>
                  <a:schemeClr val="tx1"/>
                </a:solidFill>
                <a:ea typeface="Calibri" panose="020F0502020204030204" pitchFamily="34" charset="0"/>
              </a:rPr>
              <a:t>La </a:t>
            </a:r>
            <a:r>
              <a:rPr lang="es-ES" sz="1600" b="1" dirty="0">
                <a:solidFill>
                  <a:schemeClr val="tx1"/>
                </a:solidFill>
                <a:ea typeface="Calibri" panose="020F0502020204030204" pitchFamily="34" charset="0"/>
              </a:rPr>
              <a:t>planificación de la capacidad </a:t>
            </a:r>
            <a:r>
              <a:rPr lang="es-ES" sz="1600" b="0" dirty="0">
                <a:solidFill>
                  <a:schemeClr val="tx1"/>
                </a:solidFill>
                <a:ea typeface="Calibri" panose="020F0502020204030204" pitchFamily="34" charset="0"/>
              </a:rPr>
              <a:t>permite conocer cuáles serán los recursos necesarios para ello y determinar si ésta será capaz de hacerlo</a:t>
            </a:r>
            <a:endParaRPr lang="es-ES" sz="1600" b="0" dirty="0">
              <a:solidFill>
                <a:schemeClr val="tx1"/>
              </a:solidFill>
            </a:endParaRPr>
          </a:p>
        </p:txBody>
      </p:sp>
      <p:sp>
        <p:nvSpPr>
          <p:cNvPr id="24" name="Flecha: a la izquierda y derecha 23">
            <a:extLst>
              <a:ext uri="{FF2B5EF4-FFF2-40B4-BE49-F238E27FC236}">
                <a16:creationId xmlns:a16="http://schemas.microsoft.com/office/drawing/2014/main" id="{E00C5C9E-A149-4463-8026-7FC140696FDB}"/>
              </a:ext>
            </a:extLst>
          </p:cNvPr>
          <p:cNvSpPr/>
          <p:nvPr/>
        </p:nvSpPr>
        <p:spPr>
          <a:xfrm>
            <a:off x="5339881" y="5381290"/>
            <a:ext cx="1512236" cy="646331"/>
          </a:xfrm>
          <a:prstGeom prst="leftRight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DB33D1BF-F41E-47B8-BC72-3A23C84057BB}"/>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6" name="Imagen 15">
            <a:extLst>
              <a:ext uri="{FF2B5EF4-FFF2-40B4-BE49-F238E27FC236}">
                <a16:creationId xmlns:a16="http://schemas.microsoft.com/office/drawing/2014/main" id="{9ACCAD3E-B5B3-494C-8D7E-FB60E803C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1801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ppt_w</p:attrName>
                                        </p:attrNameLst>
                                      </p:cBhvr>
                                      <p:tavLst>
                                        <p:tav tm="0">
                                          <p:val>
                                            <p:fltVal val="0"/>
                                          </p:val>
                                        </p:tav>
                                        <p:tav tm="100000">
                                          <p:val>
                                            <p:strVal val="#ppt_w"/>
                                          </p:val>
                                        </p:tav>
                                      </p:tavLst>
                                    </p:anim>
                                    <p:anim calcmode="lin" valueType="num">
                                      <p:cBhvr>
                                        <p:cTn id="8" dur="2000" fill="hold"/>
                                        <p:tgtEl>
                                          <p:spTgt spid="15"/>
                                        </p:tgtEl>
                                        <p:attrNameLst>
                                          <p:attrName>ppt_h</p:attrName>
                                        </p:attrNameLst>
                                      </p:cBhvr>
                                      <p:tavLst>
                                        <p:tav tm="0">
                                          <p:val>
                                            <p:fltVal val="0"/>
                                          </p:val>
                                        </p:tav>
                                        <p:tav tm="100000">
                                          <p:val>
                                            <p:strVal val="#ppt_h"/>
                                          </p:val>
                                        </p:tav>
                                      </p:tavLst>
                                    </p:anim>
                                    <p:anim calcmode="lin" valueType="num">
                                      <p:cBhvr>
                                        <p:cTn id="9" dur="2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outVertical)">
                                      <p:cBhvr>
                                        <p:cTn id="15" dur="500"/>
                                        <p:tgtEl>
                                          <p:spTgt spid="21"/>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outVertical)">
                                      <p:cBhvr>
                                        <p:cTn id="18" dur="500"/>
                                        <p:tgtEl>
                                          <p:spTgt spid="24"/>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9" name="Text Box 5">
            <a:extLst>
              <a:ext uri="{FF2B5EF4-FFF2-40B4-BE49-F238E27FC236}">
                <a16:creationId xmlns:a16="http://schemas.microsoft.com/office/drawing/2014/main" id="{1BF65530-D826-43D2-917C-C3E0AB954D77}"/>
              </a:ext>
            </a:extLst>
          </p:cNvPr>
          <p:cNvSpPr txBox="1">
            <a:spLocks noChangeArrowheads="1"/>
          </p:cNvSpPr>
          <p:nvPr/>
        </p:nvSpPr>
        <p:spPr bwMode="auto">
          <a:xfrm>
            <a:off x="593387" y="1100204"/>
            <a:ext cx="1087552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Dado el problema de falta de capacidad disponible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identificado en el ejemplo 1.9, indique: ¿Cuántos productos se dejarían de fabricar si no se adopta ninguna medida? ¿Sería suficiente contratar a un trabajador más en uno de los turnos?</a:t>
            </a:r>
          </a:p>
        </p:txBody>
      </p:sp>
      <p:sp>
        <p:nvSpPr>
          <p:cNvPr id="5" name="CuadroTexto 4">
            <a:extLst>
              <a:ext uri="{FF2B5EF4-FFF2-40B4-BE49-F238E27FC236}">
                <a16:creationId xmlns:a16="http://schemas.microsoft.com/office/drawing/2014/main" id="{ABA82856-298D-4B44-91ED-18381411B896}"/>
              </a:ext>
            </a:extLst>
          </p:cNvPr>
          <p:cNvSpPr txBox="1"/>
          <p:nvPr/>
        </p:nvSpPr>
        <p:spPr>
          <a:xfrm>
            <a:off x="593387" y="712841"/>
            <a:ext cx="10875523" cy="461665"/>
          </a:xfrm>
          <a:prstGeom prst="rect">
            <a:avLst/>
          </a:prstGeom>
          <a:noFill/>
        </p:spPr>
        <p:txBody>
          <a:bodyPr wrap="square" rtlCol="0">
            <a:spAutoFit/>
          </a:bodyPr>
          <a:lstStyle/>
          <a:p>
            <a:pPr algn="just"/>
            <a:r>
              <a:rPr lang="es-ES" sz="2400" b="1" dirty="0">
                <a:latin typeface="Bradley Hand ITC" panose="03070402050302030203" pitchFamily="66" charset="0"/>
              </a:rPr>
              <a:t>Ejemplo 1.10. Análisis de medidas de ajuste para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pic>
        <p:nvPicPr>
          <p:cNvPr id="20" name="Imagen 19">
            <a:extLst>
              <a:ext uri="{FF2B5EF4-FFF2-40B4-BE49-F238E27FC236}">
                <a16:creationId xmlns:a16="http://schemas.microsoft.com/office/drawing/2014/main" id="{2188D357-C2E8-420C-A8A5-2CA1C169EC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22437727"/>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1" name="Rectángulo 10">
            <a:extLst>
              <a:ext uri="{FF2B5EF4-FFF2-40B4-BE49-F238E27FC236}">
                <a16:creationId xmlns:a16="http://schemas.microsoft.com/office/drawing/2014/main" id="{B08589A2-6871-4197-9A9D-11DC427D067C}"/>
              </a:ext>
            </a:extLst>
          </p:cNvPr>
          <p:cNvSpPr/>
          <p:nvPr/>
        </p:nvSpPr>
        <p:spPr>
          <a:xfrm>
            <a:off x="644227" y="5012353"/>
            <a:ext cx="10758792" cy="954107"/>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Dado que faltan 96,3 h.e., </a:t>
            </a:r>
            <a:r>
              <a:rPr lang="es-ES" altLang="es-ES" sz="2800" b="1" dirty="0">
                <a:latin typeface="Bradley Hand ITC" panose="03070402050302030203" pitchFamily="66" charset="0"/>
              </a:rPr>
              <a:t>la contratación de un trabajador más sería suficiente</a:t>
            </a:r>
            <a:r>
              <a:rPr lang="es-ES" altLang="es-ES" sz="2800" dirty="0">
                <a:latin typeface="Bradley Hand ITC" panose="03070402050302030203" pitchFamily="66" charset="0"/>
              </a:rPr>
              <a:t>.</a:t>
            </a:r>
            <a:endParaRPr lang="es-ES" altLang="es-ES" sz="2800" b="1" dirty="0">
              <a:latin typeface="Bradley Hand ITC" panose="03070402050302030203" pitchFamily="66" charset="0"/>
            </a:endParaRPr>
          </a:p>
        </p:txBody>
      </p:sp>
      <p:grpSp>
        <p:nvGrpSpPr>
          <p:cNvPr id="10" name="Grupo 9">
            <a:extLst>
              <a:ext uri="{FF2B5EF4-FFF2-40B4-BE49-F238E27FC236}">
                <a16:creationId xmlns:a16="http://schemas.microsoft.com/office/drawing/2014/main" id="{D612F6C0-0748-4BF1-98B7-6E9389970F9C}"/>
              </a:ext>
            </a:extLst>
          </p:cNvPr>
          <p:cNvGrpSpPr/>
          <p:nvPr/>
        </p:nvGrpSpPr>
        <p:grpSpPr>
          <a:xfrm>
            <a:off x="632299" y="2548232"/>
            <a:ext cx="11219042" cy="1037305"/>
            <a:chOff x="457199" y="2786721"/>
            <a:chExt cx="11265674" cy="1037305"/>
          </a:xfrm>
        </p:grpSpPr>
        <p:sp>
          <p:nvSpPr>
            <p:cNvPr id="12" name="Rectángulo 11">
              <a:extLst>
                <a:ext uri="{FF2B5EF4-FFF2-40B4-BE49-F238E27FC236}">
                  <a16:creationId xmlns:a16="http://schemas.microsoft.com/office/drawing/2014/main" id="{20470756-C018-4241-86CE-6EB21C4B4C71}"/>
                </a:ext>
              </a:extLst>
            </p:cNvPr>
            <p:cNvSpPr/>
            <p:nvPr/>
          </p:nvSpPr>
          <p:spPr>
            <a:xfrm>
              <a:off x="457199" y="3057465"/>
              <a:ext cx="11265674" cy="523220"/>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Desviación en productos =                            = </a:t>
              </a:r>
              <a:r>
                <a:rPr lang="es-ES" altLang="es-ES" sz="2800" b="1" dirty="0">
                  <a:latin typeface="Bradley Hand ITC" panose="03070402050302030203" pitchFamily="66" charset="0"/>
                </a:rPr>
                <a:t>-128,4 ud./mes</a:t>
              </a:r>
            </a:p>
          </p:txBody>
        </p:sp>
        <p:sp>
          <p:nvSpPr>
            <p:cNvPr id="15" name="Rectángulo 14">
              <a:extLst>
                <a:ext uri="{FF2B5EF4-FFF2-40B4-BE49-F238E27FC236}">
                  <a16:creationId xmlns:a16="http://schemas.microsoft.com/office/drawing/2014/main" id="{F1513ADC-5196-4324-BB84-9EEADEC40F6F}"/>
                </a:ext>
              </a:extLst>
            </p:cNvPr>
            <p:cNvSpPr/>
            <p:nvPr/>
          </p:nvSpPr>
          <p:spPr>
            <a:xfrm>
              <a:off x="4407874" y="2786721"/>
              <a:ext cx="2668174"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-96,3 h.e./mes</a:t>
              </a:r>
            </a:p>
          </p:txBody>
        </p:sp>
        <p:sp>
          <p:nvSpPr>
            <p:cNvPr id="17" name="Rectángulo 16">
              <a:extLst>
                <a:ext uri="{FF2B5EF4-FFF2-40B4-BE49-F238E27FC236}">
                  <a16:creationId xmlns:a16="http://schemas.microsoft.com/office/drawing/2014/main" id="{1117C1D0-BAC8-48FA-88D0-BD23330BE42C}"/>
                </a:ext>
              </a:extLst>
            </p:cNvPr>
            <p:cNvSpPr/>
            <p:nvPr/>
          </p:nvSpPr>
          <p:spPr>
            <a:xfrm>
              <a:off x="4407874" y="3300806"/>
              <a:ext cx="2668174"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0,75 h.e./ud.</a:t>
              </a:r>
            </a:p>
          </p:txBody>
        </p:sp>
        <p:cxnSp>
          <p:nvCxnSpPr>
            <p:cNvPr id="7" name="Conector recto 6">
              <a:extLst>
                <a:ext uri="{FF2B5EF4-FFF2-40B4-BE49-F238E27FC236}">
                  <a16:creationId xmlns:a16="http://schemas.microsoft.com/office/drawing/2014/main" id="{AF3DA218-EF07-49A7-A62B-9E120BE17710}"/>
                </a:ext>
              </a:extLst>
            </p:cNvPr>
            <p:cNvCxnSpPr>
              <a:cxnSpLocks/>
            </p:cNvCxnSpPr>
            <p:nvPr/>
          </p:nvCxnSpPr>
          <p:spPr>
            <a:xfrm flipV="1">
              <a:off x="4492282" y="3290939"/>
              <a:ext cx="2414955" cy="140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ángulo 17">
            <a:extLst>
              <a:ext uri="{FF2B5EF4-FFF2-40B4-BE49-F238E27FC236}">
                <a16:creationId xmlns:a16="http://schemas.microsoft.com/office/drawing/2014/main" id="{A6E91DE1-CE2B-4991-BF3A-4B53FD138647}"/>
              </a:ext>
            </a:extLst>
          </p:cNvPr>
          <p:cNvSpPr/>
          <p:nvPr/>
        </p:nvSpPr>
        <p:spPr>
          <a:xfrm>
            <a:off x="632299" y="3981302"/>
            <a:ext cx="10758792" cy="1031051"/>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a:t>
            </a:r>
            <a:r>
              <a:rPr lang="es-ES" altLang="es-ES" sz="2800" i="1" dirty="0">
                <a:latin typeface="Bradley Hand ITC" panose="03070402050302030203" pitchFamily="66" charset="0"/>
              </a:rPr>
              <a:t>CD</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1h.e. </a:t>
            </a:r>
            <a:r>
              <a:rPr lang="es-ES" altLang="es-ES" sz="2800" dirty="0">
                <a:latin typeface="Bradley Hand ITC" panose="03070402050302030203" pitchFamily="66" charset="0"/>
              </a:rPr>
              <a:t>con un trabajador más= 20 días/mes x 7,5 h.r./trabajador x</a:t>
            </a:r>
          </a:p>
          <a:p>
            <a:pPr algn="just">
              <a:spcAft>
                <a:spcPts val="600"/>
              </a:spcAft>
            </a:pPr>
            <a:r>
              <a:rPr lang="es-ES" altLang="es-ES" sz="2800" b="1" dirty="0">
                <a:latin typeface="Bradley Hand ITC" panose="03070402050302030203" pitchFamily="66" charset="0"/>
              </a:rPr>
              <a:t>                                                         </a:t>
            </a:r>
            <a:r>
              <a:rPr lang="es-ES" altLang="es-ES" sz="2800" dirty="0">
                <a:latin typeface="Bradley Hand ITC" panose="03070402050302030203" pitchFamily="66" charset="0"/>
              </a:rPr>
              <a:t>x 0,94 x 0,95 = 133, 95 h.e./mes</a:t>
            </a:r>
          </a:p>
        </p:txBody>
      </p:sp>
      <p:pic>
        <p:nvPicPr>
          <p:cNvPr id="20" name="Imagen 19">
            <a:extLst>
              <a:ext uri="{FF2B5EF4-FFF2-40B4-BE49-F238E27FC236}">
                <a16:creationId xmlns:a16="http://schemas.microsoft.com/office/drawing/2014/main" id="{2188D357-C2E8-420C-A8A5-2CA1C169EC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4" name="Text Box 5">
            <a:extLst>
              <a:ext uri="{FF2B5EF4-FFF2-40B4-BE49-F238E27FC236}">
                <a16:creationId xmlns:a16="http://schemas.microsoft.com/office/drawing/2014/main" id="{E6C88CEC-24A7-436D-8FED-909725773045}"/>
              </a:ext>
            </a:extLst>
          </p:cNvPr>
          <p:cNvSpPr txBox="1">
            <a:spLocks noChangeArrowheads="1"/>
          </p:cNvSpPr>
          <p:nvPr/>
        </p:nvSpPr>
        <p:spPr bwMode="auto">
          <a:xfrm>
            <a:off x="593387" y="1100204"/>
            <a:ext cx="1087552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Dado el problema de falta de capacidad disponible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identificado en el ejemplo 1.9, indique: ¿Cuántos productos se dejarían de fabricar si no se adopta ninguna medida? ¿Sería suficiente contratar a un trabajador más en uno de los turnos?</a:t>
            </a:r>
          </a:p>
        </p:txBody>
      </p:sp>
      <p:sp>
        <p:nvSpPr>
          <p:cNvPr id="21" name="CuadroTexto 20">
            <a:extLst>
              <a:ext uri="{FF2B5EF4-FFF2-40B4-BE49-F238E27FC236}">
                <a16:creationId xmlns:a16="http://schemas.microsoft.com/office/drawing/2014/main" id="{F2358C44-5EC9-4FCF-8B8E-2DCACD219E23}"/>
              </a:ext>
            </a:extLst>
          </p:cNvPr>
          <p:cNvSpPr txBox="1"/>
          <p:nvPr/>
        </p:nvSpPr>
        <p:spPr>
          <a:xfrm>
            <a:off x="593387" y="712841"/>
            <a:ext cx="10875523" cy="461665"/>
          </a:xfrm>
          <a:prstGeom prst="rect">
            <a:avLst/>
          </a:prstGeom>
          <a:noFill/>
        </p:spPr>
        <p:txBody>
          <a:bodyPr wrap="square" rtlCol="0">
            <a:spAutoFit/>
          </a:bodyPr>
          <a:lstStyle/>
          <a:p>
            <a:pPr algn="just"/>
            <a:r>
              <a:rPr lang="es-ES" sz="2400" b="1" dirty="0">
                <a:latin typeface="Bradley Hand ITC" panose="03070402050302030203" pitchFamily="66" charset="0"/>
              </a:rPr>
              <a:t>Ejemplo 1.10. Análisis de medidas de ajuste para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spTree>
    <p:extLst>
      <p:ext uri="{BB962C8B-B14F-4D97-AF65-F5344CB8AC3E}">
        <p14:creationId xmlns:p14="http://schemas.microsoft.com/office/powerpoint/2010/main" val="80287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pic>
        <p:nvPicPr>
          <p:cNvPr id="29" name="Imagen 28">
            <a:extLst>
              <a:ext uri="{FF2B5EF4-FFF2-40B4-BE49-F238E27FC236}">
                <a16:creationId xmlns:a16="http://schemas.microsoft.com/office/drawing/2014/main" id="{AD41B8F6-C91E-4CCD-870D-1C8F9C817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Text Box 5">
            <a:extLst>
              <a:ext uri="{FF2B5EF4-FFF2-40B4-BE49-F238E27FC236}">
                <a16:creationId xmlns:a16="http://schemas.microsoft.com/office/drawing/2014/main" id="{7CB24A59-C206-44A9-890C-DACD9149AC81}"/>
              </a:ext>
            </a:extLst>
          </p:cNvPr>
          <p:cNvSpPr txBox="1">
            <a:spLocks noChangeArrowheads="1"/>
          </p:cNvSpPr>
          <p:nvPr/>
        </p:nvSpPr>
        <p:spPr bwMode="auto">
          <a:xfrm>
            <a:off x="593387" y="1100204"/>
            <a:ext cx="10875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¿Cuántas horas extras serían necesarias por trabajador para cubrir la falta de capacidad disponible?</a:t>
            </a:r>
          </a:p>
        </p:txBody>
      </p:sp>
      <p:sp>
        <p:nvSpPr>
          <p:cNvPr id="12" name="CuadroTexto 11">
            <a:extLst>
              <a:ext uri="{FF2B5EF4-FFF2-40B4-BE49-F238E27FC236}">
                <a16:creationId xmlns:a16="http://schemas.microsoft.com/office/drawing/2014/main" id="{E19621EA-3BEE-44F2-839E-5825BF1E33A1}"/>
              </a:ext>
            </a:extLst>
          </p:cNvPr>
          <p:cNvSpPr txBox="1"/>
          <p:nvPr/>
        </p:nvSpPr>
        <p:spPr>
          <a:xfrm>
            <a:off x="593387" y="712841"/>
            <a:ext cx="10875523" cy="461665"/>
          </a:xfrm>
          <a:prstGeom prst="rect">
            <a:avLst/>
          </a:prstGeom>
          <a:noFill/>
        </p:spPr>
        <p:txBody>
          <a:bodyPr wrap="square" rtlCol="0">
            <a:spAutoFit/>
          </a:bodyPr>
          <a:lstStyle/>
          <a:p>
            <a:pPr algn="just"/>
            <a:r>
              <a:rPr lang="es-ES" sz="2400" b="1" dirty="0">
                <a:latin typeface="Bradley Hand ITC" panose="03070402050302030203" pitchFamily="66" charset="0"/>
              </a:rPr>
              <a:t>Ejemplo 1.10. Análisis de medidas de ajuste para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spTree>
    <p:extLst>
      <p:ext uri="{BB962C8B-B14F-4D97-AF65-F5344CB8AC3E}">
        <p14:creationId xmlns:p14="http://schemas.microsoft.com/office/powerpoint/2010/main" val="3208195794"/>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1" name="Rectángulo 10">
            <a:extLst>
              <a:ext uri="{FF2B5EF4-FFF2-40B4-BE49-F238E27FC236}">
                <a16:creationId xmlns:a16="http://schemas.microsoft.com/office/drawing/2014/main" id="{B08589A2-6871-4197-9A9D-11DC427D067C}"/>
              </a:ext>
            </a:extLst>
          </p:cNvPr>
          <p:cNvSpPr/>
          <p:nvPr/>
        </p:nvSpPr>
        <p:spPr>
          <a:xfrm>
            <a:off x="717443" y="2318780"/>
            <a:ext cx="11017357" cy="523220"/>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Horas extras (h.r.) necesarias por trabajador:</a:t>
            </a:r>
            <a:endParaRPr lang="es-ES" altLang="es-ES" sz="2800" b="1" dirty="0">
              <a:latin typeface="Bradley Hand ITC" panose="03070402050302030203" pitchFamily="66" charset="0"/>
            </a:endParaRPr>
          </a:p>
        </p:txBody>
      </p:sp>
      <p:grpSp>
        <p:nvGrpSpPr>
          <p:cNvPr id="4" name="Grupo 3">
            <a:extLst>
              <a:ext uri="{FF2B5EF4-FFF2-40B4-BE49-F238E27FC236}">
                <a16:creationId xmlns:a16="http://schemas.microsoft.com/office/drawing/2014/main" id="{89A2E199-8FD8-4871-803C-05738AA99BF8}"/>
              </a:ext>
            </a:extLst>
          </p:cNvPr>
          <p:cNvGrpSpPr/>
          <p:nvPr/>
        </p:nvGrpSpPr>
        <p:grpSpPr>
          <a:xfrm>
            <a:off x="130845" y="2774892"/>
            <a:ext cx="11407337" cy="983389"/>
            <a:chOff x="471325" y="3701652"/>
            <a:chExt cx="11407337" cy="983389"/>
          </a:xfrm>
        </p:grpSpPr>
        <p:sp>
          <p:nvSpPr>
            <p:cNvPr id="20" name="Rectángulo 19">
              <a:extLst>
                <a:ext uri="{FF2B5EF4-FFF2-40B4-BE49-F238E27FC236}">
                  <a16:creationId xmlns:a16="http://schemas.microsoft.com/office/drawing/2014/main" id="{36DDA373-D0F1-4651-8084-32041302A996}"/>
                </a:ext>
              </a:extLst>
            </p:cNvPr>
            <p:cNvSpPr/>
            <p:nvPr/>
          </p:nvSpPr>
          <p:spPr>
            <a:xfrm>
              <a:off x="471325" y="4161821"/>
              <a:ext cx="6003111"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3 trabajadores/turno x 2 turnos</a:t>
              </a:r>
              <a:endParaRPr lang="es-ES" altLang="es-ES" sz="2800" b="1" dirty="0">
                <a:latin typeface="Bradley Hand ITC" panose="03070402050302030203" pitchFamily="66" charset="0"/>
              </a:endParaRPr>
            </a:p>
          </p:txBody>
        </p:sp>
        <p:sp>
          <p:nvSpPr>
            <p:cNvPr id="21" name="Rectángulo 20">
              <a:extLst>
                <a:ext uri="{FF2B5EF4-FFF2-40B4-BE49-F238E27FC236}">
                  <a16:creationId xmlns:a16="http://schemas.microsoft.com/office/drawing/2014/main" id="{649F8CB5-247A-4CC1-881B-D6E2217B31CD}"/>
                </a:ext>
              </a:extLst>
            </p:cNvPr>
            <p:cNvSpPr/>
            <p:nvPr/>
          </p:nvSpPr>
          <p:spPr>
            <a:xfrm>
              <a:off x="471325" y="3701652"/>
              <a:ext cx="6003111"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96,3 h.e./mes</a:t>
              </a:r>
              <a:endParaRPr lang="es-ES" altLang="es-ES" sz="2800" b="1" dirty="0">
                <a:latin typeface="Bradley Hand ITC" panose="03070402050302030203" pitchFamily="66" charset="0"/>
              </a:endParaRPr>
            </a:p>
          </p:txBody>
        </p:sp>
        <p:cxnSp>
          <p:nvCxnSpPr>
            <p:cNvPr id="22" name="Conector recto 21">
              <a:extLst>
                <a:ext uri="{FF2B5EF4-FFF2-40B4-BE49-F238E27FC236}">
                  <a16:creationId xmlns:a16="http://schemas.microsoft.com/office/drawing/2014/main" id="{5FBB2B89-FC2A-43C9-B62B-DBB522378C2D}"/>
                </a:ext>
              </a:extLst>
            </p:cNvPr>
            <p:cNvCxnSpPr>
              <a:cxnSpLocks/>
            </p:cNvCxnSpPr>
            <p:nvPr/>
          </p:nvCxnSpPr>
          <p:spPr>
            <a:xfrm flipV="1">
              <a:off x="1057924" y="4202617"/>
              <a:ext cx="48364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2115ACCE-D0CD-4767-B04B-C7E98F31B8C4}"/>
                </a:ext>
              </a:extLst>
            </p:cNvPr>
            <p:cNvSpPr/>
            <p:nvPr/>
          </p:nvSpPr>
          <p:spPr>
            <a:xfrm>
              <a:off x="5875551" y="3967993"/>
              <a:ext cx="6003111" cy="523220"/>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 16,05 h.e. extras por trabajador/mes</a:t>
              </a:r>
              <a:endParaRPr lang="es-ES" altLang="es-ES" sz="2800" b="1" dirty="0">
                <a:latin typeface="Bradley Hand ITC" panose="03070402050302030203" pitchFamily="66" charset="0"/>
              </a:endParaRPr>
            </a:p>
          </p:txBody>
        </p:sp>
      </p:grpSp>
      <p:sp>
        <p:nvSpPr>
          <p:cNvPr id="24" name="Rectángulo 23">
            <a:extLst>
              <a:ext uri="{FF2B5EF4-FFF2-40B4-BE49-F238E27FC236}">
                <a16:creationId xmlns:a16="http://schemas.microsoft.com/office/drawing/2014/main" id="{485C305D-9F3A-4C3F-8567-789D8F232407}"/>
              </a:ext>
            </a:extLst>
          </p:cNvPr>
          <p:cNvSpPr/>
          <p:nvPr/>
        </p:nvSpPr>
        <p:spPr>
          <a:xfrm>
            <a:off x="717443" y="4113472"/>
            <a:ext cx="11017357" cy="523220"/>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Si transformamos estas  horas estándares en horas reales:</a:t>
            </a:r>
            <a:endParaRPr lang="es-ES" altLang="es-ES" sz="2800" b="1" dirty="0">
              <a:latin typeface="Bradley Hand ITC" panose="03070402050302030203" pitchFamily="66" charset="0"/>
            </a:endParaRPr>
          </a:p>
        </p:txBody>
      </p:sp>
      <p:grpSp>
        <p:nvGrpSpPr>
          <p:cNvPr id="6" name="Grupo 5">
            <a:extLst>
              <a:ext uri="{FF2B5EF4-FFF2-40B4-BE49-F238E27FC236}">
                <a16:creationId xmlns:a16="http://schemas.microsoft.com/office/drawing/2014/main" id="{E8B150BE-E6EE-4487-92AC-AC228FD4BB4D}"/>
              </a:ext>
            </a:extLst>
          </p:cNvPr>
          <p:cNvGrpSpPr/>
          <p:nvPr/>
        </p:nvGrpSpPr>
        <p:grpSpPr>
          <a:xfrm>
            <a:off x="2086705" y="4474418"/>
            <a:ext cx="8520784" cy="1037305"/>
            <a:chOff x="2086705" y="4996799"/>
            <a:chExt cx="8520784" cy="1037305"/>
          </a:xfrm>
        </p:grpSpPr>
        <p:sp>
          <p:nvSpPr>
            <p:cNvPr id="25" name="Rectángulo 24">
              <a:extLst>
                <a:ext uri="{FF2B5EF4-FFF2-40B4-BE49-F238E27FC236}">
                  <a16:creationId xmlns:a16="http://schemas.microsoft.com/office/drawing/2014/main" id="{92DE6B7B-45A6-472D-B4E5-6F4C1729D96F}"/>
                </a:ext>
              </a:extLst>
            </p:cNvPr>
            <p:cNvSpPr/>
            <p:nvPr/>
          </p:nvSpPr>
          <p:spPr>
            <a:xfrm>
              <a:off x="2086705" y="4996799"/>
              <a:ext cx="2668174"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16,05 h.e./mes</a:t>
              </a:r>
            </a:p>
          </p:txBody>
        </p:sp>
        <p:sp>
          <p:nvSpPr>
            <p:cNvPr id="26" name="Rectángulo 25">
              <a:extLst>
                <a:ext uri="{FF2B5EF4-FFF2-40B4-BE49-F238E27FC236}">
                  <a16:creationId xmlns:a16="http://schemas.microsoft.com/office/drawing/2014/main" id="{2F40289E-786E-436B-BBA0-6216ACDEC63F}"/>
                </a:ext>
              </a:extLst>
            </p:cNvPr>
            <p:cNvSpPr/>
            <p:nvPr/>
          </p:nvSpPr>
          <p:spPr>
            <a:xfrm>
              <a:off x="2086705" y="5510884"/>
              <a:ext cx="2668174" cy="523220"/>
            </a:xfrm>
            <a:prstGeom prst="rect">
              <a:avLst/>
            </a:prstGeom>
          </p:spPr>
          <p:txBody>
            <a:bodyPr wrap="square">
              <a:spAutoFit/>
            </a:bodyPr>
            <a:lstStyle/>
            <a:p>
              <a:pPr algn="ctr">
                <a:spcAft>
                  <a:spcPts val="600"/>
                </a:spcAft>
              </a:pPr>
              <a:r>
                <a:rPr lang="es-ES" altLang="es-ES" sz="2800" dirty="0">
                  <a:latin typeface="Bradley Hand ITC" panose="03070402050302030203" pitchFamily="66" charset="0"/>
                </a:rPr>
                <a:t>0,94 x 0,95</a:t>
              </a:r>
            </a:p>
          </p:txBody>
        </p:sp>
        <p:cxnSp>
          <p:nvCxnSpPr>
            <p:cNvPr id="27" name="Conector recto 26">
              <a:extLst>
                <a:ext uri="{FF2B5EF4-FFF2-40B4-BE49-F238E27FC236}">
                  <a16:creationId xmlns:a16="http://schemas.microsoft.com/office/drawing/2014/main" id="{EA9D56CD-B543-4918-A930-9DB1DCD5DA88}"/>
                </a:ext>
              </a:extLst>
            </p:cNvPr>
            <p:cNvCxnSpPr>
              <a:cxnSpLocks/>
            </p:cNvCxnSpPr>
            <p:nvPr/>
          </p:nvCxnSpPr>
          <p:spPr>
            <a:xfrm flipV="1">
              <a:off x="2171113" y="5501017"/>
              <a:ext cx="2414955" cy="140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556A1B11-BB1A-43B0-9061-0F2B52F96826}"/>
                </a:ext>
              </a:extLst>
            </p:cNvPr>
            <p:cNvSpPr/>
            <p:nvPr/>
          </p:nvSpPr>
          <p:spPr>
            <a:xfrm>
              <a:off x="4604378" y="5258409"/>
              <a:ext cx="6003111" cy="523220"/>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 </a:t>
              </a:r>
              <a:r>
                <a:rPr lang="es-ES" altLang="es-ES" sz="2800" b="1" dirty="0">
                  <a:latin typeface="Bradley Hand ITC" panose="03070402050302030203" pitchFamily="66" charset="0"/>
                </a:rPr>
                <a:t>17,97 h.r. extras por trabajador/mes</a:t>
              </a:r>
            </a:p>
          </p:txBody>
        </p:sp>
      </p:grpSp>
      <p:pic>
        <p:nvPicPr>
          <p:cNvPr id="29" name="Imagen 28">
            <a:extLst>
              <a:ext uri="{FF2B5EF4-FFF2-40B4-BE49-F238E27FC236}">
                <a16:creationId xmlns:a16="http://schemas.microsoft.com/office/drawing/2014/main" id="{AD41B8F6-C91E-4CCD-870D-1C8F9C817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1" name="Text Box 5">
            <a:extLst>
              <a:ext uri="{FF2B5EF4-FFF2-40B4-BE49-F238E27FC236}">
                <a16:creationId xmlns:a16="http://schemas.microsoft.com/office/drawing/2014/main" id="{DDBB5208-C6A0-48BC-B85D-13FAE1C46C95}"/>
              </a:ext>
            </a:extLst>
          </p:cNvPr>
          <p:cNvSpPr txBox="1">
            <a:spLocks noChangeArrowheads="1"/>
          </p:cNvSpPr>
          <p:nvPr/>
        </p:nvSpPr>
        <p:spPr bwMode="auto">
          <a:xfrm>
            <a:off x="593387" y="1100204"/>
            <a:ext cx="10875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¿Cuántas horas extras serían necesarias por trabajador para cubrir la falta de capacidad disponible?</a:t>
            </a:r>
          </a:p>
        </p:txBody>
      </p:sp>
      <p:sp>
        <p:nvSpPr>
          <p:cNvPr id="32" name="CuadroTexto 31">
            <a:extLst>
              <a:ext uri="{FF2B5EF4-FFF2-40B4-BE49-F238E27FC236}">
                <a16:creationId xmlns:a16="http://schemas.microsoft.com/office/drawing/2014/main" id="{1268F852-DA86-4E72-B2BC-11185140D135}"/>
              </a:ext>
            </a:extLst>
          </p:cNvPr>
          <p:cNvSpPr txBox="1"/>
          <p:nvPr/>
        </p:nvSpPr>
        <p:spPr>
          <a:xfrm>
            <a:off x="593387" y="712841"/>
            <a:ext cx="10875523" cy="461665"/>
          </a:xfrm>
          <a:prstGeom prst="rect">
            <a:avLst/>
          </a:prstGeom>
          <a:noFill/>
        </p:spPr>
        <p:txBody>
          <a:bodyPr wrap="square" rtlCol="0">
            <a:spAutoFit/>
          </a:bodyPr>
          <a:lstStyle/>
          <a:p>
            <a:pPr algn="just"/>
            <a:r>
              <a:rPr lang="es-ES" sz="2400" b="1" dirty="0">
                <a:latin typeface="Bradley Hand ITC" panose="03070402050302030203" pitchFamily="66" charset="0"/>
              </a:rPr>
              <a:t>Ejemplo 1.10. Análisis de medidas de ajuste para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spTree>
    <p:extLst>
      <p:ext uri="{BB962C8B-B14F-4D97-AF65-F5344CB8AC3E}">
        <p14:creationId xmlns:p14="http://schemas.microsoft.com/office/powerpoint/2010/main" val="167126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785104"/>
          </a:xfrm>
          <a:prstGeom prst="rect">
            <a:avLst/>
          </a:prstGeom>
          <a:noFill/>
        </p:spPr>
        <p:txBody>
          <a:bodyPr wrap="square" rtlCol="0">
            <a:spAutoFit/>
          </a:bodyPr>
          <a:lstStyle/>
          <a:p>
            <a:r>
              <a:rPr lang="es-ES" sz="2200" dirty="0"/>
              <a:t>1.1. INTRODUCCIÓN A LA PLANIFICACIÓN Y CONTROL DE LA PRODUCCIÓN </a:t>
            </a:r>
          </a:p>
          <a:p>
            <a:r>
              <a:rPr lang="es-ES" sz="2200" dirty="0"/>
              <a:t>1.2. EL PAPEL DE LAS PREVISIONES EN LA PLANIFICACIÓN DE LA PRODUCCIÓN Y LA CAPACIDAD</a:t>
            </a:r>
          </a:p>
          <a:p>
            <a:r>
              <a:rPr lang="es-ES" sz="2200" dirty="0"/>
              <a:t>1.3. PLANIFICACIÓN DE LA PRODUCCIÓN A MEDIO Y CORTO PLAZO</a:t>
            </a:r>
          </a:p>
          <a:p>
            <a:r>
              <a:rPr lang="es-ES" sz="2200" dirty="0"/>
              <a:t>1.4. PLANIFICACIÓN DE LA CAPACIDAD A MEDIO Y CORTO PLAZO</a:t>
            </a:r>
          </a:p>
          <a:p>
            <a:r>
              <a:rPr lang="es-ES" sz="2200" dirty="0"/>
              <a:t>1.5. FASES DE LA PLANIFICACIÓN Y CONTROL DE LA PRODUCCIÓN</a:t>
            </a:r>
          </a:p>
        </p:txBody>
      </p:sp>
      <p:sp>
        <p:nvSpPr>
          <p:cNvPr id="13" name="CuadroTexto 12">
            <a:extLst>
              <a:ext uri="{FF2B5EF4-FFF2-40B4-BE49-F238E27FC236}">
                <a16:creationId xmlns:a16="http://schemas.microsoft.com/office/drawing/2014/main" id="{1FB7FC6B-7F70-499A-BEF4-32F72C389113}"/>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4" name="Título 1">
            <a:extLst>
              <a:ext uri="{FF2B5EF4-FFF2-40B4-BE49-F238E27FC236}">
                <a16:creationId xmlns:a16="http://schemas.microsoft.com/office/drawing/2014/main" id="{4D81C2A1-8776-4C24-B23F-35B985663EB0}"/>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0039" y="3554904"/>
            <a:ext cx="578413" cy="578413"/>
          </a:xfrm>
          <a:prstGeom prst="rect">
            <a:avLst/>
          </a:prstGeom>
          <a:effectLst>
            <a:outerShdw blurRad="50800" dist="38100" dir="2700000" algn="tl" rotWithShape="0">
              <a:prstClr val="black">
                <a:alpha val="40000"/>
              </a:prstClr>
            </a:outerShdw>
          </a:effectLst>
        </p:spPr>
      </p:pic>
      <p:pic>
        <p:nvPicPr>
          <p:cNvPr id="16" name="Gráfico 15" descr="Libros">
            <a:extLst>
              <a:ext uri="{FF2B5EF4-FFF2-40B4-BE49-F238E27FC236}">
                <a16:creationId xmlns:a16="http://schemas.microsoft.com/office/drawing/2014/main" id="{1D537F9C-D78E-4349-902F-66D9E5F0A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17" name="Gráfico 16" descr="Lista de comprobación RTL">
            <a:extLst>
              <a:ext uri="{FF2B5EF4-FFF2-40B4-BE49-F238E27FC236}">
                <a16:creationId xmlns:a16="http://schemas.microsoft.com/office/drawing/2014/main" id="{B516469E-B0AA-41EA-A28F-E987B15D18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8" name="Imagen 17">
            <a:extLst>
              <a:ext uri="{FF2B5EF4-FFF2-40B4-BE49-F238E27FC236}">
                <a16:creationId xmlns:a16="http://schemas.microsoft.com/office/drawing/2014/main" id="{21B130A1-9F56-4C28-A2FC-FE73B1A98C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18EBFD71-C1C1-4D79-A4C1-7B5B9691FD59}"/>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4.</a:t>
            </a:r>
          </a:p>
          <a:p>
            <a:pPr marL="285750" indent="-285750">
              <a:buFont typeface="Wingdings" panose="05000000000000000000" pitchFamily="2" charset="2"/>
              <a:buChar char="ü"/>
            </a:pPr>
            <a:r>
              <a:rPr lang="es-ES" dirty="0"/>
              <a:t>Dirección de Operaciones. Aspectos tácticos y operativos. (Domínguez Machuca, J.A. y otros) Cap. 1.</a:t>
            </a:r>
          </a:p>
          <a:p>
            <a:pPr marL="285750" indent="-285750">
              <a:buFont typeface="Wingdings" panose="05000000000000000000" pitchFamily="2" charset="2"/>
              <a:buChar char="ü"/>
            </a:pPr>
            <a:r>
              <a:rPr lang="es-ES" dirty="0"/>
              <a:t>La Dirección Estratégica de la Empresa (5ª Ed.). (Guerras Martín, L. A. y Navas López, J. E.) Cap. 1.</a:t>
            </a:r>
          </a:p>
        </p:txBody>
      </p:sp>
    </p:spTree>
    <p:extLst>
      <p:ext uri="{BB962C8B-B14F-4D97-AF65-F5344CB8AC3E}">
        <p14:creationId xmlns:p14="http://schemas.microsoft.com/office/powerpoint/2010/main" val="25802207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250828"/>
            <a:ext cx="1219199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Para llevar a cabo de manera correcta el proceso de planificación y control de la producción habrán de cumplirse </a:t>
            </a:r>
            <a:r>
              <a:rPr lang="es-ES" sz="2400" b="1" dirty="0"/>
              <a:t>dos exigencias básicas</a:t>
            </a:r>
            <a:r>
              <a:rPr lang="es-ES" sz="2400" dirty="0"/>
              <a:t>:</a:t>
            </a:r>
          </a:p>
          <a:p>
            <a:pPr marL="800100" lvl="1" indent="-342900" algn="just">
              <a:buFont typeface="Wingdings" panose="05000000000000000000" pitchFamily="2" charset="2"/>
              <a:buChar char="ü"/>
            </a:pPr>
            <a:r>
              <a:rPr lang="es-ES" sz="2400" dirty="0"/>
              <a:t>Debe seguirse un enfoque jerárquico, que permita la coordinación de objetivos, planes y actividades a niveles estratégico, táctico y operativo (</a:t>
            </a:r>
            <a:r>
              <a:rPr lang="es-ES" sz="2400" b="1" dirty="0"/>
              <a:t>integración vertical</a:t>
            </a:r>
            <a:r>
              <a:rPr lang="es-ES" sz="2400" dirty="0"/>
              <a:t>).</a:t>
            </a:r>
          </a:p>
          <a:p>
            <a:pPr marL="800100" lvl="1" indent="-342900" algn="just">
              <a:buFont typeface="Wingdings" panose="05000000000000000000" pitchFamily="2" charset="2"/>
              <a:buChar char="ü"/>
            </a:pPr>
            <a:r>
              <a:rPr lang="es-ES" sz="2400" dirty="0"/>
              <a:t>Debe estar coordinado con el proceso de planificación del resto de áreas funcionales (</a:t>
            </a:r>
            <a:r>
              <a:rPr lang="es-ES" sz="2400" b="1" dirty="0"/>
              <a:t>integración horizontal</a:t>
            </a:r>
            <a:r>
              <a:rPr lang="es-ES" sz="2400" dirty="0"/>
              <a:t>).</a:t>
            </a:r>
          </a:p>
          <a:p>
            <a:pPr lvl="1" algn="just"/>
            <a:endParaRPr lang="es-ES" sz="2000" dirty="0"/>
          </a:p>
          <a:p>
            <a:pPr marL="342900" indent="-342900" algn="just">
              <a:buFont typeface="Arial" panose="020B0604020202020204" pitchFamily="34" charset="0"/>
              <a:buChar char="•"/>
            </a:pPr>
            <a:r>
              <a:rPr lang="es-ES" sz="2400" dirty="0"/>
              <a:t>Dicho enfoque facilita:</a:t>
            </a:r>
          </a:p>
          <a:p>
            <a:pPr marL="800100" lvl="1" indent="-342900" algn="just">
              <a:buFont typeface="Wingdings" panose="05000000000000000000" pitchFamily="2" charset="2"/>
              <a:buChar char="ü"/>
            </a:pPr>
            <a:r>
              <a:rPr lang="es-ES" sz="2400" dirty="0"/>
              <a:t>La Integración de funciones</a:t>
            </a:r>
          </a:p>
          <a:p>
            <a:pPr marL="800100" lvl="1" indent="-342900" algn="just">
              <a:buFont typeface="Wingdings" panose="05000000000000000000" pitchFamily="2" charset="2"/>
              <a:buChar char="ü"/>
            </a:pPr>
            <a:r>
              <a:rPr lang="es-ES" sz="2400" dirty="0"/>
              <a:t>La Integración de la Dirección y Gestión de la empresa</a:t>
            </a:r>
          </a:p>
        </p:txBody>
      </p:sp>
      <p:sp>
        <p:nvSpPr>
          <p:cNvPr id="4" name="CuadroTexto 3"/>
          <p:cNvSpPr txBox="1"/>
          <p:nvPr/>
        </p:nvSpPr>
        <p:spPr>
          <a:xfrm>
            <a:off x="392089" y="4060977"/>
            <a:ext cx="11239500" cy="2677656"/>
          </a:xfrm>
          <a:prstGeom prst="rect">
            <a:avLst/>
          </a:prstGeom>
          <a:solidFill>
            <a:schemeClr val="accent2"/>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pPr algn="just"/>
            <a:r>
              <a:rPr lang="es-ES" sz="2400" dirty="0"/>
              <a:t>En la estructuración del proceso de planificación y control de la producción con un enfoque jerárquico se observan cinco fases claramente diferenciadas:</a:t>
            </a:r>
          </a:p>
          <a:p>
            <a:pPr marL="914400" lvl="1" indent="-457200" algn="just">
              <a:buFont typeface="+mj-lt"/>
              <a:buAutoNum type="arabicPeriod"/>
            </a:pPr>
            <a:r>
              <a:rPr lang="es-ES" sz="2400" b="1" dirty="0"/>
              <a:t>PLANIFICACIÓN ESTRATÉGICA</a:t>
            </a:r>
          </a:p>
          <a:p>
            <a:pPr marL="914400" lvl="1" indent="-457200" algn="just">
              <a:buFont typeface="+mj-lt"/>
              <a:buAutoNum type="arabicPeriod"/>
            </a:pPr>
            <a:r>
              <a:rPr lang="es-ES" sz="2400" b="1" dirty="0"/>
              <a:t>PLANIFICACIÓN AGREGADA</a:t>
            </a:r>
          </a:p>
          <a:p>
            <a:pPr marL="914400" lvl="1" indent="-457200" algn="just">
              <a:buFont typeface="+mj-lt"/>
              <a:buAutoNum type="arabicPeriod"/>
            </a:pPr>
            <a:r>
              <a:rPr lang="es-ES" sz="2400" b="1" dirty="0"/>
              <a:t>PROGRAMACIÓN MAESTRA</a:t>
            </a:r>
          </a:p>
          <a:p>
            <a:pPr marL="914400" lvl="1" indent="-457200" algn="just">
              <a:buFont typeface="+mj-lt"/>
              <a:buAutoNum type="arabicPeriod"/>
            </a:pPr>
            <a:r>
              <a:rPr lang="es-ES" sz="2400" b="1" dirty="0"/>
              <a:t>PROGRAMACIÓN DE MATERIALES</a:t>
            </a:r>
          </a:p>
          <a:p>
            <a:pPr marL="914400" lvl="1" indent="-457200" algn="just">
              <a:buFont typeface="+mj-lt"/>
              <a:buAutoNum type="arabicPeriod"/>
            </a:pPr>
            <a:r>
              <a:rPr lang="es-ES" sz="2400" b="1" dirty="0"/>
              <a:t>PROGRAMACIÓN DE OPERACIONES</a:t>
            </a:r>
          </a:p>
        </p:txBody>
      </p:sp>
      <p:pic>
        <p:nvPicPr>
          <p:cNvPr id="9" name="Imagen 8">
            <a:extLst>
              <a:ext uri="{FF2B5EF4-FFF2-40B4-BE49-F238E27FC236}">
                <a16:creationId xmlns:a16="http://schemas.microsoft.com/office/drawing/2014/main" id="{E1B48314-BF53-41D2-9289-AED8FCAA8E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90CF8ED2-F1BA-4E89-BBC6-F69E13E73799}"/>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spTree>
    <p:extLst>
      <p:ext uri="{BB962C8B-B14F-4D97-AF65-F5344CB8AC3E}">
        <p14:creationId xmlns:p14="http://schemas.microsoft.com/office/powerpoint/2010/main" val="6729856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7" name="Conector recto de flecha 156"/>
          <p:cNvCxnSpPr/>
          <p:nvPr/>
        </p:nvCxnSpPr>
        <p:spPr>
          <a:xfrm>
            <a:off x="441192" y="3749122"/>
            <a:ext cx="3420000" cy="8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177421" y="1975806"/>
            <a:ext cx="11900847" cy="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177421" y="3028114"/>
            <a:ext cx="11900847" cy="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flipV="1">
            <a:off x="174010" y="4051609"/>
            <a:ext cx="11030802" cy="247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flipV="1">
            <a:off x="177421" y="5950529"/>
            <a:ext cx="11030802" cy="247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Conector recto 64"/>
          <p:cNvCxnSpPr/>
          <p:nvPr/>
        </p:nvCxnSpPr>
        <p:spPr>
          <a:xfrm>
            <a:off x="177421" y="6834474"/>
            <a:ext cx="11027391" cy="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Conector recto 65"/>
          <p:cNvCxnSpPr/>
          <p:nvPr/>
        </p:nvCxnSpPr>
        <p:spPr>
          <a:xfrm>
            <a:off x="177421" y="661013"/>
            <a:ext cx="11900847" cy="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a:off x="11204812" y="3028114"/>
            <a:ext cx="0" cy="3806360"/>
          </a:xfrm>
          <a:prstGeom prst="line">
            <a:avLst/>
          </a:prstGeom>
          <a:ln w="127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650545" y="1171907"/>
            <a:ext cx="8329682" cy="629597"/>
          </a:xfrm>
          <a:prstGeom prst="rect">
            <a:avLst/>
          </a:prstGeom>
          <a:solidFill>
            <a:schemeClr val="bg1">
              <a:lumMod val="85000"/>
            </a:schemeClr>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b"/>
          <a:lstStyle/>
          <a:p>
            <a:pPr algn="ctr"/>
            <a:r>
              <a:rPr lang="es-ES" b="1" u="sng" dirty="0">
                <a:effectLst>
                  <a:outerShdw blurRad="38100" dist="38100" dir="2700000" algn="tl">
                    <a:srgbClr val="000000">
                      <a:alpha val="43137"/>
                    </a:srgbClr>
                  </a:outerShdw>
                </a:effectLst>
              </a:rPr>
              <a:t>PLAN  DE EMPRESA</a:t>
            </a:r>
          </a:p>
        </p:txBody>
      </p:sp>
      <p:sp>
        <p:nvSpPr>
          <p:cNvPr id="4" name="Rectángulo 3"/>
          <p:cNvSpPr/>
          <p:nvPr/>
        </p:nvSpPr>
        <p:spPr>
          <a:xfrm>
            <a:off x="1678676" y="735179"/>
            <a:ext cx="6428094" cy="233811"/>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OBJETIVOS ESTRATÉGICOS</a:t>
            </a:r>
          </a:p>
        </p:txBody>
      </p:sp>
      <p:sp>
        <p:nvSpPr>
          <p:cNvPr id="6" name="Rectángulo 5"/>
          <p:cNvSpPr/>
          <p:nvPr/>
        </p:nvSpPr>
        <p:spPr>
          <a:xfrm>
            <a:off x="984914" y="1266598"/>
            <a:ext cx="1922058" cy="248300"/>
          </a:xfrm>
          <a:prstGeom prst="rect">
            <a:avLst/>
          </a:prstGeom>
          <a:solidFill>
            <a:schemeClr val="bg1"/>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Plan financiero l/p</a:t>
            </a:r>
          </a:p>
        </p:txBody>
      </p:sp>
      <p:sp>
        <p:nvSpPr>
          <p:cNvPr id="7" name="Rectángulo 6"/>
          <p:cNvSpPr/>
          <p:nvPr/>
        </p:nvSpPr>
        <p:spPr>
          <a:xfrm>
            <a:off x="3783107" y="1266598"/>
            <a:ext cx="2106390" cy="248300"/>
          </a:xfrm>
          <a:prstGeom prst="rect">
            <a:avLst/>
          </a:prstGeom>
          <a:solidFill>
            <a:schemeClr val="accent2"/>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Plan de  producción l/p</a:t>
            </a:r>
          </a:p>
        </p:txBody>
      </p:sp>
      <p:sp>
        <p:nvSpPr>
          <p:cNvPr id="8" name="Rectángulo 7"/>
          <p:cNvSpPr/>
          <p:nvPr/>
        </p:nvSpPr>
        <p:spPr>
          <a:xfrm>
            <a:off x="6744270" y="1266598"/>
            <a:ext cx="1922058" cy="248300"/>
          </a:xfrm>
          <a:prstGeom prst="rect">
            <a:avLst/>
          </a:prstGeom>
          <a:solidFill>
            <a:schemeClr val="bg1"/>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Plan de ventas l/p</a:t>
            </a:r>
          </a:p>
        </p:txBody>
      </p:sp>
      <p:sp>
        <p:nvSpPr>
          <p:cNvPr id="10" name="Rectángulo 9"/>
          <p:cNvSpPr/>
          <p:nvPr/>
        </p:nvSpPr>
        <p:spPr>
          <a:xfrm>
            <a:off x="764275" y="2016750"/>
            <a:ext cx="2090382" cy="480789"/>
          </a:xfrm>
          <a:prstGeom prst="rect">
            <a:avLst/>
          </a:prstGeom>
          <a:solidFill>
            <a:srgbClr val="92D050"/>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agregado de capacidad</a:t>
            </a:r>
          </a:p>
        </p:txBody>
      </p:sp>
      <p:sp>
        <p:nvSpPr>
          <p:cNvPr id="11" name="Rectángulo 10"/>
          <p:cNvSpPr/>
          <p:nvPr/>
        </p:nvSpPr>
        <p:spPr>
          <a:xfrm>
            <a:off x="1014487" y="2755052"/>
            <a:ext cx="1660477" cy="229978"/>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Capacidad existente</a:t>
            </a:r>
          </a:p>
        </p:txBody>
      </p:sp>
      <p:sp>
        <p:nvSpPr>
          <p:cNvPr id="19" name="Rectángulo 18"/>
          <p:cNvSpPr/>
          <p:nvPr/>
        </p:nvSpPr>
        <p:spPr>
          <a:xfrm>
            <a:off x="791568" y="3068623"/>
            <a:ext cx="2090382" cy="480789"/>
          </a:xfrm>
          <a:prstGeom prst="rect">
            <a:avLst/>
          </a:prstGeom>
          <a:solidFill>
            <a:srgbClr val="92D050"/>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aproximado de capacidad (PAC)</a:t>
            </a:r>
          </a:p>
        </p:txBody>
      </p:sp>
      <p:sp>
        <p:nvSpPr>
          <p:cNvPr id="20" name="Rectángulo 19"/>
          <p:cNvSpPr/>
          <p:nvPr/>
        </p:nvSpPr>
        <p:spPr>
          <a:xfrm>
            <a:off x="1012210" y="3785002"/>
            <a:ext cx="1660477" cy="229978"/>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Capacidad existente</a:t>
            </a:r>
          </a:p>
        </p:txBody>
      </p:sp>
      <p:sp>
        <p:nvSpPr>
          <p:cNvPr id="21" name="Rectángulo 20"/>
          <p:cNvSpPr/>
          <p:nvPr/>
        </p:nvSpPr>
        <p:spPr>
          <a:xfrm>
            <a:off x="1012210" y="4113285"/>
            <a:ext cx="1660477" cy="229978"/>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Capacidad existente</a:t>
            </a:r>
          </a:p>
        </p:txBody>
      </p:sp>
      <p:sp>
        <p:nvSpPr>
          <p:cNvPr id="22" name="Rectángulo 21"/>
          <p:cNvSpPr/>
          <p:nvPr/>
        </p:nvSpPr>
        <p:spPr>
          <a:xfrm>
            <a:off x="816590" y="4587073"/>
            <a:ext cx="2090382" cy="480789"/>
          </a:xfrm>
          <a:prstGeom prst="rect">
            <a:avLst/>
          </a:prstGeom>
          <a:solidFill>
            <a:schemeClr val="bg1"/>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Planificación detallada de la capacidad</a:t>
            </a:r>
          </a:p>
        </p:txBody>
      </p:sp>
      <p:sp>
        <p:nvSpPr>
          <p:cNvPr id="23" name="Rectángulo 22"/>
          <p:cNvSpPr/>
          <p:nvPr/>
        </p:nvSpPr>
        <p:spPr>
          <a:xfrm>
            <a:off x="816590" y="5330158"/>
            <a:ext cx="2090382" cy="480789"/>
          </a:xfrm>
          <a:prstGeom prst="rect">
            <a:avLst/>
          </a:prstGeom>
          <a:solidFill>
            <a:srgbClr val="92D050"/>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detallado de capacidad</a:t>
            </a:r>
          </a:p>
        </p:txBody>
      </p:sp>
      <p:sp>
        <p:nvSpPr>
          <p:cNvPr id="24" name="Rectángulo 23"/>
          <p:cNvSpPr/>
          <p:nvPr/>
        </p:nvSpPr>
        <p:spPr>
          <a:xfrm>
            <a:off x="1228299" y="5989572"/>
            <a:ext cx="1578837" cy="434623"/>
          </a:xfrm>
          <a:prstGeom prst="rect">
            <a:avLst/>
          </a:prstGeom>
          <a:solidFill>
            <a:srgbClr val="92D050"/>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de capacidad a c/p</a:t>
            </a:r>
          </a:p>
        </p:txBody>
      </p:sp>
      <p:sp>
        <p:nvSpPr>
          <p:cNvPr id="25" name="Rectángulo 24"/>
          <p:cNvSpPr/>
          <p:nvPr/>
        </p:nvSpPr>
        <p:spPr>
          <a:xfrm>
            <a:off x="927984" y="6560327"/>
            <a:ext cx="1922058" cy="248300"/>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Informe de producción</a:t>
            </a:r>
          </a:p>
        </p:txBody>
      </p:sp>
      <p:sp>
        <p:nvSpPr>
          <p:cNvPr id="26" name="Rectángulo 25"/>
          <p:cNvSpPr/>
          <p:nvPr/>
        </p:nvSpPr>
        <p:spPr>
          <a:xfrm>
            <a:off x="3523394" y="6571757"/>
            <a:ext cx="2879678" cy="248300"/>
          </a:xfrm>
          <a:prstGeom prst="rect">
            <a:avLst/>
          </a:prstGeom>
          <a:solidFill>
            <a:schemeClr val="accent2"/>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Programa a corto plazo (PCP)</a:t>
            </a:r>
          </a:p>
        </p:txBody>
      </p:sp>
      <p:sp>
        <p:nvSpPr>
          <p:cNvPr id="28" name="Rectángulo 27"/>
          <p:cNvSpPr/>
          <p:nvPr/>
        </p:nvSpPr>
        <p:spPr>
          <a:xfrm>
            <a:off x="3864592" y="5521426"/>
            <a:ext cx="2090382" cy="281340"/>
          </a:xfrm>
          <a:prstGeom prst="rect">
            <a:avLst/>
          </a:prstGeom>
          <a:solidFill>
            <a:schemeClr val="accent2"/>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de materiales (MRP)</a:t>
            </a:r>
          </a:p>
        </p:txBody>
      </p:sp>
      <p:sp>
        <p:nvSpPr>
          <p:cNvPr id="29" name="Rectángulo 28"/>
          <p:cNvSpPr/>
          <p:nvPr/>
        </p:nvSpPr>
        <p:spPr>
          <a:xfrm>
            <a:off x="3895008" y="4665453"/>
            <a:ext cx="2090382" cy="480789"/>
          </a:xfrm>
          <a:prstGeom prst="rect">
            <a:avLst/>
          </a:prstGeom>
          <a:noFill/>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Programación de componentes</a:t>
            </a:r>
          </a:p>
        </p:txBody>
      </p:sp>
      <p:sp>
        <p:nvSpPr>
          <p:cNvPr id="30" name="Rectángulo 29"/>
          <p:cNvSpPr/>
          <p:nvPr/>
        </p:nvSpPr>
        <p:spPr>
          <a:xfrm>
            <a:off x="3864592" y="3461939"/>
            <a:ext cx="2090382" cy="537112"/>
          </a:xfrm>
          <a:prstGeom prst="rect">
            <a:avLst/>
          </a:prstGeom>
          <a:solidFill>
            <a:schemeClr val="accent2"/>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Programa maestro de producción (PMP)</a:t>
            </a:r>
          </a:p>
        </p:txBody>
      </p:sp>
      <p:sp>
        <p:nvSpPr>
          <p:cNvPr id="31" name="Rectángulo 30"/>
          <p:cNvSpPr/>
          <p:nvPr/>
        </p:nvSpPr>
        <p:spPr>
          <a:xfrm>
            <a:off x="3864592" y="2454022"/>
            <a:ext cx="2090382" cy="480789"/>
          </a:xfrm>
          <a:prstGeom prst="rect">
            <a:avLst/>
          </a:prstGeom>
          <a:solidFill>
            <a:schemeClr val="accent2"/>
          </a:solidFill>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Plan agregado de producción (PAP)</a:t>
            </a:r>
          </a:p>
        </p:txBody>
      </p:sp>
      <p:sp>
        <p:nvSpPr>
          <p:cNvPr id="32" name="Rectángulo 31"/>
          <p:cNvSpPr/>
          <p:nvPr/>
        </p:nvSpPr>
        <p:spPr>
          <a:xfrm>
            <a:off x="2993739" y="4264215"/>
            <a:ext cx="838036" cy="200407"/>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Procesos</a:t>
            </a:r>
          </a:p>
        </p:txBody>
      </p:sp>
      <p:sp>
        <p:nvSpPr>
          <p:cNvPr id="44" name="Rectángulo 43"/>
          <p:cNvSpPr/>
          <p:nvPr/>
        </p:nvSpPr>
        <p:spPr>
          <a:xfrm>
            <a:off x="7077622" y="6257710"/>
            <a:ext cx="1047368" cy="185141"/>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Ejecución</a:t>
            </a:r>
          </a:p>
        </p:txBody>
      </p:sp>
      <p:sp>
        <p:nvSpPr>
          <p:cNvPr id="45" name="Rectángulo 44"/>
          <p:cNvSpPr/>
          <p:nvPr/>
        </p:nvSpPr>
        <p:spPr>
          <a:xfrm>
            <a:off x="6893876" y="6034459"/>
            <a:ext cx="1705336" cy="179718"/>
          </a:xfrm>
          <a:prstGeom prst="rect">
            <a:avLst/>
          </a:prstGeom>
          <a:noFill/>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Acciones de compras</a:t>
            </a:r>
          </a:p>
        </p:txBody>
      </p:sp>
      <p:sp>
        <p:nvSpPr>
          <p:cNvPr id="46" name="Rectángulo 45"/>
          <p:cNvSpPr/>
          <p:nvPr/>
        </p:nvSpPr>
        <p:spPr>
          <a:xfrm>
            <a:off x="6671578" y="4770195"/>
            <a:ext cx="1376149" cy="480789"/>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Estructuras de productos</a:t>
            </a:r>
          </a:p>
        </p:txBody>
      </p:sp>
      <p:sp>
        <p:nvSpPr>
          <p:cNvPr id="47" name="Rectángulo 46"/>
          <p:cNvSpPr/>
          <p:nvPr/>
        </p:nvSpPr>
        <p:spPr>
          <a:xfrm>
            <a:off x="7540908" y="4163145"/>
            <a:ext cx="1376149" cy="480789"/>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Base de datos de inventarios</a:t>
            </a:r>
          </a:p>
        </p:txBody>
      </p:sp>
      <p:grpSp>
        <p:nvGrpSpPr>
          <p:cNvPr id="51" name="Grupo 50"/>
          <p:cNvGrpSpPr/>
          <p:nvPr/>
        </p:nvGrpSpPr>
        <p:grpSpPr>
          <a:xfrm>
            <a:off x="7181616" y="3207987"/>
            <a:ext cx="1716108" cy="676465"/>
            <a:chOff x="7181616" y="3312495"/>
            <a:chExt cx="1716108" cy="676465"/>
          </a:xfrm>
        </p:grpSpPr>
        <p:sp>
          <p:nvSpPr>
            <p:cNvPr id="48" name="Rectángulo 47"/>
            <p:cNvSpPr/>
            <p:nvPr/>
          </p:nvSpPr>
          <p:spPr>
            <a:xfrm>
              <a:off x="7181616" y="3312495"/>
              <a:ext cx="1716108" cy="676465"/>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t>Pedidos de clientes</a:t>
              </a:r>
            </a:p>
            <a:p>
              <a:pPr algn="ctr"/>
              <a:r>
                <a:rPr lang="es-ES" sz="1400" dirty="0"/>
                <a:t>Otras fuentes de demanda</a:t>
              </a:r>
            </a:p>
          </p:txBody>
        </p:sp>
        <p:cxnSp>
          <p:nvCxnSpPr>
            <p:cNvPr id="50" name="Conector recto 49"/>
            <p:cNvCxnSpPr/>
            <p:nvPr/>
          </p:nvCxnSpPr>
          <p:spPr>
            <a:xfrm>
              <a:off x="7181616" y="3541544"/>
              <a:ext cx="1716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Rectángulo 51"/>
          <p:cNvSpPr/>
          <p:nvPr/>
        </p:nvSpPr>
        <p:spPr>
          <a:xfrm>
            <a:off x="7418695" y="1852975"/>
            <a:ext cx="1376149" cy="1273358"/>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s-ES" sz="1400" dirty="0">
                <a:solidFill>
                  <a:schemeClr val="tx1"/>
                </a:solidFill>
              </a:rPr>
              <a:t>l/p</a:t>
            </a:r>
          </a:p>
          <a:p>
            <a:endParaRPr lang="es-ES" sz="2000" dirty="0">
              <a:solidFill>
                <a:schemeClr val="tx1"/>
              </a:solidFill>
            </a:endParaRPr>
          </a:p>
          <a:p>
            <a:r>
              <a:rPr lang="es-ES" sz="1400" dirty="0">
                <a:solidFill>
                  <a:schemeClr val="tx1"/>
                </a:solidFill>
              </a:rPr>
              <a:t>m/p</a:t>
            </a:r>
          </a:p>
          <a:p>
            <a:endParaRPr lang="es-ES" sz="2000" dirty="0">
              <a:solidFill>
                <a:schemeClr val="tx1"/>
              </a:solidFill>
            </a:endParaRPr>
          </a:p>
          <a:p>
            <a:r>
              <a:rPr lang="es-ES" sz="1400" dirty="0">
                <a:solidFill>
                  <a:schemeClr val="tx1"/>
                </a:solidFill>
              </a:rPr>
              <a:t>c/p</a:t>
            </a:r>
          </a:p>
        </p:txBody>
      </p:sp>
      <p:cxnSp>
        <p:nvCxnSpPr>
          <p:cNvPr id="54" name="Conector recto 53"/>
          <p:cNvCxnSpPr/>
          <p:nvPr/>
        </p:nvCxnSpPr>
        <p:spPr>
          <a:xfrm>
            <a:off x="7929351" y="1852975"/>
            <a:ext cx="13648" cy="1273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rot="16200000">
            <a:off x="7664879" y="2228043"/>
            <a:ext cx="1345445" cy="523220"/>
          </a:xfrm>
          <a:prstGeom prst="rect">
            <a:avLst/>
          </a:prstGeom>
          <a:noFill/>
        </p:spPr>
        <p:txBody>
          <a:bodyPr wrap="square" rtlCol="0">
            <a:spAutoFit/>
          </a:bodyPr>
          <a:lstStyle/>
          <a:p>
            <a:pPr algn="ctr"/>
            <a:r>
              <a:rPr lang="es-ES" sz="1400" dirty="0"/>
              <a:t>ESTIMACIONES  DE  DEMANDA</a:t>
            </a:r>
          </a:p>
        </p:txBody>
      </p:sp>
      <p:sp>
        <p:nvSpPr>
          <p:cNvPr id="57" name="CuadroTexto 56"/>
          <p:cNvSpPr txBox="1"/>
          <p:nvPr/>
        </p:nvSpPr>
        <p:spPr>
          <a:xfrm>
            <a:off x="9432227" y="982637"/>
            <a:ext cx="2250257" cy="646331"/>
          </a:xfrm>
          <a:prstGeom prst="rect">
            <a:avLst/>
          </a:prstGeom>
          <a:noFill/>
        </p:spPr>
        <p:txBody>
          <a:bodyPr wrap="square" rtlCol="0">
            <a:spAutoFit/>
          </a:bodyPr>
          <a:lstStyle/>
          <a:p>
            <a:pPr algn="ctr"/>
            <a:r>
              <a:rPr lang="es-ES" b="1" dirty="0"/>
              <a:t>PLANIFICACIÓN ESTRATÉGICA</a:t>
            </a:r>
          </a:p>
        </p:txBody>
      </p:sp>
      <p:sp>
        <p:nvSpPr>
          <p:cNvPr id="60" name="CuadroTexto 59"/>
          <p:cNvSpPr txBox="1"/>
          <p:nvPr/>
        </p:nvSpPr>
        <p:spPr>
          <a:xfrm>
            <a:off x="9387066" y="2165523"/>
            <a:ext cx="2340578" cy="646331"/>
          </a:xfrm>
          <a:prstGeom prst="rect">
            <a:avLst/>
          </a:prstGeom>
          <a:noFill/>
        </p:spPr>
        <p:txBody>
          <a:bodyPr wrap="square" rtlCol="0">
            <a:spAutoFit/>
          </a:bodyPr>
          <a:lstStyle/>
          <a:p>
            <a:pPr algn="ctr"/>
            <a:r>
              <a:rPr lang="es-ES" b="1" dirty="0"/>
              <a:t>PLANIFICACIÓN AGREGADA</a:t>
            </a:r>
          </a:p>
        </p:txBody>
      </p:sp>
      <p:sp>
        <p:nvSpPr>
          <p:cNvPr id="61" name="CuadroTexto 60"/>
          <p:cNvSpPr txBox="1"/>
          <p:nvPr/>
        </p:nvSpPr>
        <p:spPr>
          <a:xfrm>
            <a:off x="9007102" y="3239824"/>
            <a:ext cx="2183642" cy="646331"/>
          </a:xfrm>
          <a:prstGeom prst="rect">
            <a:avLst/>
          </a:prstGeom>
          <a:noFill/>
        </p:spPr>
        <p:txBody>
          <a:bodyPr wrap="square" rtlCol="0">
            <a:spAutoFit/>
          </a:bodyPr>
          <a:lstStyle/>
          <a:p>
            <a:pPr algn="ctr"/>
            <a:r>
              <a:rPr lang="es-ES" b="1" dirty="0"/>
              <a:t>PROGRAMACIÓN MAESTRA</a:t>
            </a:r>
          </a:p>
        </p:txBody>
      </p:sp>
      <p:sp>
        <p:nvSpPr>
          <p:cNvPr id="62" name="CuadroTexto 61"/>
          <p:cNvSpPr txBox="1"/>
          <p:nvPr/>
        </p:nvSpPr>
        <p:spPr>
          <a:xfrm>
            <a:off x="9025995" y="4716838"/>
            <a:ext cx="2183642" cy="646331"/>
          </a:xfrm>
          <a:prstGeom prst="rect">
            <a:avLst/>
          </a:prstGeom>
          <a:noFill/>
        </p:spPr>
        <p:txBody>
          <a:bodyPr wrap="square" rtlCol="0">
            <a:spAutoFit/>
          </a:bodyPr>
          <a:lstStyle/>
          <a:p>
            <a:pPr algn="ctr"/>
            <a:r>
              <a:rPr lang="es-ES" b="1" dirty="0"/>
              <a:t>PROGRAMACIÓN DE MATERIALES</a:t>
            </a:r>
          </a:p>
        </p:txBody>
      </p:sp>
      <p:sp>
        <p:nvSpPr>
          <p:cNvPr id="63" name="CuadroTexto 62"/>
          <p:cNvSpPr txBox="1"/>
          <p:nvPr/>
        </p:nvSpPr>
        <p:spPr>
          <a:xfrm>
            <a:off x="8902169" y="5930187"/>
            <a:ext cx="2444445" cy="923330"/>
          </a:xfrm>
          <a:prstGeom prst="rect">
            <a:avLst/>
          </a:prstGeom>
          <a:noFill/>
        </p:spPr>
        <p:txBody>
          <a:bodyPr wrap="square" rtlCol="0">
            <a:spAutoFit/>
          </a:bodyPr>
          <a:lstStyle/>
          <a:p>
            <a:pPr algn="ctr"/>
            <a:r>
              <a:rPr lang="es-ES" b="1" dirty="0"/>
              <a:t>PROGRAMACIÓN DE OPERACIONES</a:t>
            </a:r>
            <a:endParaRPr lang="es-ES" sz="1400" b="1" dirty="0"/>
          </a:p>
          <a:p>
            <a:pPr algn="ctr"/>
            <a:r>
              <a:rPr lang="es-ES" b="1" dirty="0"/>
              <a:t>(Gestión de talleres)</a:t>
            </a:r>
          </a:p>
        </p:txBody>
      </p:sp>
      <p:sp>
        <p:nvSpPr>
          <p:cNvPr id="64" name="CuadroTexto 63"/>
          <p:cNvSpPr txBox="1"/>
          <p:nvPr/>
        </p:nvSpPr>
        <p:spPr>
          <a:xfrm>
            <a:off x="11464119" y="3213998"/>
            <a:ext cx="313899" cy="3416320"/>
          </a:xfrm>
          <a:prstGeom prst="rect">
            <a:avLst/>
          </a:prstGeom>
          <a:noFill/>
        </p:spPr>
        <p:txBody>
          <a:bodyPr wrap="square" rtlCol="0">
            <a:spAutoFit/>
          </a:bodyPr>
          <a:lstStyle/>
          <a:p>
            <a:pPr algn="ctr"/>
            <a:r>
              <a:rPr lang="es-ES" b="1" dirty="0"/>
              <a:t>PROGRAMACIÓN</a:t>
            </a:r>
          </a:p>
        </p:txBody>
      </p:sp>
      <p:cxnSp>
        <p:nvCxnSpPr>
          <p:cNvPr id="77" name="Conector recto de flecha 76"/>
          <p:cNvCxnSpPr>
            <a:stCxn id="6" idx="0"/>
          </p:cNvCxnSpPr>
          <p:nvPr/>
        </p:nvCxnSpPr>
        <p:spPr>
          <a:xfrm flipH="1" flipV="1">
            <a:off x="1945758" y="968990"/>
            <a:ext cx="185" cy="2976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p:cNvCxnSpPr/>
          <p:nvPr/>
        </p:nvCxnSpPr>
        <p:spPr>
          <a:xfrm flipH="1" flipV="1">
            <a:off x="4881940" y="973078"/>
            <a:ext cx="185" cy="2976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p:cNvCxnSpPr/>
          <p:nvPr/>
        </p:nvCxnSpPr>
        <p:spPr>
          <a:xfrm flipH="1" flipV="1">
            <a:off x="7656861" y="973980"/>
            <a:ext cx="185" cy="2976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p:cNvCxnSpPr>
            <a:cxnSpLocks/>
            <a:stCxn id="6" idx="3"/>
          </p:cNvCxnSpPr>
          <p:nvPr/>
        </p:nvCxnSpPr>
        <p:spPr>
          <a:xfrm>
            <a:off x="2906972" y="1390748"/>
            <a:ext cx="87613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a:cxnSpLocks/>
          </p:cNvCxnSpPr>
          <p:nvPr/>
        </p:nvCxnSpPr>
        <p:spPr>
          <a:xfrm>
            <a:off x="5883941" y="1390748"/>
            <a:ext cx="8592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Elipse 82"/>
          <p:cNvSpPr/>
          <p:nvPr/>
        </p:nvSpPr>
        <p:spPr>
          <a:xfrm>
            <a:off x="1733267" y="2539747"/>
            <a:ext cx="201733" cy="1688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rPr>
              <a:t>E</a:t>
            </a:r>
          </a:p>
        </p:txBody>
      </p:sp>
      <p:sp>
        <p:nvSpPr>
          <p:cNvPr id="84" name="Elipse 83"/>
          <p:cNvSpPr/>
          <p:nvPr/>
        </p:nvSpPr>
        <p:spPr>
          <a:xfrm>
            <a:off x="1733267" y="3577087"/>
            <a:ext cx="201733" cy="1688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rPr>
              <a:t>E</a:t>
            </a:r>
          </a:p>
        </p:txBody>
      </p:sp>
      <p:sp>
        <p:nvSpPr>
          <p:cNvPr id="85" name="Elipse 84"/>
          <p:cNvSpPr/>
          <p:nvPr/>
        </p:nvSpPr>
        <p:spPr>
          <a:xfrm>
            <a:off x="1741581" y="4386241"/>
            <a:ext cx="201733" cy="1688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rPr>
              <a:t>E</a:t>
            </a:r>
          </a:p>
        </p:txBody>
      </p:sp>
      <p:cxnSp>
        <p:nvCxnSpPr>
          <p:cNvPr id="87" name="Conector recto de flecha 86"/>
          <p:cNvCxnSpPr/>
          <p:nvPr/>
        </p:nvCxnSpPr>
        <p:spPr>
          <a:xfrm flipV="1">
            <a:off x="1944524" y="2624168"/>
            <a:ext cx="19080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angular 88"/>
          <p:cNvCxnSpPr/>
          <p:nvPr/>
        </p:nvCxnSpPr>
        <p:spPr>
          <a:xfrm flipV="1">
            <a:off x="1733267" y="1579129"/>
            <a:ext cx="1398768" cy="1036335"/>
          </a:xfrm>
          <a:prstGeom prst="bentConnector3">
            <a:avLst>
              <a:gd name="adj1" fmla="val -91926"/>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Conector recto de flecha 93"/>
          <p:cNvCxnSpPr>
            <a:endCxn id="83" idx="1"/>
          </p:cNvCxnSpPr>
          <p:nvPr/>
        </p:nvCxnSpPr>
        <p:spPr>
          <a:xfrm>
            <a:off x="1323975" y="2497539"/>
            <a:ext cx="438835" cy="66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p:cNvCxnSpPr/>
          <p:nvPr/>
        </p:nvCxnSpPr>
        <p:spPr>
          <a:xfrm>
            <a:off x="1905457" y="2655289"/>
            <a:ext cx="332778" cy="71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ector angular 97"/>
          <p:cNvCxnSpPr>
            <a:endCxn id="10" idx="3"/>
          </p:cNvCxnSpPr>
          <p:nvPr/>
        </p:nvCxnSpPr>
        <p:spPr>
          <a:xfrm rot="10800000">
            <a:off x="2854658" y="2257146"/>
            <a:ext cx="1349891" cy="196877"/>
          </a:xfrm>
          <a:prstGeom prst="bentConnector3">
            <a:avLst>
              <a:gd name="adj1" fmla="val -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p:cNvCxnSpPr>
            <a:stCxn id="9" idx="2"/>
          </p:cNvCxnSpPr>
          <p:nvPr/>
        </p:nvCxnSpPr>
        <p:spPr>
          <a:xfrm>
            <a:off x="4815386" y="1801504"/>
            <a:ext cx="0" cy="652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angular 105"/>
          <p:cNvCxnSpPr/>
          <p:nvPr/>
        </p:nvCxnSpPr>
        <p:spPr>
          <a:xfrm rot="10800000">
            <a:off x="5124450" y="1800225"/>
            <a:ext cx="2294244" cy="129212"/>
          </a:xfrm>
          <a:prstGeom prst="bentConnector3">
            <a:avLst>
              <a:gd name="adj1" fmla="val 10023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p:cNvCxnSpPr/>
          <p:nvPr/>
        </p:nvCxnSpPr>
        <p:spPr>
          <a:xfrm flipH="1">
            <a:off x="5954974" y="2537279"/>
            <a:ext cx="1463721" cy="7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angular 116"/>
          <p:cNvCxnSpPr/>
          <p:nvPr/>
        </p:nvCxnSpPr>
        <p:spPr>
          <a:xfrm rot="10800000" flipV="1">
            <a:off x="5249740" y="3068623"/>
            <a:ext cx="2168955" cy="393316"/>
          </a:xfrm>
          <a:prstGeom prst="bentConnector3">
            <a:avLst>
              <a:gd name="adj1" fmla="val 100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p:cNvCxnSpPr/>
          <p:nvPr/>
        </p:nvCxnSpPr>
        <p:spPr>
          <a:xfrm flipH="1">
            <a:off x="4815386" y="2938205"/>
            <a:ext cx="10235" cy="522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p:cNvCxnSpPr/>
          <p:nvPr/>
        </p:nvCxnSpPr>
        <p:spPr>
          <a:xfrm>
            <a:off x="1335326" y="3560683"/>
            <a:ext cx="397191" cy="106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de flecha 123"/>
          <p:cNvCxnSpPr/>
          <p:nvPr/>
        </p:nvCxnSpPr>
        <p:spPr>
          <a:xfrm>
            <a:off x="1936994" y="3705321"/>
            <a:ext cx="332778" cy="71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p:cNvCxnSpPr/>
          <p:nvPr/>
        </p:nvCxnSpPr>
        <p:spPr>
          <a:xfrm flipV="1">
            <a:off x="1951165" y="3670366"/>
            <a:ext cx="19080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angular 126"/>
          <p:cNvCxnSpPr/>
          <p:nvPr/>
        </p:nvCxnSpPr>
        <p:spPr>
          <a:xfrm rot="10800000">
            <a:off x="454773" y="2733129"/>
            <a:ext cx="1295912" cy="945800"/>
          </a:xfrm>
          <a:prstGeom prst="bentConnector3">
            <a:avLst>
              <a:gd name="adj1" fmla="val 1004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Conector recto de flecha 132"/>
          <p:cNvCxnSpPr/>
          <p:nvPr/>
        </p:nvCxnSpPr>
        <p:spPr>
          <a:xfrm>
            <a:off x="451511" y="2728925"/>
            <a:ext cx="34083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ector recto de flecha 134"/>
          <p:cNvCxnSpPr/>
          <p:nvPr/>
        </p:nvCxnSpPr>
        <p:spPr>
          <a:xfrm flipV="1">
            <a:off x="449144" y="2870166"/>
            <a:ext cx="569681" cy="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ector recto de flecha 139"/>
          <p:cNvCxnSpPr/>
          <p:nvPr/>
        </p:nvCxnSpPr>
        <p:spPr>
          <a:xfrm flipH="1" flipV="1">
            <a:off x="5953402" y="3673403"/>
            <a:ext cx="1224000" cy="2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angular 141"/>
          <p:cNvCxnSpPr/>
          <p:nvPr/>
        </p:nvCxnSpPr>
        <p:spPr>
          <a:xfrm rot="10800000">
            <a:off x="2890659" y="3254612"/>
            <a:ext cx="1349891" cy="196877"/>
          </a:xfrm>
          <a:prstGeom prst="bentConnector3">
            <a:avLst>
              <a:gd name="adj1" fmla="val -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ector recto de flecha 143"/>
          <p:cNvCxnSpPr>
            <a:stCxn id="32" idx="2"/>
            <a:endCxn id="22" idx="3"/>
          </p:cNvCxnSpPr>
          <p:nvPr/>
        </p:nvCxnSpPr>
        <p:spPr>
          <a:xfrm flipH="1">
            <a:off x="2906972" y="4464622"/>
            <a:ext cx="505785" cy="362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ector recto de flecha 144"/>
          <p:cNvCxnSpPr/>
          <p:nvPr/>
        </p:nvCxnSpPr>
        <p:spPr>
          <a:xfrm>
            <a:off x="1413333" y="4350876"/>
            <a:ext cx="337352" cy="86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angular 154"/>
          <p:cNvCxnSpPr>
            <a:cxnSpLocks/>
          </p:cNvCxnSpPr>
          <p:nvPr/>
        </p:nvCxnSpPr>
        <p:spPr>
          <a:xfrm rot="10800000">
            <a:off x="441194" y="3754639"/>
            <a:ext cx="787107" cy="2424702"/>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Conector recto de flecha 158"/>
          <p:cNvCxnSpPr/>
          <p:nvPr/>
        </p:nvCxnSpPr>
        <p:spPr>
          <a:xfrm>
            <a:off x="445582" y="3899991"/>
            <a:ext cx="565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ctor recto de flecha 159"/>
          <p:cNvCxnSpPr/>
          <p:nvPr/>
        </p:nvCxnSpPr>
        <p:spPr>
          <a:xfrm>
            <a:off x="441191" y="4231179"/>
            <a:ext cx="565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recto de flecha 161"/>
          <p:cNvCxnSpPr>
            <a:cxnSpLocks/>
          </p:cNvCxnSpPr>
          <p:nvPr/>
        </p:nvCxnSpPr>
        <p:spPr>
          <a:xfrm>
            <a:off x="2807136" y="6092581"/>
            <a:ext cx="259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recto de flecha 163"/>
          <p:cNvCxnSpPr>
            <a:stCxn id="85" idx="2"/>
          </p:cNvCxnSpPr>
          <p:nvPr/>
        </p:nvCxnSpPr>
        <p:spPr>
          <a:xfrm flipH="1" flipV="1">
            <a:off x="454773" y="4464622"/>
            <a:ext cx="1286808" cy="60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recto de flecha 165"/>
          <p:cNvCxnSpPr>
            <a:stCxn id="85" idx="6"/>
          </p:cNvCxnSpPr>
          <p:nvPr/>
        </p:nvCxnSpPr>
        <p:spPr>
          <a:xfrm>
            <a:off x="1943314" y="4470663"/>
            <a:ext cx="294921" cy="1164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Conector recto de flecha 167"/>
          <p:cNvCxnSpPr>
            <a:stCxn id="22" idx="2"/>
            <a:endCxn id="23" idx="0"/>
          </p:cNvCxnSpPr>
          <p:nvPr/>
        </p:nvCxnSpPr>
        <p:spPr>
          <a:xfrm>
            <a:off x="1861781" y="5067862"/>
            <a:ext cx="0" cy="262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ector recto de flecha 169"/>
          <p:cNvCxnSpPr>
            <a:cxnSpLocks/>
            <a:stCxn id="23" idx="2"/>
          </p:cNvCxnSpPr>
          <p:nvPr/>
        </p:nvCxnSpPr>
        <p:spPr>
          <a:xfrm>
            <a:off x="1861781" y="5810947"/>
            <a:ext cx="0" cy="168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ector recto de flecha 171"/>
          <p:cNvCxnSpPr/>
          <p:nvPr/>
        </p:nvCxnSpPr>
        <p:spPr>
          <a:xfrm flipH="1" flipV="1">
            <a:off x="2906649" y="4905847"/>
            <a:ext cx="9720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ector recto de flecha 173"/>
          <p:cNvCxnSpPr>
            <a:cxnSpLocks/>
          </p:cNvCxnSpPr>
          <p:nvPr/>
        </p:nvCxnSpPr>
        <p:spPr>
          <a:xfrm flipV="1">
            <a:off x="1871595" y="6424195"/>
            <a:ext cx="0" cy="134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recto de flecha 177"/>
          <p:cNvCxnSpPr>
            <a:stCxn id="25" idx="3"/>
            <a:endCxn id="26" idx="1"/>
          </p:cNvCxnSpPr>
          <p:nvPr/>
        </p:nvCxnSpPr>
        <p:spPr>
          <a:xfrm>
            <a:off x="2850042" y="6684477"/>
            <a:ext cx="673352" cy="11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ector recto de flecha 181"/>
          <p:cNvCxnSpPr>
            <a:cxnSpLocks/>
          </p:cNvCxnSpPr>
          <p:nvPr/>
        </p:nvCxnSpPr>
        <p:spPr>
          <a:xfrm flipH="1" flipV="1">
            <a:off x="2807136" y="6442851"/>
            <a:ext cx="716260" cy="1562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ector recto de flecha 186"/>
          <p:cNvCxnSpPr/>
          <p:nvPr/>
        </p:nvCxnSpPr>
        <p:spPr>
          <a:xfrm>
            <a:off x="5886991" y="6122126"/>
            <a:ext cx="1008000" cy="2192"/>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ector recto de flecha 191"/>
          <p:cNvCxnSpPr/>
          <p:nvPr/>
        </p:nvCxnSpPr>
        <p:spPr>
          <a:xfrm flipV="1">
            <a:off x="5889913" y="6350281"/>
            <a:ext cx="1188000" cy="2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Conector angular 193"/>
          <p:cNvCxnSpPr>
            <a:stCxn id="44" idx="3"/>
          </p:cNvCxnSpPr>
          <p:nvPr/>
        </p:nvCxnSpPr>
        <p:spPr>
          <a:xfrm flipV="1">
            <a:off x="8124990" y="4643934"/>
            <a:ext cx="541338" cy="17063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ector angular 195"/>
          <p:cNvCxnSpPr/>
          <p:nvPr/>
        </p:nvCxnSpPr>
        <p:spPr>
          <a:xfrm rot="5400000" flipH="1" flipV="1">
            <a:off x="6844197" y="4350334"/>
            <a:ext cx="2587989" cy="1772779"/>
          </a:xfrm>
          <a:prstGeom prst="bentConnector3">
            <a:avLst>
              <a:gd name="adj1" fmla="val 19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Conector recto de flecha 198"/>
          <p:cNvCxnSpPr/>
          <p:nvPr/>
        </p:nvCxnSpPr>
        <p:spPr>
          <a:xfrm flipH="1" flipV="1">
            <a:off x="5947954" y="3927566"/>
            <a:ext cx="3076630" cy="15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ector recto de flecha 203"/>
          <p:cNvCxnSpPr>
            <a:cxnSpLocks/>
          </p:cNvCxnSpPr>
          <p:nvPr/>
        </p:nvCxnSpPr>
        <p:spPr>
          <a:xfrm>
            <a:off x="4848820" y="3999051"/>
            <a:ext cx="0" cy="666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ector recto de flecha 205"/>
          <p:cNvCxnSpPr/>
          <p:nvPr/>
        </p:nvCxnSpPr>
        <p:spPr>
          <a:xfrm>
            <a:off x="4857529" y="5146242"/>
            <a:ext cx="0" cy="375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ctor recto de flecha 207"/>
          <p:cNvCxnSpPr/>
          <p:nvPr/>
        </p:nvCxnSpPr>
        <p:spPr>
          <a:xfrm>
            <a:off x="4857529" y="5799906"/>
            <a:ext cx="0" cy="1800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ector angular 212"/>
          <p:cNvCxnSpPr>
            <a:endCxn id="45" idx="0"/>
          </p:cNvCxnSpPr>
          <p:nvPr/>
        </p:nvCxnSpPr>
        <p:spPr>
          <a:xfrm>
            <a:off x="4857529" y="5845783"/>
            <a:ext cx="2889015" cy="1886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recto de flecha 217"/>
          <p:cNvCxnSpPr>
            <a:cxnSpLocks/>
          </p:cNvCxnSpPr>
          <p:nvPr/>
        </p:nvCxnSpPr>
        <p:spPr>
          <a:xfrm flipH="1">
            <a:off x="5984778" y="5010591"/>
            <a:ext cx="691054" cy="8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recto de flecha 223"/>
          <p:cNvCxnSpPr>
            <a:endCxn id="28" idx="3"/>
          </p:cNvCxnSpPr>
          <p:nvPr/>
        </p:nvCxnSpPr>
        <p:spPr>
          <a:xfrm flipH="1">
            <a:off x="5954974" y="5658970"/>
            <a:ext cx="3069607" cy="3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Conector angular 226"/>
          <p:cNvCxnSpPr>
            <a:cxnSpLocks/>
            <a:stCxn id="47" idx="1"/>
          </p:cNvCxnSpPr>
          <p:nvPr/>
        </p:nvCxnSpPr>
        <p:spPr>
          <a:xfrm rot="10800000" flipV="1">
            <a:off x="5399314" y="4403540"/>
            <a:ext cx="2141594" cy="240394"/>
          </a:xfrm>
          <a:prstGeom prst="bentConnector3">
            <a:avLst>
              <a:gd name="adj1" fmla="val 100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ector angular 229"/>
          <p:cNvCxnSpPr>
            <a:cxnSpLocks/>
          </p:cNvCxnSpPr>
          <p:nvPr/>
        </p:nvCxnSpPr>
        <p:spPr>
          <a:xfrm>
            <a:off x="441192" y="4087158"/>
            <a:ext cx="4190620" cy="560404"/>
          </a:xfrm>
          <a:prstGeom prst="bentConnector3">
            <a:avLst>
              <a:gd name="adj1" fmla="val 998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ector recto de flecha 238"/>
          <p:cNvCxnSpPr>
            <a:cxnSpLocks/>
          </p:cNvCxnSpPr>
          <p:nvPr/>
        </p:nvCxnSpPr>
        <p:spPr>
          <a:xfrm flipV="1">
            <a:off x="3130647" y="1514898"/>
            <a:ext cx="652459" cy="60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5198545" y="6478867"/>
            <a:ext cx="0" cy="120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upo 104"/>
          <p:cNvGrpSpPr/>
          <p:nvPr/>
        </p:nvGrpSpPr>
        <p:grpSpPr>
          <a:xfrm>
            <a:off x="3066446" y="5981214"/>
            <a:ext cx="2820545" cy="498807"/>
            <a:chOff x="3066446" y="5981214"/>
            <a:chExt cx="2820545" cy="498807"/>
          </a:xfrm>
        </p:grpSpPr>
        <p:sp>
          <p:nvSpPr>
            <p:cNvPr id="130" name="CuadroTexto 129"/>
            <p:cNvSpPr txBox="1"/>
            <p:nvPr/>
          </p:nvSpPr>
          <p:spPr>
            <a:xfrm>
              <a:off x="4311363" y="6233800"/>
              <a:ext cx="1575628" cy="246221"/>
            </a:xfrm>
            <a:prstGeom prst="rect">
              <a:avLst/>
            </a:prstGeom>
            <a:noFill/>
            <a:ln>
              <a:noFill/>
            </a:ln>
          </p:spPr>
          <p:txBody>
            <a:bodyPr wrap="square" rtlCol="0">
              <a:spAutoFit/>
            </a:bodyPr>
            <a:lstStyle/>
            <a:p>
              <a:r>
                <a:rPr lang="es-ES" sz="1000" dirty="0"/>
                <a:t>Programación operaciones</a:t>
              </a:r>
            </a:p>
          </p:txBody>
        </p:sp>
        <p:sp>
          <p:nvSpPr>
            <p:cNvPr id="43" name="CuadroTexto 42"/>
            <p:cNvSpPr txBox="1"/>
            <p:nvPr/>
          </p:nvSpPr>
          <p:spPr>
            <a:xfrm>
              <a:off x="3070526" y="6233800"/>
              <a:ext cx="1242825" cy="246221"/>
            </a:xfrm>
            <a:prstGeom prst="rect">
              <a:avLst/>
            </a:prstGeom>
            <a:solidFill>
              <a:schemeClr val="bg1"/>
            </a:solidFill>
            <a:ln>
              <a:solidFill>
                <a:schemeClr val="tx1"/>
              </a:solidFill>
            </a:ln>
          </p:spPr>
          <p:txBody>
            <a:bodyPr wrap="square" rtlCol="0">
              <a:spAutoFit/>
            </a:bodyPr>
            <a:lstStyle/>
            <a:p>
              <a:r>
                <a:rPr lang="es-ES" sz="1000" dirty="0"/>
                <a:t>Control de prioridad</a:t>
              </a:r>
            </a:p>
          </p:txBody>
        </p:sp>
        <p:sp>
          <p:nvSpPr>
            <p:cNvPr id="27" name="Rectángulo 26"/>
            <p:cNvSpPr/>
            <p:nvPr/>
          </p:nvSpPr>
          <p:spPr>
            <a:xfrm>
              <a:off x="3066446" y="5981214"/>
              <a:ext cx="2817496" cy="497653"/>
            </a:xfrm>
            <a:prstGeom prst="rect">
              <a:avLst/>
            </a:prstGeom>
            <a:noFill/>
            <a:effectLst/>
          </p:spPr>
          <p:style>
            <a:lnRef idx="2">
              <a:schemeClr val="dk1"/>
            </a:lnRef>
            <a:fillRef idx="1">
              <a:schemeClr val="lt1"/>
            </a:fillRef>
            <a:effectRef idx="0">
              <a:schemeClr val="dk1"/>
            </a:effectRef>
            <a:fontRef idx="minor">
              <a:schemeClr val="dk1"/>
            </a:fontRef>
          </p:style>
          <p:txBody>
            <a:bodyPr rtlCol="0" anchor="t"/>
            <a:lstStyle/>
            <a:p>
              <a:pPr algn="ctr"/>
              <a:r>
                <a:rPr lang="es-ES" sz="1400" dirty="0"/>
                <a:t>Gestión de talleres (</a:t>
              </a:r>
              <a:r>
                <a:rPr lang="es-ES" sz="1400" dirty="0">
                  <a:solidFill>
                    <a:schemeClr val="tx1"/>
                  </a:solidFill>
                </a:rPr>
                <a:t>muy c/p</a:t>
              </a:r>
              <a:r>
                <a:rPr lang="es-ES" sz="1400" dirty="0"/>
                <a:t>)</a:t>
              </a:r>
            </a:p>
          </p:txBody>
        </p:sp>
        <p:cxnSp>
          <p:nvCxnSpPr>
            <p:cNvPr id="70" name="Conector recto 69"/>
            <p:cNvCxnSpPr/>
            <p:nvPr/>
          </p:nvCxnSpPr>
          <p:spPr>
            <a:xfrm>
              <a:off x="4311363" y="6233800"/>
              <a:ext cx="1572578" cy="4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8" name="Conector recto 107"/>
          <p:cNvCxnSpPr/>
          <p:nvPr/>
        </p:nvCxnSpPr>
        <p:spPr>
          <a:xfrm flipH="1" flipV="1">
            <a:off x="5883941" y="6442851"/>
            <a:ext cx="1367861" cy="87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1" y="248507"/>
            <a:ext cx="12191998" cy="461665"/>
          </a:xfrm>
          <a:prstGeom prst="rect">
            <a:avLst/>
          </a:prstGeom>
          <a:noFill/>
        </p:spPr>
        <p:txBody>
          <a:bodyPr wrap="square" rtlCol="0">
            <a:spAutoFit/>
          </a:bodyPr>
          <a:lstStyle/>
          <a:p>
            <a:pPr algn="ctr"/>
            <a:r>
              <a:rPr lang="es-ES" sz="2400" b="1" i="1" dirty="0"/>
              <a:t>ESTRUCTURA DE UN SISTEMA JERÁRQUICO DE PLANIFICACIÓN Y CONTROL DE LA PRODUCCIÓN</a:t>
            </a:r>
          </a:p>
        </p:txBody>
      </p:sp>
      <p:pic>
        <p:nvPicPr>
          <p:cNvPr id="111" name="Imagen 110">
            <a:extLst>
              <a:ext uri="{FF2B5EF4-FFF2-40B4-BE49-F238E27FC236}">
                <a16:creationId xmlns:a16="http://schemas.microsoft.com/office/drawing/2014/main" id="{1FE4A55B-23B2-454B-AC9D-C9D56134C0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0" name="Rectángulo 109">
            <a:extLst>
              <a:ext uri="{FF2B5EF4-FFF2-40B4-BE49-F238E27FC236}">
                <a16:creationId xmlns:a16="http://schemas.microsoft.com/office/drawing/2014/main" id="{7577ACA7-CBCE-4119-9A63-20C79455B139}"/>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cxnSp>
        <p:nvCxnSpPr>
          <p:cNvPr id="112" name="Conector recto de flecha 111">
            <a:extLst>
              <a:ext uri="{FF2B5EF4-FFF2-40B4-BE49-F238E27FC236}">
                <a16:creationId xmlns:a16="http://schemas.microsoft.com/office/drawing/2014/main" id="{8755A71F-D48C-4050-86F4-A2B8746755B8}"/>
              </a:ext>
            </a:extLst>
          </p:cNvPr>
          <p:cNvCxnSpPr>
            <a:cxnSpLocks/>
            <a:stCxn id="48" idx="1"/>
            <a:endCxn id="31" idx="3"/>
          </p:cNvCxnSpPr>
          <p:nvPr/>
        </p:nvCxnSpPr>
        <p:spPr>
          <a:xfrm flipH="1" flipV="1">
            <a:off x="5954974" y="2694417"/>
            <a:ext cx="1226642" cy="851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3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2">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right)">
                                      <p:cBhvr>
                                        <p:cTn id="23" dur="500"/>
                                        <p:tgtEl>
                                          <p:spTgt spid="106"/>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5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right)">
                                      <p:cBhvr>
                                        <p:cTn id="35" dur="500"/>
                                        <p:tgtEl>
                                          <p:spTgt spid="82"/>
                                        </p:tgtEl>
                                      </p:cBhvr>
                                    </p:animEffect>
                                  </p:childTnLst>
                                </p:cTn>
                              </p:par>
                              <p:par>
                                <p:cTn id="36" presetID="22" presetClass="entr" presetSubtype="1" fill="hold"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up)">
                                      <p:cBhvr>
                                        <p:cTn id="38" dur="500"/>
                                        <p:tgtEl>
                                          <p:spTgt spid="78"/>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right)">
                                      <p:cBhvr>
                                        <p:cTn id="46" dur="500"/>
                                        <p:tgtEl>
                                          <p:spTgt spid="81"/>
                                        </p:tgtEl>
                                      </p:cBhvr>
                                    </p:animEffect>
                                  </p:childTnLst>
                                </p:cTn>
                              </p:par>
                              <p:par>
                                <p:cTn id="47" presetID="22" presetClass="entr" presetSubtype="1"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up)">
                                      <p:cBhvr>
                                        <p:cTn id="49" dur="500"/>
                                        <p:tgtEl>
                                          <p:spTgt spid="7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par>
                          <p:cTn id="53" fill="hold">
                            <p:stCondLst>
                              <p:cond delay="500"/>
                            </p:stCondLst>
                            <p:childTnLst>
                              <p:par>
                                <p:cTn id="54" presetID="41" presetClass="entr" presetSubtype="0" fill="hold" nodeType="afterEffect">
                                  <p:stCondLst>
                                    <p:cond delay="0"/>
                                  </p:stCondLst>
                                  <p:iterate type="lt">
                                    <p:tmPct val="10000"/>
                                  </p:iterate>
                                  <p:childTnLst>
                                    <p:set>
                                      <p:cBhvr>
                                        <p:cTn id="55" dur="1" fill="hold">
                                          <p:stCondLst>
                                            <p:cond delay="0"/>
                                          </p:stCondLst>
                                        </p:cTn>
                                        <p:tgtEl>
                                          <p:spTgt spid="9">
                                            <p:txEl>
                                              <p:pRg st="0" end="0"/>
                                            </p:txEl>
                                          </p:spTgt>
                                        </p:tgtEl>
                                        <p:attrNameLst>
                                          <p:attrName>style.visibility</p:attrName>
                                        </p:attrNameLst>
                                      </p:cBhvr>
                                      <p:to>
                                        <p:strVal val="visible"/>
                                      </p:to>
                                    </p:set>
                                    <p:anim calcmode="lin" valueType="num">
                                      <p:cBhvr>
                                        <p:cTn id="56" dur="10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10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58" dur="10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10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1000" tmFilter="0,0; .5, 1; 1, 1"/>
                                        <p:tgtEl>
                                          <p:spTgt spid="9">
                                            <p:txEl>
                                              <p:pRg st="0" end="0"/>
                                            </p:txEl>
                                          </p:spTgt>
                                        </p:tgtEl>
                                      </p:cBhvr>
                                    </p:animEffect>
                                  </p:childTnLst>
                                </p:cTn>
                              </p:par>
                            </p:childTnLst>
                          </p:cTn>
                        </p:par>
                        <p:par>
                          <p:cTn id="61" fill="hold">
                            <p:stCondLst>
                              <p:cond delay="2700"/>
                            </p:stCondLst>
                            <p:childTnLst>
                              <p:par>
                                <p:cTn id="62" presetID="2" presetClass="entr" presetSubtype="2" fill="hold" grpId="0" nodeType="after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500" fill="hold"/>
                                        <p:tgtEl>
                                          <p:spTgt spid="57"/>
                                        </p:tgtEl>
                                        <p:attrNameLst>
                                          <p:attrName>ppt_x</p:attrName>
                                        </p:attrNameLst>
                                      </p:cBhvr>
                                      <p:tavLst>
                                        <p:tav tm="0">
                                          <p:val>
                                            <p:strVal val="1+#ppt_w/2"/>
                                          </p:val>
                                        </p:tav>
                                        <p:tav tm="100000">
                                          <p:val>
                                            <p:strVal val="#ppt_x"/>
                                          </p:val>
                                        </p:tav>
                                      </p:tavLst>
                                    </p:anim>
                                    <p:anim calcmode="lin" valueType="num">
                                      <p:cBhvr additive="base">
                                        <p:cTn id="65" dur="500" fill="hold"/>
                                        <p:tgtEl>
                                          <p:spTgt spid="57"/>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additive="base">
                                        <p:cTn id="68" dur="500" fill="hold"/>
                                        <p:tgtEl>
                                          <p:spTgt spid="66"/>
                                        </p:tgtEl>
                                        <p:attrNameLst>
                                          <p:attrName>ppt_x</p:attrName>
                                        </p:attrNameLst>
                                      </p:cBhvr>
                                      <p:tavLst>
                                        <p:tav tm="0">
                                          <p:val>
                                            <p:strVal val="1+#ppt_w/2"/>
                                          </p:val>
                                        </p:tav>
                                        <p:tav tm="100000">
                                          <p:val>
                                            <p:strVal val="#ppt_x"/>
                                          </p:val>
                                        </p:tav>
                                      </p:tavLst>
                                    </p:anim>
                                    <p:anim calcmode="lin" valueType="num">
                                      <p:cBhvr additive="base">
                                        <p:cTn id="69" dur="500" fill="hold"/>
                                        <p:tgtEl>
                                          <p:spTgt spid="66"/>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1+#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2">
                                            <p:txEl>
                                              <p:pRg st="2" end="2"/>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childTnLst>
                          </p:cTn>
                        </p:par>
                        <p:par>
                          <p:cTn id="80" fill="hold">
                            <p:stCondLst>
                              <p:cond delay="0"/>
                            </p:stCondLst>
                            <p:childTnLst>
                              <p:par>
                                <p:cTn id="81" presetID="22" presetClass="entr" presetSubtype="2" fill="hold" nodeType="afterEffect">
                                  <p:stCondLst>
                                    <p:cond delay="0"/>
                                  </p:stCondLst>
                                  <p:childTnLst>
                                    <p:set>
                                      <p:cBhvr>
                                        <p:cTn id="82" dur="1" fill="hold">
                                          <p:stCondLst>
                                            <p:cond delay="0"/>
                                          </p:stCondLst>
                                        </p:cTn>
                                        <p:tgtEl>
                                          <p:spTgt spid="113"/>
                                        </p:tgtEl>
                                        <p:attrNameLst>
                                          <p:attrName>style.visibility</p:attrName>
                                        </p:attrNameLst>
                                      </p:cBhvr>
                                      <p:to>
                                        <p:strVal val="visible"/>
                                      </p:to>
                                    </p:set>
                                    <p:animEffect transition="in" filter="wipe(right)">
                                      <p:cBhvr>
                                        <p:cTn id="83" dur="500"/>
                                        <p:tgtEl>
                                          <p:spTgt spid="113"/>
                                        </p:tgtEl>
                                      </p:cBhvr>
                                    </p:animEffect>
                                  </p:childTnLst>
                                </p:cTn>
                              </p:par>
                              <p:par>
                                <p:cTn id="84" presetID="22" presetClass="entr" presetSubtype="2"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wipe(right)">
                                      <p:cBhvr>
                                        <p:cTn id="86" dur="500"/>
                                        <p:tgtEl>
                                          <p:spTgt spid="112"/>
                                        </p:tgtEl>
                                      </p:cBhvr>
                                    </p:animEffect>
                                  </p:childTnLst>
                                </p:cTn>
                              </p:par>
                              <p:par>
                                <p:cTn id="87" presetID="22" presetClass="entr" presetSubtype="1"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animEffect transition="in" filter="wipe(up)">
                                      <p:cBhvr>
                                        <p:cTn id="89" dur="500"/>
                                        <p:tgtEl>
                                          <p:spTgt spid="102"/>
                                        </p:tgtEl>
                                      </p:cBhvr>
                                    </p:animEffect>
                                  </p:childTnLst>
                                </p:cTn>
                              </p:par>
                            </p:childTnLst>
                          </p:cTn>
                        </p:par>
                        <p:par>
                          <p:cTn id="90" fill="hold">
                            <p:stCondLst>
                              <p:cond delay="500"/>
                            </p:stCondLst>
                            <p:childTnLst>
                              <p:par>
                                <p:cTn id="91" presetID="1" presetClass="entr" presetSubtype="0"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right)">
                                      <p:cBhvr>
                                        <p:cTn id="96" dur="500"/>
                                        <p:tgtEl>
                                          <p:spTgt spid="98"/>
                                        </p:tgtEl>
                                      </p:cBhvr>
                                    </p:animEffect>
                                  </p:childTnLst>
                                </p:cTn>
                              </p:par>
                            </p:childTnLst>
                          </p:cTn>
                        </p:par>
                        <p:par>
                          <p:cTn id="97" fill="hold">
                            <p:stCondLst>
                              <p:cond delay="1000"/>
                            </p:stCondLst>
                            <p:childTnLst>
                              <p:par>
                                <p:cTn id="98" presetID="1" presetClass="entr" presetSubtype="0" fill="hold" grpId="0" nodeType="afterEffect">
                                  <p:stCondLst>
                                    <p:cond delay="0"/>
                                  </p:stCondLst>
                                  <p:childTnLst>
                                    <p:set>
                                      <p:cBhvr>
                                        <p:cTn id="99" dur="1" fill="hold">
                                          <p:stCondLst>
                                            <p:cond delay="0"/>
                                          </p:stCondLst>
                                        </p:cTn>
                                        <p:tgtEl>
                                          <p:spTgt spid="1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94"/>
                                        </p:tgtEl>
                                        <p:attrNameLst>
                                          <p:attrName>style.visibility</p:attrName>
                                        </p:attrNameLst>
                                      </p:cBhvr>
                                      <p:to>
                                        <p:strVal val="visible"/>
                                      </p:to>
                                    </p:set>
                                    <p:animEffect transition="in" filter="wipe(left)">
                                      <p:cBhvr>
                                        <p:cTn id="104" dur="500"/>
                                        <p:tgtEl>
                                          <p:spTgt spid="94"/>
                                        </p:tgtEl>
                                      </p:cBhvr>
                                    </p:animEffect>
                                  </p:childTnLst>
                                </p:cTn>
                              </p:par>
                            </p:childTnLst>
                          </p:cTn>
                        </p:par>
                        <p:par>
                          <p:cTn id="105" fill="hold">
                            <p:stCondLst>
                              <p:cond delay="500"/>
                            </p:stCondLst>
                            <p:childTnLst>
                              <p:par>
                                <p:cTn id="106" presetID="1" presetClass="entr" presetSubtype="0"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childTnLst>
                                </p:cTn>
                              </p:par>
                            </p:childTnLst>
                          </p:cTn>
                        </p:par>
                        <p:par>
                          <p:cTn id="108" fill="hold">
                            <p:stCondLst>
                              <p:cond delay="500"/>
                            </p:stCondLst>
                            <p:childTnLst>
                              <p:par>
                                <p:cTn id="109" presetID="22" presetClass="entr" presetSubtype="8" fill="hold" nodeType="afterEffect">
                                  <p:stCondLst>
                                    <p:cond delay="0"/>
                                  </p:stCondLst>
                                  <p:childTnLst>
                                    <p:set>
                                      <p:cBhvr>
                                        <p:cTn id="110" dur="1" fill="hold">
                                          <p:stCondLst>
                                            <p:cond delay="0"/>
                                          </p:stCondLst>
                                        </p:cTn>
                                        <p:tgtEl>
                                          <p:spTgt spid="96"/>
                                        </p:tgtEl>
                                        <p:attrNameLst>
                                          <p:attrName>style.visibility</p:attrName>
                                        </p:attrNameLst>
                                      </p:cBhvr>
                                      <p:to>
                                        <p:strVal val="visible"/>
                                      </p:to>
                                    </p:set>
                                    <p:animEffect transition="in" filter="wipe(left)">
                                      <p:cBhvr>
                                        <p:cTn id="111" dur="500"/>
                                        <p:tgtEl>
                                          <p:spTgt spid="96"/>
                                        </p:tgtEl>
                                      </p:cBhvr>
                                    </p:animEffect>
                                  </p:childTnLst>
                                </p:cTn>
                              </p:par>
                            </p:childTnLst>
                          </p:cTn>
                        </p:par>
                        <p:par>
                          <p:cTn id="112" fill="hold">
                            <p:stCondLst>
                              <p:cond delay="1000"/>
                            </p:stCondLst>
                            <p:childTnLst>
                              <p:par>
                                <p:cTn id="113" presetID="1" presetClass="entr" presetSubtype="0"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87"/>
                                        </p:tgtEl>
                                        <p:attrNameLst>
                                          <p:attrName>style.visibility</p:attrName>
                                        </p:attrNameLst>
                                      </p:cBhvr>
                                      <p:to>
                                        <p:strVal val="visible"/>
                                      </p:to>
                                    </p:set>
                                    <p:animEffect transition="in" filter="wipe(left)">
                                      <p:cBhvr>
                                        <p:cTn id="118" dur="500"/>
                                        <p:tgtEl>
                                          <p:spTgt spid="87"/>
                                        </p:tgtEl>
                                      </p:cBhvr>
                                    </p:animEffect>
                                  </p:childTnLst>
                                </p:cTn>
                              </p:par>
                            </p:childTnLst>
                          </p:cTn>
                        </p:par>
                        <p:par>
                          <p:cTn id="119" fill="hold">
                            <p:stCondLst>
                              <p:cond delay="1500"/>
                            </p:stCondLst>
                            <p:childTnLst>
                              <p:par>
                                <p:cTn id="120" presetID="22" presetClass="entr" presetSubtype="4" fill="hold" nodeType="afterEffect">
                                  <p:stCondLst>
                                    <p:cond delay="0"/>
                                  </p:stCondLst>
                                  <p:childTnLst>
                                    <p:set>
                                      <p:cBhvr>
                                        <p:cTn id="121" dur="1" fill="hold">
                                          <p:stCondLst>
                                            <p:cond delay="0"/>
                                          </p:stCondLst>
                                        </p:cTn>
                                        <p:tgtEl>
                                          <p:spTgt spid="89"/>
                                        </p:tgtEl>
                                        <p:attrNameLst>
                                          <p:attrName>style.visibility</p:attrName>
                                        </p:attrNameLst>
                                      </p:cBhvr>
                                      <p:to>
                                        <p:strVal val="visible"/>
                                      </p:to>
                                    </p:set>
                                    <p:animEffect transition="in" filter="wipe(down)">
                                      <p:cBhvr>
                                        <p:cTn id="122" dur="500"/>
                                        <p:tgtEl>
                                          <p:spTgt spid="89"/>
                                        </p:tgtEl>
                                      </p:cBhvr>
                                    </p:animEffect>
                                  </p:childTnLst>
                                </p:cTn>
                              </p:par>
                            </p:childTnLst>
                          </p:cTn>
                        </p:par>
                        <p:par>
                          <p:cTn id="123" fill="hold">
                            <p:stCondLst>
                              <p:cond delay="2000"/>
                            </p:stCondLst>
                            <p:childTnLst>
                              <p:par>
                                <p:cTn id="124" presetID="22" presetClass="entr" presetSubtype="4" fill="hold" nodeType="afterEffect">
                                  <p:stCondLst>
                                    <p:cond delay="0"/>
                                  </p:stCondLst>
                                  <p:childTnLst>
                                    <p:set>
                                      <p:cBhvr>
                                        <p:cTn id="125" dur="1" fill="hold">
                                          <p:stCondLst>
                                            <p:cond delay="0"/>
                                          </p:stCondLst>
                                        </p:cTn>
                                        <p:tgtEl>
                                          <p:spTgt spid="239"/>
                                        </p:tgtEl>
                                        <p:attrNameLst>
                                          <p:attrName>style.visibility</p:attrName>
                                        </p:attrNameLst>
                                      </p:cBhvr>
                                      <p:to>
                                        <p:strVal val="visible"/>
                                      </p:to>
                                    </p:set>
                                    <p:animEffect transition="in" filter="wipe(down)">
                                      <p:cBhvr>
                                        <p:cTn id="126" dur="500"/>
                                        <p:tgtEl>
                                          <p:spTgt spid="239"/>
                                        </p:tgtEl>
                                      </p:cBhvr>
                                    </p:animEffect>
                                  </p:childTnLst>
                                </p:cTn>
                              </p:par>
                            </p:childTnLst>
                          </p:cTn>
                        </p:par>
                        <p:par>
                          <p:cTn id="127" fill="hold">
                            <p:stCondLst>
                              <p:cond delay="2500"/>
                            </p:stCondLst>
                            <p:childTnLst>
                              <p:par>
                                <p:cTn id="128" presetID="2" presetClass="entr" presetSubtype="2"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500" fill="hold"/>
                                        <p:tgtEl>
                                          <p:spTgt spid="60"/>
                                        </p:tgtEl>
                                        <p:attrNameLst>
                                          <p:attrName>ppt_x</p:attrName>
                                        </p:attrNameLst>
                                      </p:cBhvr>
                                      <p:tavLst>
                                        <p:tav tm="0">
                                          <p:val>
                                            <p:strVal val="1+#ppt_w/2"/>
                                          </p:val>
                                        </p:tav>
                                        <p:tav tm="100000">
                                          <p:val>
                                            <p:strVal val="#ppt_x"/>
                                          </p:val>
                                        </p:tav>
                                      </p:tavLst>
                                    </p:anim>
                                    <p:anim calcmode="lin" valueType="num">
                                      <p:cBhvr additive="base">
                                        <p:cTn id="131" dur="500" fill="hold"/>
                                        <p:tgtEl>
                                          <p:spTgt spid="60"/>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35"/>
                                        </p:tgtEl>
                                        <p:attrNameLst>
                                          <p:attrName>style.visibility</p:attrName>
                                        </p:attrNameLst>
                                      </p:cBhvr>
                                      <p:to>
                                        <p:strVal val="visible"/>
                                      </p:to>
                                    </p:set>
                                    <p:anim calcmode="lin" valueType="num">
                                      <p:cBhvr additive="base">
                                        <p:cTn id="134" dur="500" fill="hold"/>
                                        <p:tgtEl>
                                          <p:spTgt spid="35"/>
                                        </p:tgtEl>
                                        <p:attrNameLst>
                                          <p:attrName>ppt_x</p:attrName>
                                        </p:attrNameLst>
                                      </p:cBhvr>
                                      <p:tavLst>
                                        <p:tav tm="0">
                                          <p:val>
                                            <p:strVal val="1+#ppt_w/2"/>
                                          </p:val>
                                        </p:tav>
                                        <p:tav tm="100000">
                                          <p:val>
                                            <p:strVal val="#ppt_x"/>
                                          </p:val>
                                        </p:tav>
                                      </p:tavLst>
                                    </p:anim>
                                    <p:anim calcmode="lin" valueType="num">
                                      <p:cBhvr additive="base">
                                        <p:cTn id="13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52">
                                            <p:txEl>
                                              <p:pRg st="4" end="4"/>
                                            </p:txEl>
                                          </p:spTgt>
                                        </p:tgtEl>
                                        <p:attrNameLst>
                                          <p:attrName>style.visibility</p:attrName>
                                        </p:attrNameLst>
                                      </p:cBhvr>
                                      <p:to>
                                        <p:strVal val="visible"/>
                                      </p:to>
                                    </p:set>
                                  </p:childTnLst>
                                </p:cTn>
                              </p:par>
                            </p:childTnLst>
                          </p:cTn>
                        </p:par>
                        <p:par>
                          <p:cTn id="140" fill="hold">
                            <p:stCondLst>
                              <p:cond delay="0"/>
                            </p:stCondLst>
                            <p:childTnLst>
                              <p:par>
                                <p:cTn id="141" presetID="22" presetClass="entr" presetSubtype="2" fill="hold" nodeType="afterEffect">
                                  <p:stCondLst>
                                    <p:cond delay="0"/>
                                  </p:stCondLst>
                                  <p:childTnLst>
                                    <p:set>
                                      <p:cBhvr>
                                        <p:cTn id="142" dur="1" fill="hold">
                                          <p:stCondLst>
                                            <p:cond delay="0"/>
                                          </p:stCondLst>
                                        </p:cTn>
                                        <p:tgtEl>
                                          <p:spTgt spid="117"/>
                                        </p:tgtEl>
                                        <p:attrNameLst>
                                          <p:attrName>style.visibility</p:attrName>
                                        </p:attrNameLst>
                                      </p:cBhvr>
                                      <p:to>
                                        <p:strVal val="visible"/>
                                      </p:to>
                                    </p:set>
                                    <p:animEffect transition="in" filter="wipe(right)">
                                      <p:cBhvr>
                                        <p:cTn id="143" dur="500"/>
                                        <p:tgtEl>
                                          <p:spTgt spid="117"/>
                                        </p:tgtEl>
                                      </p:cBhvr>
                                    </p:animEffect>
                                  </p:childTnLst>
                                </p:cTn>
                              </p:par>
                              <p:par>
                                <p:cTn id="144" presetID="22" presetClass="entr" presetSubtype="1" fill="hold" nodeType="withEffect">
                                  <p:stCondLst>
                                    <p:cond delay="0"/>
                                  </p:stCondLst>
                                  <p:childTnLst>
                                    <p:set>
                                      <p:cBhvr>
                                        <p:cTn id="145" dur="1" fill="hold">
                                          <p:stCondLst>
                                            <p:cond delay="0"/>
                                          </p:stCondLst>
                                        </p:cTn>
                                        <p:tgtEl>
                                          <p:spTgt spid="120"/>
                                        </p:tgtEl>
                                        <p:attrNameLst>
                                          <p:attrName>style.visibility</p:attrName>
                                        </p:attrNameLst>
                                      </p:cBhvr>
                                      <p:to>
                                        <p:strVal val="visible"/>
                                      </p:to>
                                    </p:set>
                                    <p:animEffect transition="in" filter="wipe(up)">
                                      <p:cBhvr>
                                        <p:cTn id="146" dur="500"/>
                                        <p:tgtEl>
                                          <p:spTgt spid="120"/>
                                        </p:tgtEl>
                                      </p:cBhvr>
                                    </p:animEffect>
                                  </p:childTnLst>
                                </p:cTn>
                              </p:par>
                              <p:par>
                                <p:cTn id="147" presetID="22" presetClass="entr" presetSubtype="2" fill="hold" nodeType="withEffect">
                                  <p:stCondLst>
                                    <p:cond delay="0"/>
                                  </p:stCondLst>
                                  <p:childTnLst>
                                    <p:set>
                                      <p:cBhvr>
                                        <p:cTn id="148" dur="1" fill="hold">
                                          <p:stCondLst>
                                            <p:cond delay="0"/>
                                          </p:stCondLst>
                                        </p:cTn>
                                        <p:tgtEl>
                                          <p:spTgt spid="140"/>
                                        </p:tgtEl>
                                        <p:attrNameLst>
                                          <p:attrName>style.visibility</p:attrName>
                                        </p:attrNameLst>
                                      </p:cBhvr>
                                      <p:to>
                                        <p:strVal val="visible"/>
                                      </p:to>
                                    </p:set>
                                    <p:animEffect transition="in" filter="wipe(right)">
                                      <p:cBhvr>
                                        <p:cTn id="149" dur="500"/>
                                        <p:tgtEl>
                                          <p:spTgt spid="140"/>
                                        </p:tgtEl>
                                      </p:cBhvr>
                                    </p:animEffect>
                                  </p:childTnLst>
                                </p:cTn>
                              </p:par>
                            </p:childTnLst>
                          </p:cTn>
                        </p:par>
                        <p:par>
                          <p:cTn id="150" fill="hold">
                            <p:stCondLst>
                              <p:cond delay="500"/>
                            </p:stCondLst>
                            <p:childTnLst>
                              <p:par>
                                <p:cTn id="151" presetID="1" presetClass="entr" presetSubtype="0" fill="hold" grpId="0" nodeType="afterEffect">
                                  <p:stCondLst>
                                    <p:cond delay="0"/>
                                  </p:stCondLst>
                                  <p:childTnLst>
                                    <p:set>
                                      <p:cBhvr>
                                        <p:cTn id="152" dur="1" fill="hold">
                                          <p:stCondLst>
                                            <p:cond delay="0"/>
                                          </p:stCondLst>
                                        </p:cTn>
                                        <p:tgtEl>
                                          <p:spTgt spid="30"/>
                                        </p:tgtEl>
                                        <p:attrNameLst>
                                          <p:attrName>style.visibility</p:attrName>
                                        </p:attrNameLst>
                                      </p:cBhvr>
                                      <p:to>
                                        <p:strVal val="visible"/>
                                      </p:to>
                                    </p:set>
                                  </p:childTnLst>
                                </p:cTn>
                              </p:par>
                            </p:childTnLst>
                          </p:cTn>
                        </p:par>
                        <p:par>
                          <p:cTn id="153" fill="hold">
                            <p:stCondLst>
                              <p:cond delay="500"/>
                            </p:stCondLst>
                            <p:childTnLst>
                              <p:par>
                                <p:cTn id="154" presetID="22" presetClass="entr" presetSubtype="2" fill="hold" nodeType="afterEffect">
                                  <p:stCondLst>
                                    <p:cond delay="0"/>
                                  </p:stCondLst>
                                  <p:childTnLst>
                                    <p:set>
                                      <p:cBhvr>
                                        <p:cTn id="155" dur="1" fill="hold">
                                          <p:stCondLst>
                                            <p:cond delay="0"/>
                                          </p:stCondLst>
                                        </p:cTn>
                                        <p:tgtEl>
                                          <p:spTgt spid="142"/>
                                        </p:tgtEl>
                                        <p:attrNameLst>
                                          <p:attrName>style.visibility</p:attrName>
                                        </p:attrNameLst>
                                      </p:cBhvr>
                                      <p:to>
                                        <p:strVal val="visible"/>
                                      </p:to>
                                    </p:set>
                                    <p:animEffect transition="in" filter="wipe(right)">
                                      <p:cBhvr>
                                        <p:cTn id="156" dur="500"/>
                                        <p:tgtEl>
                                          <p:spTgt spid="142"/>
                                        </p:tgtEl>
                                      </p:cBhvr>
                                    </p:animEffect>
                                  </p:childTnLst>
                                </p:cTn>
                              </p:par>
                            </p:childTnLst>
                          </p:cTn>
                        </p:par>
                        <p:par>
                          <p:cTn id="157" fill="hold">
                            <p:stCondLst>
                              <p:cond delay="1000"/>
                            </p:stCondLst>
                            <p:childTnLst>
                              <p:par>
                                <p:cTn id="158" presetID="1" presetClass="entr" presetSubtype="0" fill="hold" grpId="0" nodeType="afterEffect">
                                  <p:stCondLst>
                                    <p:cond delay="0"/>
                                  </p:stCondLst>
                                  <p:childTnLst>
                                    <p:set>
                                      <p:cBhvr>
                                        <p:cTn id="159" dur="1" fill="hold">
                                          <p:stCondLst>
                                            <p:cond delay="0"/>
                                          </p:stCondLst>
                                        </p:cTn>
                                        <p:tgtEl>
                                          <p:spTgt spid="19"/>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par>
                          <p:cTn id="165" fill="hold">
                            <p:stCondLst>
                              <p:cond delay="500"/>
                            </p:stCondLst>
                            <p:childTnLst>
                              <p:par>
                                <p:cTn id="166" presetID="1" presetClass="entr" presetSubtype="0" fill="hold" grpId="0" nodeType="afterEffect">
                                  <p:stCondLst>
                                    <p:cond delay="0"/>
                                  </p:stCondLst>
                                  <p:childTnLst>
                                    <p:set>
                                      <p:cBhvr>
                                        <p:cTn id="167" dur="1" fill="hold">
                                          <p:stCondLst>
                                            <p:cond delay="0"/>
                                          </p:stCondLst>
                                        </p:cTn>
                                        <p:tgtEl>
                                          <p:spTgt spid="84"/>
                                        </p:tgtEl>
                                        <p:attrNameLst>
                                          <p:attrName>style.visibility</p:attrName>
                                        </p:attrNameLst>
                                      </p:cBhvr>
                                      <p:to>
                                        <p:strVal val="visible"/>
                                      </p:to>
                                    </p:set>
                                  </p:childTnLst>
                                </p:cTn>
                              </p:par>
                            </p:childTnLst>
                          </p:cTn>
                        </p:par>
                        <p:par>
                          <p:cTn id="168" fill="hold">
                            <p:stCondLst>
                              <p:cond delay="500"/>
                            </p:stCondLst>
                            <p:childTnLst>
                              <p:par>
                                <p:cTn id="169" presetID="22" presetClass="entr" presetSubtype="8" fill="hold" nodeType="after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wipe(left)">
                                      <p:cBhvr>
                                        <p:cTn id="171" dur="500"/>
                                        <p:tgtEl>
                                          <p:spTgt spid="124"/>
                                        </p:tgtEl>
                                      </p:cBhvr>
                                    </p:animEffect>
                                  </p:childTnLst>
                                </p:cTn>
                              </p:par>
                            </p:childTnLst>
                          </p:cTn>
                        </p:par>
                        <p:par>
                          <p:cTn id="172" fill="hold">
                            <p:stCondLst>
                              <p:cond delay="1000"/>
                            </p:stCondLst>
                            <p:childTnLst>
                              <p:par>
                                <p:cTn id="173" presetID="1" presetClass="entr" presetSubtype="0" fill="hold" grpId="0" nodeType="afterEffect">
                                  <p:stCondLst>
                                    <p:cond delay="0"/>
                                  </p:stCondLst>
                                  <p:childTnLst>
                                    <p:set>
                                      <p:cBhvr>
                                        <p:cTn id="174" dur="1" fill="hold">
                                          <p:stCondLst>
                                            <p:cond delay="0"/>
                                          </p:stCondLst>
                                        </p:cTn>
                                        <p:tgtEl>
                                          <p:spTgt spid="20"/>
                                        </p:tgtEl>
                                        <p:attrNameLst>
                                          <p:attrName>style.visibility</p:attrName>
                                        </p:attrNameLst>
                                      </p:cBhvr>
                                      <p:to>
                                        <p:strVal val="visible"/>
                                      </p:to>
                                    </p:set>
                                  </p:childTnLst>
                                </p:cTn>
                              </p:par>
                            </p:childTnLst>
                          </p:cTn>
                        </p:par>
                        <p:par>
                          <p:cTn id="175" fill="hold">
                            <p:stCondLst>
                              <p:cond delay="1000"/>
                            </p:stCondLst>
                            <p:childTnLst>
                              <p:par>
                                <p:cTn id="176" presetID="22" presetClass="entr" presetSubtype="8" fill="hold" nodeType="afterEffect">
                                  <p:stCondLst>
                                    <p:cond delay="0"/>
                                  </p:stCondLst>
                                  <p:childTnLst>
                                    <p:set>
                                      <p:cBhvr>
                                        <p:cTn id="177" dur="1" fill="hold">
                                          <p:stCondLst>
                                            <p:cond delay="0"/>
                                          </p:stCondLst>
                                        </p:cTn>
                                        <p:tgtEl>
                                          <p:spTgt spid="125"/>
                                        </p:tgtEl>
                                        <p:attrNameLst>
                                          <p:attrName>style.visibility</p:attrName>
                                        </p:attrNameLst>
                                      </p:cBhvr>
                                      <p:to>
                                        <p:strVal val="visible"/>
                                      </p:to>
                                    </p:set>
                                    <p:animEffect transition="in" filter="wipe(left)">
                                      <p:cBhvr>
                                        <p:cTn id="178" dur="500"/>
                                        <p:tgtEl>
                                          <p:spTgt spid="125"/>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127"/>
                                        </p:tgtEl>
                                        <p:attrNameLst>
                                          <p:attrName>style.visibility</p:attrName>
                                        </p:attrNameLst>
                                      </p:cBhvr>
                                      <p:to>
                                        <p:strVal val="visible"/>
                                      </p:to>
                                    </p:set>
                                    <p:animEffect transition="in" filter="wipe(down)">
                                      <p:cBhvr>
                                        <p:cTn id="182" dur="500"/>
                                        <p:tgtEl>
                                          <p:spTgt spid="127"/>
                                        </p:tgtEl>
                                      </p:cBhvr>
                                    </p:animEffect>
                                  </p:childTnLst>
                                </p:cTn>
                              </p:par>
                            </p:childTnLst>
                          </p:cTn>
                        </p:par>
                        <p:par>
                          <p:cTn id="183" fill="hold">
                            <p:stCondLst>
                              <p:cond delay="2000"/>
                            </p:stCondLst>
                            <p:childTnLst>
                              <p:par>
                                <p:cTn id="184" presetID="22" presetClass="entr" presetSubtype="8" fill="hold" nodeType="afterEffect">
                                  <p:stCondLst>
                                    <p:cond delay="0"/>
                                  </p:stCondLst>
                                  <p:childTnLst>
                                    <p:set>
                                      <p:cBhvr>
                                        <p:cTn id="185" dur="1" fill="hold">
                                          <p:stCondLst>
                                            <p:cond delay="0"/>
                                          </p:stCondLst>
                                        </p:cTn>
                                        <p:tgtEl>
                                          <p:spTgt spid="133"/>
                                        </p:tgtEl>
                                        <p:attrNameLst>
                                          <p:attrName>style.visibility</p:attrName>
                                        </p:attrNameLst>
                                      </p:cBhvr>
                                      <p:to>
                                        <p:strVal val="visible"/>
                                      </p:to>
                                    </p:set>
                                    <p:animEffect transition="in" filter="wipe(left)">
                                      <p:cBhvr>
                                        <p:cTn id="186" dur="500"/>
                                        <p:tgtEl>
                                          <p:spTgt spid="133"/>
                                        </p:tgtEl>
                                      </p:cBhvr>
                                    </p:animEffect>
                                  </p:childTnLst>
                                </p:cTn>
                              </p:par>
                              <p:par>
                                <p:cTn id="187" presetID="22" presetClass="entr" presetSubtype="8" fill="hold" nodeType="withEffect">
                                  <p:stCondLst>
                                    <p:cond delay="0"/>
                                  </p:stCondLst>
                                  <p:childTnLst>
                                    <p:set>
                                      <p:cBhvr>
                                        <p:cTn id="188" dur="1" fill="hold">
                                          <p:stCondLst>
                                            <p:cond delay="0"/>
                                          </p:stCondLst>
                                        </p:cTn>
                                        <p:tgtEl>
                                          <p:spTgt spid="135"/>
                                        </p:tgtEl>
                                        <p:attrNameLst>
                                          <p:attrName>style.visibility</p:attrName>
                                        </p:attrNameLst>
                                      </p:cBhvr>
                                      <p:to>
                                        <p:strVal val="visible"/>
                                      </p:to>
                                    </p:set>
                                    <p:animEffect transition="in" filter="wipe(left)">
                                      <p:cBhvr>
                                        <p:cTn id="189" dur="500"/>
                                        <p:tgtEl>
                                          <p:spTgt spid="135"/>
                                        </p:tgtEl>
                                      </p:cBhvr>
                                    </p:animEffect>
                                  </p:childTnLst>
                                </p:cTn>
                              </p:par>
                            </p:childTnLst>
                          </p:cTn>
                        </p:par>
                        <p:par>
                          <p:cTn id="190" fill="hold">
                            <p:stCondLst>
                              <p:cond delay="3000"/>
                            </p:stCondLst>
                            <p:childTnLst>
                              <p:par>
                                <p:cTn id="191" presetID="2" presetClass="entr" presetSubtype="4" fill="hold" grpId="0" nodeType="afterEffect">
                                  <p:stCondLst>
                                    <p:cond delay="0"/>
                                  </p:stCondLst>
                                  <p:childTnLst>
                                    <p:set>
                                      <p:cBhvr>
                                        <p:cTn id="192" dur="1" fill="hold">
                                          <p:stCondLst>
                                            <p:cond delay="0"/>
                                          </p:stCondLst>
                                        </p:cTn>
                                        <p:tgtEl>
                                          <p:spTgt spid="64"/>
                                        </p:tgtEl>
                                        <p:attrNameLst>
                                          <p:attrName>style.visibility</p:attrName>
                                        </p:attrNameLst>
                                      </p:cBhvr>
                                      <p:to>
                                        <p:strVal val="visible"/>
                                      </p:to>
                                    </p:set>
                                    <p:anim calcmode="lin" valueType="num">
                                      <p:cBhvr additive="base">
                                        <p:cTn id="193" dur="500" fill="hold"/>
                                        <p:tgtEl>
                                          <p:spTgt spid="64"/>
                                        </p:tgtEl>
                                        <p:attrNameLst>
                                          <p:attrName>ppt_x</p:attrName>
                                        </p:attrNameLst>
                                      </p:cBhvr>
                                      <p:tavLst>
                                        <p:tav tm="0">
                                          <p:val>
                                            <p:strVal val="#ppt_x"/>
                                          </p:val>
                                        </p:tav>
                                        <p:tav tm="100000">
                                          <p:val>
                                            <p:strVal val="#ppt_x"/>
                                          </p:val>
                                        </p:tav>
                                      </p:tavLst>
                                    </p:anim>
                                    <p:anim calcmode="lin" valueType="num">
                                      <p:cBhvr additive="base">
                                        <p:cTn id="194" dur="500" fill="hold"/>
                                        <p:tgtEl>
                                          <p:spTgt spid="64"/>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71"/>
                                        </p:tgtEl>
                                        <p:attrNameLst>
                                          <p:attrName>style.visibility</p:attrName>
                                        </p:attrNameLst>
                                      </p:cBhvr>
                                      <p:to>
                                        <p:strVal val="visible"/>
                                      </p:to>
                                    </p:set>
                                    <p:anim calcmode="lin" valueType="num">
                                      <p:cBhvr additive="base">
                                        <p:cTn id="197" dur="500" fill="hold"/>
                                        <p:tgtEl>
                                          <p:spTgt spid="71"/>
                                        </p:tgtEl>
                                        <p:attrNameLst>
                                          <p:attrName>ppt_x</p:attrName>
                                        </p:attrNameLst>
                                      </p:cBhvr>
                                      <p:tavLst>
                                        <p:tav tm="0">
                                          <p:val>
                                            <p:strVal val="#ppt_x"/>
                                          </p:val>
                                        </p:tav>
                                        <p:tav tm="100000">
                                          <p:val>
                                            <p:strVal val="#ppt_x"/>
                                          </p:val>
                                        </p:tav>
                                      </p:tavLst>
                                    </p:anim>
                                    <p:anim calcmode="lin" valueType="num">
                                      <p:cBhvr additive="base">
                                        <p:cTn id="198" dur="500" fill="hold"/>
                                        <p:tgtEl>
                                          <p:spTgt spid="71"/>
                                        </p:tgtEl>
                                        <p:attrNameLst>
                                          <p:attrName>ppt_y</p:attrName>
                                        </p:attrNameLst>
                                      </p:cBhvr>
                                      <p:tavLst>
                                        <p:tav tm="0">
                                          <p:val>
                                            <p:strVal val="1+#ppt_h/2"/>
                                          </p:val>
                                        </p:tav>
                                        <p:tav tm="100000">
                                          <p:val>
                                            <p:strVal val="#ppt_y"/>
                                          </p:val>
                                        </p:tav>
                                      </p:tavLst>
                                    </p:anim>
                                  </p:childTnLst>
                                </p:cTn>
                              </p:par>
                            </p:childTnLst>
                          </p:cTn>
                        </p:par>
                        <p:par>
                          <p:cTn id="199" fill="hold">
                            <p:stCondLst>
                              <p:cond delay="3500"/>
                            </p:stCondLst>
                            <p:childTnLst>
                              <p:par>
                                <p:cTn id="200" presetID="2" presetClass="entr" presetSubtype="2" fill="hold" grpId="0" nodeType="afterEffect">
                                  <p:stCondLst>
                                    <p:cond delay="0"/>
                                  </p:stCondLst>
                                  <p:childTnLst>
                                    <p:set>
                                      <p:cBhvr>
                                        <p:cTn id="201" dur="1" fill="hold">
                                          <p:stCondLst>
                                            <p:cond delay="0"/>
                                          </p:stCondLst>
                                        </p:cTn>
                                        <p:tgtEl>
                                          <p:spTgt spid="61"/>
                                        </p:tgtEl>
                                        <p:attrNameLst>
                                          <p:attrName>style.visibility</p:attrName>
                                        </p:attrNameLst>
                                      </p:cBhvr>
                                      <p:to>
                                        <p:strVal val="visible"/>
                                      </p:to>
                                    </p:set>
                                    <p:anim calcmode="lin" valueType="num">
                                      <p:cBhvr additive="base">
                                        <p:cTn id="202" dur="500" fill="hold"/>
                                        <p:tgtEl>
                                          <p:spTgt spid="61"/>
                                        </p:tgtEl>
                                        <p:attrNameLst>
                                          <p:attrName>ppt_x</p:attrName>
                                        </p:attrNameLst>
                                      </p:cBhvr>
                                      <p:tavLst>
                                        <p:tav tm="0">
                                          <p:val>
                                            <p:strVal val="1+#ppt_w/2"/>
                                          </p:val>
                                        </p:tav>
                                        <p:tav tm="100000">
                                          <p:val>
                                            <p:strVal val="#ppt_x"/>
                                          </p:val>
                                        </p:tav>
                                      </p:tavLst>
                                    </p:anim>
                                    <p:anim calcmode="lin" valueType="num">
                                      <p:cBhvr additive="base">
                                        <p:cTn id="203" dur="500" fill="hold"/>
                                        <p:tgtEl>
                                          <p:spTgt spid="61"/>
                                        </p:tgtEl>
                                        <p:attrNameLst>
                                          <p:attrName>ppt_y</p:attrName>
                                        </p:attrNameLst>
                                      </p:cBhvr>
                                      <p:tavLst>
                                        <p:tav tm="0">
                                          <p:val>
                                            <p:strVal val="#ppt_y"/>
                                          </p:val>
                                        </p:tav>
                                        <p:tav tm="100000">
                                          <p:val>
                                            <p:strVal val="#ppt_y"/>
                                          </p:val>
                                        </p:tav>
                                      </p:tavLst>
                                    </p:anim>
                                  </p:childTnLst>
                                </p:cTn>
                              </p:par>
                              <p:par>
                                <p:cTn id="204" presetID="2" presetClass="entr" presetSubtype="2" fill="hold" nodeType="withEffect">
                                  <p:stCondLst>
                                    <p:cond delay="0"/>
                                  </p:stCondLst>
                                  <p:childTnLst>
                                    <p:set>
                                      <p:cBhvr>
                                        <p:cTn id="205" dur="1" fill="hold">
                                          <p:stCondLst>
                                            <p:cond delay="0"/>
                                          </p:stCondLst>
                                        </p:cTn>
                                        <p:tgtEl>
                                          <p:spTgt spid="36"/>
                                        </p:tgtEl>
                                        <p:attrNameLst>
                                          <p:attrName>style.visibility</p:attrName>
                                        </p:attrNameLst>
                                      </p:cBhvr>
                                      <p:to>
                                        <p:strVal val="visible"/>
                                      </p:to>
                                    </p:set>
                                    <p:anim calcmode="lin" valueType="num">
                                      <p:cBhvr additive="base">
                                        <p:cTn id="206" dur="500" fill="hold"/>
                                        <p:tgtEl>
                                          <p:spTgt spid="36"/>
                                        </p:tgtEl>
                                        <p:attrNameLst>
                                          <p:attrName>ppt_x</p:attrName>
                                        </p:attrNameLst>
                                      </p:cBhvr>
                                      <p:tavLst>
                                        <p:tav tm="0">
                                          <p:val>
                                            <p:strVal val="1+#ppt_w/2"/>
                                          </p:val>
                                        </p:tav>
                                        <p:tav tm="100000">
                                          <p:val>
                                            <p:strVal val="#ppt_x"/>
                                          </p:val>
                                        </p:tav>
                                      </p:tavLst>
                                    </p:anim>
                                    <p:anim calcmode="lin" valueType="num">
                                      <p:cBhvr additive="base">
                                        <p:cTn id="207"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46"/>
                                        </p:tgtEl>
                                        <p:attrNameLst>
                                          <p:attrName>style.visibility</p:attrName>
                                        </p:attrNameLst>
                                      </p:cBhvr>
                                      <p:to>
                                        <p:strVal val="visible"/>
                                      </p:to>
                                    </p:set>
                                  </p:childTnLst>
                                </p:cTn>
                              </p:par>
                              <p:par>
                                <p:cTn id="212" presetID="22" presetClass="entr" presetSubtype="2" fill="hold" nodeType="withEffect">
                                  <p:stCondLst>
                                    <p:cond delay="0"/>
                                  </p:stCondLst>
                                  <p:childTnLst>
                                    <p:set>
                                      <p:cBhvr>
                                        <p:cTn id="213" dur="1" fill="hold">
                                          <p:stCondLst>
                                            <p:cond delay="0"/>
                                          </p:stCondLst>
                                        </p:cTn>
                                        <p:tgtEl>
                                          <p:spTgt spid="218"/>
                                        </p:tgtEl>
                                        <p:attrNameLst>
                                          <p:attrName>style.visibility</p:attrName>
                                        </p:attrNameLst>
                                      </p:cBhvr>
                                      <p:to>
                                        <p:strVal val="visible"/>
                                      </p:to>
                                    </p:set>
                                    <p:animEffect transition="in" filter="wipe(right)">
                                      <p:cBhvr>
                                        <p:cTn id="214" dur="500"/>
                                        <p:tgtEl>
                                          <p:spTgt spid="218"/>
                                        </p:tgtEl>
                                      </p:cBhvr>
                                    </p:animEffect>
                                  </p:childTnLst>
                                </p:cTn>
                              </p:par>
                              <p:par>
                                <p:cTn id="215" presetID="22" presetClass="entr" presetSubtype="1" fill="hold" nodeType="withEffect">
                                  <p:stCondLst>
                                    <p:cond delay="0"/>
                                  </p:stCondLst>
                                  <p:childTnLst>
                                    <p:set>
                                      <p:cBhvr>
                                        <p:cTn id="216" dur="1" fill="hold">
                                          <p:stCondLst>
                                            <p:cond delay="0"/>
                                          </p:stCondLst>
                                        </p:cTn>
                                        <p:tgtEl>
                                          <p:spTgt spid="204"/>
                                        </p:tgtEl>
                                        <p:attrNameLst>
                                          <p:attrName>style.visibility</p:attrName>
                                        </p:attrNameLst>
                                      </p:cBhvr>
                                      <p:to>
                                        <p:strVal val="visible"/>
                                      </p:to>
                                    </p:set>
                                    <p:animEffect transition="in" filter="wipe(up)">
                                      <p:cBhvr>
                                        <p:cTn id="217" dur="500"/>
                                        <p:tgtEl>
                                          <p:spTgt spid="204"/>
                                        </p:tgtEl>
                                      </p:cBhvr>
                                    </p:animEffect>
                                  </p:childTnLst>
                                </p:cTn>
                              </p:par>
                            </p:childTnLst>
                          </p:cTn>
                        </p:par>
                        <p:par>
                          <p:cTn id="218" fill="hold">
                            <p:stCondLst>
                              <p:cond delay="500"/>
                            </p:stCondLst>
                            <p:childTnLst>
                              <p:par>
                                <p:cTn id="219" presetID="1" presetClass="entr" presetSubtype="0" fill="hold" grpId="0" nodeType="afterEffect">
                                  <p:stCondLst>
                                    <p:cond delay="0"/>
                                  </p:stCondLst>
                                  <p:childTnLst>
                                    <p:set>
                                      <p:cBhvr>
                                        <p:cTn id="220" dur="1" fill="hold">
                                          <p:stCondLst>
                                            <p:cond delay="0"/>
                                          </p:stCondLst>
                                        </p:cTn>
                                        <p:tgtEl>
                                          <p:spTgt spid="29"/>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32"/>
                                        </p:tgtEl>
                                        <p:attrNameLst>
                                          <p:attrName>style.visibility</p:attrName>
                                        </p:attrNameLst>
                                      </p:cBhvr>
                                      <p:to>
                                        <p:strVal val="visible"/>
                                      </p:to>
                                    </p:set>
                                  </p:childTnLst>
                                </p:cTn>
                              </p:par>
                            </p:childTnLst>
                          </p:cTn>
                        </p:par>
                        <p:par>
                          <p:cTn id="225" fill="hold">
                            <p:stCondLst>
                              <p:cond delay="0"/>
                            </p:stCondLst>
                            <p:childTnLst>
                              <p:par>
                                <p:cTn id="226" presetID="22" presetClass="entr" presetSubtype="2" fill="hold" nodeType="afterEffect">
                                  <p:stCondLst>
                                    <p:cond delay="0"/>
                                  </p:stCondLst>
                                  <p:childTnLst>
                                    <p:set>
                                      <p:cBhvr>
                                        <p:cTn id="227" dur="1" fill="hold">
                                          <p:stCondLst>
                                            <p:cond delay="0"/>
                                          </p:stCondLst>
                                        </p:cTn>
                                        <p:tgtEl>
                                          <p:spTgt spid="172"/>
                                        </p:tgtEl>
                                        <p:attrNameLst>
                                          <p:attrName>style.visibility</p:attrName>
                                        </p:attrNameLst>
                                      </p:cBhvr>
                                      <p:to>
                                        <p:strVal val="visible"/>
                                      </p:to>
                                    </p:set>
                                    <p:animEffect transition="in" filter="wipe(right)">
                                      <p:cBhvr>
                                        <p:cTn id="228" dur="500"/>
                                        <p:tgtEl>
                                          <p:spTgt spid="172"/>
                                        </p:tgtEl>
                                      </p:cBhvr>
                                    </p:animEffect>
                                  </p:childTnLst>
                                </p:cTn>
                              </p:par>
                              <p:par>
                                <p:cTn id="229" presetID="22" presetClass="entr" presetSubtype="2" fill="hold" nodeType="withEffect">
                                  <p:stCondLst>
                                    <p:cond delay="0"/>
                                  </p:stCondLst>
                                  <p:childTnLst>
                                    <p:set>
                                      <p:cBhvr>
                                        <p:cTn id="230" dur="1" fill="hold">
                                          <p:stCondLst>
                                            <p:cond delay="0"/>
                                          </p:stCondLst>
                                        </p:cTn>
                                        <p:tgtEl>
                                          <p:spTgt spid="144"/>
                                        </p:tgtEl>
                                        <p:attrNameLst>
                                          <p:attrName>style.visibility</p:attrName>
                                        </p:attrNameLst>
                                      </p:cBhvr>
                                      <p:to>
                                        <p:strVal val="visible"/>
                                      </p:to>
                                    </p:set>
                                    <p:animEffect transition="in" filter="wipe(right)">
                                      <p:cBhvr>
                                        <p:cTn id="231" dur="500"/>
                                        <p:tgtEl>
                                          <p:spTgt spid="144"/>
                                        </p:tgtEl>
                                      </p:cBhvr>
                                    </p:animEffect>
                                  </p:childTnLst>
                                </p:cTn>
                              </p:par>
                            </p:childTnLst>
                          </p:cTn>
                        </p:par>
                        <p:par>
                          <p:cTn id="232" fill="hold">
                            <p:stCondLst>
                              <p:cond delay="500"/>
                            </p:stCondLst>
                            <p:childTnLst>
                              <p:par>
                                <p:cTn id="233" presetID="1" presetClass="entr" presetSubtype="0" fill="hold" grpId="0" nodeType="afterEffect">
                                  <p:stCondLst>
                                    <p:cond delay="0"/>
                                  </p:stCondLst>
                                  <p:childTnLst>
                                    <p:set>
                                      <p:cBhvr>
                                        <p:cTn id="234" dur="1" fill="hold">
                                          <p:stCondLst>
                                            <p:cond delay="0"/>
                                          </p:stCondLst>
                                        </p:cTn>
                                        <p:tgtEl>
                                          <p:spTgt spid="22"/>
                                        </p:tgtEl>
                                        <p:attrNameLst>
                                          <p:attrName>style.visibility</p:attrName>
                                        </p:attrNameLst>
                                      </p:cBhvr>
                                      <p:to>
                                        <p:strVal val="visible"/>
                                      </p:to>
                                    </p:set>
                                  </p:childTnLst>
                                </p:cTn>
                              </p:par>
                            </p:childTnLst>
                          </p:cTn>
                        </p:par>
                        <p:par>
                          <p:cTn id="235" fill="hold">
                            <p:stCondLst>
                              <p:cond delay="500"/>
                            </p:stCondLst>
                            <p:childTnLst>
                              <p:par>
                                <p:cTn id="236" presetID="22" presetClass="entr" presetSubtype="1" fill="hold" nodeType="afterEffect">
                                  <p:stCondLst>
                                    <p:cond delay="0"/>
                                  </p:stCondLst>
                                  <p:childTnLst>
                                    <p:set>
                                      <p:cBhvr>
                                        <p:cTn id="237" dur="1" fill="hold">
                                          <p:stCondLst>
                                            <p:cond delay="0"/>
                                          </p:stCondLst>
                                        </p:cTn>
                                        <p:tgtEl>
                                          <p:spTgt spid="168"/>
                                        </p:tgtEl>
                                        <p:attrNameLst>
                                          <p:attrName>style.visibility</p:attrName>
                                        </p:attrNameLst>
                                      </p:cBhvr>
                                      <p:to>
                                        <p:strVal val="visible"/>
                                      </p:to>
                                    </p:set>
                                    <p:animEffect transition="in" filter="wipe(up)">
                                      <p:cBhvr>
                                        <p:cTn id="238" dur="500"/>
                                        <p:tgtEl>
                                          <p:spTgt spid="168"/>
                                        </p:tgtEl>
                                      </p:cBhvr>
                                    </p:animEffect>
                                  </p:childTnLst>
                                </p:cTn>
                              </p:par>
                            </p:childTnLst>
                          </p:cTn>
                        </p:par>
                        <p:par>
                          <p:cTn id="239" fill="hold">
                            <p:stCondLst>
                              <p:cond delay="1000"/>
                            </p:stCondLst>
                            <p:childTnLst>
                              <p:par>
                                <p:cTn id="240" presetID="1" presetClass="entr" presetSubtype="0" fill="hold" grpId="0" nodeType="afterEffect">
                                  <p:stCondLst>
                                    <p:cond delay="0"/>
                                  </p:stCondLst>
                                  <p:childTnLst>
                                    <p:set>
                                      <p:cBhvr>
                                        <p:cTn id="241" dur="1" fill="hold">
                                          <p:stCondLst>
                                            <p:cond delay="0"/>
                                          </p:stCondLst>
                                        </p:cTn>
                                        <p:tgtEl>
                                          <p:spTgt spid="23"/>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206"/>
                                        </p:tgtEl>
                                        <p:attrNameLst>
                                          <p:attrName>style.visibility</p:attrName>
                                        </p:attrNameLst>
                                      </p:cBhvr>
                                      <p:to>
                                        <p:strVal val="visible"/>
                                      </p:to>
                                    </p:set>
                                    <p:animEffect transition="in" filter="wipe(up)">
                                      <p:cBhvr>
                                        <p:cTn id="246" dur="500"/>
                                        <p:tgtEl>
                                          <p:spTgt spid="206"/>
                                        </p:tgtEl>
                                      </p:cBhvr>
                                    </p:animEffect>
                                  </p:childTnLst>
                                </p:cTn>
                              </p:par>
                            </p:childTnLst>
                          </p:cTn>
                        </p:par>
                        <p:par>
                          <p:cTn id="247" fill="hold">
                            <p:stCondLst>
                              <p:cond delay="500"/>
                            </p:stCondLst>
                            <p:childTnLst>
                              <p:par>
                                <p:cTn id="248" presetID="1" presetClass="entr" presetSubtype="0" fill="hold" grpId="0" nodeType="afterEffect">
                                  <p:stCondLst>
                                    <p:cond delay="0"/>
                                  </p:stCondLst>
                                  <p:childTnLst>
                                    <p:set>
                                      <p:cBhvr>
                                        <p:cTn id="249" dur="1" fill="hold">
                                          <p:stCondLst>
                                            <p:cond delay="0"/>
                                          </p:stCondLst>
                                        </p:cTn>
                                        <p:tgtEl>
                                          <p:spTgt spid="28"/>
                                        </p:tgtEl>
                                        <p:attrNameLst>
                                          <p:attrName>style.visibility</p:attrName>
                                        </p:attrNameLst>
                                      </p:cBhvr>
                                      <p:to>
                                        <p:strVal val="visible"/>
                                      </p:to>
                                    </p:set>
                                  </p:childTnLst>
                                </p:cTn>
                              </p:par>
                            </p:childTnLst>
                          </p:cTn>
                        </p:par>
                        <p:par>
                          <p:cTn id="250" fill="hold">
                            <p:stCondLst>
                              <p:cond delay="500"/>
                            </p:stCondLst>
                            <p:childTnLst>
                              <p:par>
                                <p:cTn id="251" presetID="2" presetClass="entr" presetSubtype="2" fill="hold" grpId="0" nodeType="afterEffect">
                                  <p:stCondLst>
                                    <p:cond delay="0"/>
                                  </p:stCondLst>
                                  <p:childTnLst>
                                    <p:set>
                                      <p:cBhvr>
                                        <p:cTn id="252" dur="1" fill="hold">
                                          <p:stCondLst>
                                            <p:cond delay="0"/>
                                          </p:stCondLst>
                                        </p:cTn>
                                        <p:tgtEl>
                                          <p:spTgt spid="62"/>
                                        </p:tgtEl>
                                        <p:attrNameLst>
                                          <p:attrName>style.visibility</p:attrName>
                                        </p:attrNameLst>
                                      </p:cBhvr>
                                      <p:to>
                                        <p:strVal val="visible"/>
                                      </p:to>
                                    </p:set>
                                    <p:anim calcmode="lin" valueType="num">
                                      <p:cBhvr additive="base">
                                        <p:cTn id="253" dur="500" fill="hold"/>
                                        <p:tgtEl>
                                          <p:spTgt spid="62"/>
                                        </p:tgtEl>
                                        <p:attrNameLst>
                                          <p:attrName>ppt_x</p:attrName>
                                        </p:attrNameLst>
                                      </p:cBhvr>
                                      <p:tavLst>
                                        <p:tav tm="0">
                                          <p:val>
                                            <p:strVal val="1+#ppt_w/2"/>
                                          </p:val>
                                        </p:tav>
                                        <p:tav tm="100000">
                                          <p:val>
                                            <p:strVal val="#ppt_x"/>
                                          </p:val>
                                        </p:tav>
                                      </p:tavLst>
                                    </p:anim>
                                    <p:anim calcmode="lin" valueType="num">
                                      <p:cBhvr additive="base">
                                        <p:cTn id="254" dur="500" fill="hold"/>
                                        <p:tgtEl>
                                          <p:spTgt spid="62"/>
                                        </p:tgtEl>
                                        <p:attrNameLst>
                                          <p:attrName>ppt_y</p:attrName>
                                        </p:attrNameLst>
                                      </p:cBhvr>
                                      <p:tavLst>
                                        <p:tav tm="0">
                                          <p:val>
                                            <p:strVal val="#ppt_y"/>
                                          </p:val>
                                        </p:tav>
                                        <p:tav tm="100000">
                                          <p:val>
                                            <p:strVal val="#ppt_y"/>
                                          </p:val>
                                        </p:tav>
                                      </p:tavLst>
                                    </p:anim>
                                  </p:childTnLst>
                                </p:cTn>
                              </p:par>
                              <p:par>
                                <p:cTn id="255" presetID="2" presetClass="entr" presetSubtype="2" fill="hold" nodeType="withEffect">
                                  <p:stCondLst>
                                    <p:cond delay="0"/>
                                  </p:stCondLst>
                                  <p:childTnLst>
                                    <p:set>
                                      <p:cBhvr>
                                        <p:cTn id="256" dur="1" fill="hold">
                                          <p:stCondLst>
                                            <p:cond delay="0"/>
                                          </p:stCondLst>
                                        </p:cTn>
                                        <p:tgtEl>
                                          <p:spTgt spid="59"/>
                                        </p:tgtEl>
                                        <p:attrNameLst>
                                          <p:attrName>style.visibility</p:attrName>
                                        </p:attrNameLst>
                                      </p:cBhvr>
                                      <p:to>
                                        <p:strVal val="visible"/>
                                      </p:to>
                                    </p:set>
                                    <p:anim calcmode="lin" valueType="num">
                                      <p:cBhvr additive="base">
                                        <p:cTn id="257" dur="500" fill="hold"/>
                                        <p:tgtEl>
                                          <p:spTgt spid="59"/>
                                        </p:tgtEl>
                                        <p:attrNameLst>
                                          <p:attrName>ppt_x</p:attrName>
                                        </p:attrNameLst>
                                      </p:cBhvr>
                                      <p:tavLst>
                                        <p:tav tm="0">
                                          <p:val>
                                            <p:strVal val="1+#ppt_w/2"/>
                                          </p:val>
                                        </p:tav>
                                        <p:tav tm="100000">
                                          <p:val>
                                            <p:strVal val="#ppt_x"/>
                                          </p:val>
                                        </p:tav>
                                      </p:tavLst>
                                    </p:anim>
                                    <p:anim calcmode="lin" valueType="num">
                                      <p:cBhvr additive="base">
                                        <p:cTn id="25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2" presetClass="entr" presetSubtype="1" fill="hold" nodeType="clickEffect">
                                  <p:stCondLst>
                                    <p:cond delay="0"/>
                                  </p:stCondLst>
                                  <p:childTnLst>
                                    <p:set>
                                      <p:cBhvr>
                                        <p:cTn id="262" dur="1" fill="hold">
                                          <p:stCondLst>
                                            <p:cond delay="0"/>
                                          </p:stCondLst>
                                        </p:cTn>
                                        <p:tgtEl>
                                          <p:spTgt spid="213"/>
                                        </p:tgtEl>
                                        <p:attrNameLst>
                                          <p:attrName>style.visibility</p:attrName>
                                        </p:attrNameLst>
                                      </p:cBhvr>
                                      <p:to>
                                        <p:strVal val="visible"/>
                                      </p:to>
                                    </p:set>
                                    <p:animEffect transition="in" filter="wipe(up)">
                                      <p:cBhvr>
                                        <p:cTn id="263" dur="500"/>
                                        <p:tgtEl>
                                          <p:spTgt spid="213"/>
                                        </p:tgtEl>
                                      </p:cBhvr>
                                    </p:animEffect>
                                  </p:childTnLst>
                                </p:cTn>
                              </p:par>
                              <p:par>
                                <p:cTn id="264" presetID="22" presetClass="entr" presetSubtype="1" fill="hold" nodeType="withEffect">
                                  <p:stCondLst>
                                    <p:cond delay="0"/>
                                  </p:stCondLst>
                                  <p:childTnLst>
                                    <p:set>
                                      <p:cBhvr>
                                        <p:cTn id="265" dur="1" fill="hold">
                                          <p:stCondLst>
                                            <p:cond delay="0"/>
                                          </p:stCondLst>
                                        </p:cTn>
                                        <p:tgtEl>
                                          <p:spTgt spid="208"/>
                                        </p:tgtEl>
                                        <p:attrNameLst>
                                          <p:attrName>style.visibility</p:attrName>
                                        </p:attrNameLst>
                                      </p:cBhvr>
                                      <p:to>
                                        <p:strVal val="visible"/>
                                      </p:to>
                                    </p:set>
                                    <p:animEffect transition="in" filter="wipe(up)">
                                      <p:cBhvr>
                                        <p:cTn id="266" dur="500"/>
                                        <p:tgtEl>
                                          <p:spTgt spid="208"/>
                                        </p:tgtEl>
                                      </p:cBhvr>
                                    </p:animEffect>
                                  </p:childTnLst>
                                </p:cTn>
                              </p:par>
                            </p:childTnLst>
                          </p:cTn>
                        </p:par>
                        <p:par>
                          <p:cTn id="267" fill="hold">
                            <p:stCondLst>
                              <p:cond delay="500"/>
                            </p:stCondLst>
                            <p:childTnLst>
                              <p:par>
                                <p:cTn id="268" presetID="1" presetClass="entr" presetSubtype="0" fill="hold" nodeType="afterEffect">
                                  <p:stCondLst>
                                    <p:cond delay="0"/>
                                  </p:stCondLst>
                                  <p:childTnLst>
                                    <p:set>
                                      <p:cBhvr>
                                        <p:cTn id="269" dur="1" fill="hold">
                                          <p:stCondLst>
                                            <p:cond delay="0"/>
                                          </p:stCondLst>
                                        </p:cTn>
                                        <p:tgtEl>
                                          <p:spTgt spid="105"/>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45"/>
                                        </p:tgtEl>
                                        <p:attrNameLst>
                                          <p:attrName>style.visibility</p:attrName>
                                        </p:attrNameLst>
                                      </p:cBhvr>
                                      <p:to>
                                        <p:strVal val="visible"/>
                                      </p:to>
                                    </p:set>
                                  </p:childTnLst>
                                </p:cTn>
                              </p:par>
                            </p:childTnLst>
                          </p:cTn>
                        </p:par>
                        <p:par>
                          <p:cTn id="272" fill="hold">
                            <p:stCondLst>
                              <p:cond delay="1000"/>
                            </p:stCondLst>
                            <p:childTnLst>
                              <p:par>
                                <p:cTn id="273" presetID="22" presetClass="entr" presetSubtype="8" fill="hold" nodeType="afterEffect">
                                  <p:stCondLst>
                                    <p:cond delay="0"/>
                                  </p:stCondLst>
                                  <p:childTnLst>
                                    <p:set>
                                      <p:cBhvr>
                                        <p:cTn id="274" dur="1" fill="hold">
                                          <p:stCondLst>
                                            <p:cond delay="0"/>
                                          </p:stCondLst>
                                        </p:cTn>
                                        <p:tgtEl>
                                          <p:spTgt spid="187"/>
                                        </p:tgtEl>
                                        <p:attrNameLst>
                                          <p:attrName>style.visibility</p:attrName>
                                        </p:attrNameLst>
                                      </p:cBhvr>
                                      <p:to>
                                        <p:strVal val="visible"/>
                                      </p:to>
                                    </p:set>
                                    <p:animEffect transition="in" filter="wipe(left)">
                                      <p:cBhvr>
                                        <p:cTn id="275" dur="500"/>
                                        <p:tgtEl>
                                          <p:spTgt spid="187"/>
                                        </p:tgtEl>
                                      </p:cBhvr>
                                    </p:animEffect>
                                  </p:childTnLst>
                                </p:cTn>
                              </p:par>
                            </p:childTnLst>
                          </p:cTn>
                        </p:par>
                        <p:par>
                          <p:cTn id="276" fill="hold">
                            <p:stCondLst>
                              <p:cond delay="1500"/>
                            </p:stCondLst>
                            <p:childTnLst>
                              <p:par>
                                <p:cTn id="277" presetID="1" presetClass="entr" presetSubtype="0" fill="hold" grpId="0" nodeType="afterEffect">
                                  <p:stCondLst>
                                    <p:cond delay="0"/>
                                  </p:stCondLst>
                                  <p:childTnLst>
                                    <p:set>
                                      <p:cBhvr>
                                        <p:cTn id="278" dur="1" fill="hold">
                                          <p:stCondLst>
                                            <p:cond delay="0"/>
                                          </p:stCondLst>
                                        </p:cTn>
                                        <p:tgtEl>
                                          <p:spTgt spid="25"/>
                                        </p:tgtEl>
                                        <p:attrNameLst>
                                          <p:attrName>style.visibility</p:attrName>
                                        </p:attrNameLst>
                                      </p:cBhvr>
                                      <p:to>
                                        <p:strVal val="visible"/>
                                      </p:to>
                                    </p:set>
                                  </p:childTnLst>
                                </p:cTn>
                              </p:par>
                            </p:childTnLst>
                          </p:cTn>
                        </p:par>
                        <p:par>
                          <p:cTn id="279" fill="hold">
                            <p:stCondLst>
                              <p:cond delay="1500"/>
                            </p:stCondLst>
                            <p:childTnLst>
                              <p:par>
                                <p:cTn id="280" presetID="22" presetClass="entr" presetSubtype="8" fill="hold" nodeType="afterEffect">
                                  <p:stCondLst>
                                    <p:cond delay="0"/>
                                  </p:stCondLst>
                                  <p:childTnLst>
                                    <p:set>
                                      <p:cBhvr>
                                        <p:cTn id="281" dur="1" fill="hold">
                                          <p:stCondLst>
                                            <p:cond delay="0"/>
                                          </p:stCondLst>
                                        </p:cTn>
                                        <p:tgtEl>
                                          <p:spTgt spid="178"/>
                                        </p:tgtEl>
                                        <p:attrNameLst>
                                          <p:attrName>style.visibility</p:attrName>
                                        </p:attrNameLst>
                                      </p:cBhvr>
                                      <p:to>
                                        <p:strVal val="visible"/>
                                      </p:to>
                                    </p:set>
                                    <p:animEffect transition="in" filter="wipe(left)">
                                      <p:cBhvr>
                                        <p:cTn id="282" dur="500"/>
                                        <p:tgtEl>
                                          <p:spTgt spid="178"/>
                                        </p:tgtEl>
                                      </p:cBhvr>
                                    </p:animEffect>
                                  </p:childTnLst>
                                </p:cTn>
                              </p:par>
                              <p:par>
                                <p:cTn id="283" presetID="22" presetClass="entr" presetSubtype="1" fill="hold" nodeType="withEffect">
                                  <p:stCondLst>
                                    <p:cond delay="0"/>
                                  </p:stCondLst>
                                  <p:childTnLst>
                                    <p:set>
                                      <p:cBhvr>
                                        <p:cTn id="284" dur="1" fill="hold">
                                          <p:stCondLst>
                                            <p:cond delay="0"/>
                                          </p:stCondLst>
                                        </p:cTn>
                                        <p:tgtEl>
                                          <p:spTgt spid="42"/>
                                        </p:tgtEl>
                                        <p:attrNameLst>
                                          <p:attrName>style.visibility</p:attrName>
                                        </p:attrNameLst>
                                      </p:cBhvr>
                                      <p:to>
                                        <p:strVal val="visible"/>
                                      </p:to>
                                    </p:set>
                                    <p:animEffect transition="in" filter="wipe(up)">
                                      <p:cBhvr>
                                        <p:cTn id="285" dur="500"/>
                                        <p:tgtEl>
                                          <p:spTgt spid="42"/>
                                        </p:tgtEl>
                                      </p:cBhvr>
                                    </p:animEffect>
                                  </p:childTnLst>
                                </p:cTn>
                              </p:par>
                            </p:childTnLst>
                          </p:cTn>
                        </p:par>
                        <p:par>
                          <p:cTn id="286" fill="hold">
                            <p:stCondLst>
                              <p:cond delay="2000"/>
                            </p:stCondLst>
                            <p:childTnLst>
                              <p:par>
                                <p:cTn id="287" presetID="1" presetClass="entr" presetSubtype="0" fill="hold" grpId="0" nodeType="afterEffect">
                                  <p:stCondLst>
                                    <p:cond delay="0"/>
                                  </p:stCondLst>
                                  <p:childTnLst>
                                    <p:set>
                                      <p:cBhvr>
                                        <p:cTn id="288" dur="1" fill="hold">
                                          <p:stCondLst>
                                            <p:cond delay="0"/>
                                          </p:stCondLst>
                                        </p:cTn>
                                        <p:tgtEl>
                                          <p:spTgt spid="26"/>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nodeType="clickEffect">
                                  <p:stCondLst>
                                    <p:cond delay="0"/>
                                  </p:stCondLst>
                                  <p:childTnLst>
                                    <p:set>
                                      <p:cBhvr>
                                        <p:cTn id="292" dur="1" fill="hold">
                                          <p:stCondLst>
                                            <p:cond delay="0"/>
                                          </p:stCondLst>
                                        </p:cTn>
                                        <p:tgtEl>
                                          <p:spTgt spid="192"/>
                                        </p:tgtEl>
                                        <p:attrNameLst>
                                          <p:attrName>style.visibility</p:attrName>
                                        </p:attrNameLst>
                                      </p:cBhvr>
                                      <p:to>
                                        <p:strVal val="visible"/>
                                      </p:to>
                                    </p:set>
                                    <p:animEffect transition="in" filter="wipe(left)">
                                      <p:cBhvr>
                                        <p:cTn id="293" dur="500"/>
                                        <p:tgtEl>
                                          <p:spTgt spid="192"/>
                                        </p:tgtEl>
                                      </p:cBhvr>
                                    </p:animEffect>
                                  </p:childTnLst>
                                </p:cTn>
                              </p:par>
                            </p:childTnLst>
                          </p:cTn>
                        </p:par>
                        <p:par>
                          <p:cTn id="294" fill="hold">
                            <p:stCondLst>
                              <p:cond delay="500"/>
                            </p:stCondLst>
                            <p:childTnLst>
                              <p:par>
                                <p:cTn id="295" presetID="1" presetClass="entr" presetSubtype="0" fill="hold" grpId="0" nodeType="afterEffect">
                                  <p:stCondLst>
                                    <p:cond delay="0"/>
                                  </p:stCondLst>
                                  <p:childTnLst>
                                    <p:set>
                                      <p:cBhvr>
                                        <p:cTn id="296" dur="1" fill="hold">
                                          <p:stCondLst>
                                            <p:cond delay="0"/>
                                          </p:stCondLst>
                                        </p:cTn>
                                        <p:tgtEl>
                                          <p:spTgt spid="44"/>
                                        </p:tgtEl>
                                        <p:attrNameLst>
                                          <p:attrName>style.visibility</p:attrName>
                                        </p:attrNameLst>
                                      </p:cBhvr>
                                      <p:to>
                                        <p:strVal val="visible"/>
                                      </p:to>
                                    </p:set>
                                  </p:childTnLst>
                                </p:cTn>
                              </p:par>
                            </p:childTnLst>
                          </p:cTn>
                        </p:par>
                        <p:par>
                          <p:cTn id="297" fill="hold">
                            <p:stCondLst>
                              <p:cond delay="500"/>
                            </p:stCondLst>
                            <p:childTnLst>
                              <p:par>
                                <p:cTn id="298" presetID="22" presetClass="entr" presetSubtype="4" fill="hold" nodeType="afterEffect">
                                  <p:stCondLst>
                                    <p:cond delay="0"/>
                                  </p:stCondLst>
                                  <p:childTnLst>
                                    <p:set>
                                      <p:cBhvr>
                                        <p:cTn id="299" dur="1" fill="hold">
                                          <p:stCondLst>
                                            <p:cond delay="0"/>
                                          </p:stCondLst>
                                        </p:cTn>
                                        <p:tgtEl>
                                          <p:spTgt spid="194"/>
                                        </p:tgtEl>
                                        <p:attrNameLst>
                                          <p:attrName>style.visibility</p:attrName>
                                        </p:attrNameLst>
                                      </p:cBhvr>
                                      <p:to>
                                        <p:strVal val="visible"/>
                                      </p:to>
                                    </p:set>
                                    <p:animEffect transition="in" filter="wipe(down)">
                                      <p:cBhvr>
                                        <p:cTn id="300" dur="500"/>
                                        <p:tgtEl>
                                          <p:spTgt spid="194"/>
                                        </p:tgtEl>
                                      </p:cBhvr>
                                    </p:animEffect>
                                  </p:childTnLst>
                                </p:cTn>
                              </p:par>
                            </p:childTnLst>
                          </p:cTn>
                        </p:par>
                        <p:par>
                          <p:cTn id="301" fill="hold">
                            <p:stCondLst>
                              <p:cond delay="1000"/>
                            </p:stCondLst>
                            <p:childTnLst>
                              <p:par>
                                <p:cTn id="302" presetID="1" presetClass="entr" presetSubtype="0" fill="hold" grpId="0" nodeType="afterEffect">
                                  <p:stCondLst>
                                    <p:cond delay="0"/>
                                  </p:stCondLst>
                                  <p:childTnLst>
                                    <p:set>
                                      <p:cBhvr>
                                        <p:cTn id="303" dur="1" fill="hold">
                                          <p:stCondLst>
                                            <p:cond delay="0"/>
                                          </p:stCondLst>
                                        </p:cTn>
                                        <p:tgtEl>
                                          <p:spTgt spid="47"/>
                                        </p:tgtEl>
                                        <p:attrNameLst>
                                          <p:attrName>style.visibility</p:attrName>
                                        </p:attrNameLst>
                                      </p:cBhvr>
                                      <p:to>
                                        <p:strVal val="visible"/>
                                      </p:to>
                                    </p:set>
                                  </p:childTnLst>
                                </p:cTn>
                              </p:par>
                            </p:childTnLst>
                          </p:cTn>
                        </p:par>
                        <p:par>
                          <p:cTn id="304" fill="hold">
                            <p:stCondLst>
                              <p:cond delay="1000"/>
                            </p:stCondLst>
                            <p:childTnLst>
                              <p:par>
                                <p:cTn id="305" presetID="22" presetClass="entr" presetSubtype="2" fill="hold" nodeType="afterEffect">
                                  <p:stCondLst>
                                    <p:cond delay="0"/>
                                  </p:stCondLst>
                                  <p:childTnLst>
                                    <p:set>
                                      <p:cBhvr>
                                        <p:cTn id="306" dur="1" fill="hold">
                                          <p:stCondLst>
                                            <p:cond delay="0"/>
                                          </p:stCondLst>
                                        </p:cTn>
                                        <p:tgtEl>
                                          <p:spTgt spid="227"/>
                                        </p:tgtEl>
                                        <p:attrNameLst>
                                          <p:attrName>style.visibility</p:attrName>
                                        </p:attrNameLst>
                                      </p:cBhvr>
                                      <p:to>
                                        <p:strVal val="visible"/>
                                      </p:to>
                                    </p:set>
                                    <p:animEffect transition="in" filter="wipe(right)">
                                      <p:cBhvr>
                                        <p:cTn id="307" dur="500"/>
                                        <p:tgtEl>
                                          <p:spTgt spid="227"/>
                                        </p:tgtEl>
                                      </p:cBhvr>
                                    </p:animEffect>
                                  </p:childTnLst>
                                </p:cTn>
                              </p:par>
                            </p:childTnLst>
                          </p:cTn>
                        </p:par>
                        <p:par>
                          <p:cTn id="308" fill="hold">
                            <p:stCondLst>
                              <p:cond delay="1500"/>
                            </p:stCondLst>
                            <p:childTnLst>
                              <p:par>
                                <p:cTn id="309" presetID="22" presetClass="entr" presetSubtype="8" fill="hold" nodeType="afterEffect">
                                  <p:stCondLst>
                                    <p:cond delay="0"/>
                                  </p:stCondLst>
                                  <p:childTnLst>
                                    <p:set>
                                      <p:cBhvr>
                                        <p:cTn id="310" dur="1" fill="hold">
                                          <p:stCondLst>
                                            <p:cond delay="0"/>
                                          </p:stCondLst>
                                        </p:cTn>
                                        <p:tgtEl>
                                          <p:spTgt spid="108"/>
                                        </p:tgtEl>
                                        <p:attrNameLst>
                                          <p:attrName>style.visibility</p:attrName>
                                        </p:attrNameLst>
                                      </p:cBhvr>
                                      <p:to>
                                        <p:strVal val="visible"/>
                                      </p:to>
                                    </p:set>
                                    <p:animEffect transition="in" filter="wipe(left)">
                                      <p:cBhvr>
                                        <p:cTn id="311" dur="500"/>
                                        <p:tgtEl>
                                          <p:spTgt spid="108"/>
                                        </p:tgtEl>
                                      </p:cBhvr>
                                    </p:animEffect>
                                  </p:childTnLst>
                                </p:cTn>
                              </p:par>
                            </p:childTnLst>
                          </p:cTn>
                        </p:par>
                        <p:par>
                          <p:cTn id="312" fill="hold">
                            <p:stCondLst>
                              <p:cond delay="2000"/>
                            </p:stCondLst>
                            <p:childTnLst>
                              <p:par>
                                <p:cTn id="313" presetID="22" presetClass="entr" presetSubtype="4" fill="hold" nodeType="afterEffect">
                                  <p:stCondLst>
                                    <p:cond delay="0"/>
                                  </p:stCondLst>
                                  <p:childTnLst>
                                    <p:set>
                                      <p:cBhvr>
                                        <p:cTn id="314" dur="1" fill="hold">
                                          <p:stCondLst>
                                            <p:cond delay="0"/>
                                          </p:stCondLst>
                                        </p:cTn>
                                        <p:tgtEl>
                                          <p:spTgt spid="196"/>
                                        </p:tgtEl>
                                        <p:attrNameLst>
                                          <p:attrName>style.visibility</p:attrName>
                                        </p:attrNameLst>
                                      </p:cBhvr>
                                      <p:to>
                                        <p:strVal val="visible"/>
                                      </p:to>
                                    </p:set>
                                    <p:animEffect transition="in" filter="wipe(down)">
                                      <p:cBhvr>
                                        <p:cTn id="315" dur="500"/>
                                        <p:tgtEl>
                                          <p:spTgt spid="196"/>
                                        </p:tgtEl>
                                      </p:cBhvr>
                                    </p:animEffect>
                                  </p:childTnLst>
                                </p:cTn>
                              </p:par>
                            </p:childTnLst>
                          </p:cTn>
                        </p:par>
                        <p:par>
                          <p:cTn id="316" fill="hold">
                            <p:stCondLst>
                              <p:cond delay="2500"/>
                            </p:stCondLst>
                            <p:childTnLst>
                              <p:par>
                                <p:cTn id="317" presetID="22" presetClass="entr" presetSubtype="2" fill="hold" nodeType="afterEffect">
                                  <p:stCondLst>
                                    <p:cond delay="0"/>
                                  </p:stCondLst>
                                  <p:childTnLst>
                                    <p:set>
                                      <p:cBhvr>
                                        <p:cTn id="318" dur="1" fill="hold">
                                          <p:stCondLst>
                                            <p:cond delay="0"/>
                                          </p:stCondLst>
                                        </p:cTn>
                                        <p:tgtEl>
                                          <p:spTgt spid="199"/>
                                        </p:tgtEl>
                                        <p:attrNameLst>
                                          <p:attrName>style.visibility</p:attrName>
                                        </p:attrNameLst>
                                      </p:cBhvr>
                                      <p:to>
                                        <p:strVal val="visible"/>
                                      </p:to>
                                    </p:set>
                                    <p:animEffect transition="in" filter="wipe(right)">
                                      <p:cBhvr>
                                        <p:cTn id="319" dur="500"/>
                                        <p:tgtEl>
                                          <p:spTgt spid="199"/>
                                        </p:tgtEl>
                                      </p:cBhvr>
                                    </p:animEffect>
                                  </p:childTnLst>
                                </p:cTn>
                              </p:par>
                              <p:par>
                                <p:cTn id="320" presetID="22" presetClass="entr" presetSubtype="2" fill="hold" nodeType="withEffect">
                                  <p:stCondLst>
                                    <p:cond delay="0"/>
                                  </p:stCondLst>
                                  <p:childTnLst>
                                    <p:set>
                                      <p:cBhvr>
                                        <p:cTn id="321" dur="1" fill="hold">
                                          <p:stCondLst>
                                            <p:cond delay="0"/>
                                          </p:stCondLst>
                                        </p:cTn>
                                        <p:tgtEl>
                                          <p:spTgt spid="224"/>
                                        </p:tgtEl>
                                        <p:attrNameLst>
                                          <p:attrName>style.visibility</p:attrName>
                                        </p:attrNameLst>
                                      </p:cBhvr>
                                      <p:to>
                                        <p:strVal val="visible"/>
                                      </p:to>
                                    </p:set>
                                    <p:animEffect transition="in" filter="wipe(right)">
                                      <p:cBhvr>
                                        <p:cTn id="322" dur="500"/>
                                        <p:tgtEl>
                                          <p:spTgt spid="224"/>
                                        </p:tgtEl>
                                      </p:cBhvr>
                                    </p:animEffect>
                                  </p:childTnLst>
                                </p:cTn>
                              </p:par>
                            </p:childTnLst>
                          </p:cTn>
                        </p:par>
                        <p:par>
                          <p:cTn id="323" fill="hold">
                            <p:stCondLst>
                              <p:cond delay="3000"/>
                            </p:stCondLst>
                            <p:childTnLst>
                              <p:par>
                                <p:cTn id="324" presetID="22" presetClass="entr" presetSubtype="4" fill="hold" nodeType="afterEffect">
                                  <p:stCondLst>
                                    <p:cond delay="0"/>
                                  </p:stCondLst>
                                  <p:childTnLst>
                                    <p:set>
                                      <p:cBhvr>
                                        <p:cTn id="325" dur="1" fill="hold">
                                          <p:stCondLst>
                                            <p:cond delay="0"/>
                                          </p:stCondLst>
                                        </p:cTn>
                                        <p:tgtEl>
                                          <p:spTgt spid="174"/>
                                        </p:tgtEl>
                                        <p:attrNameLst>
                                          <p:attrName>style.visibility</p:attrName>
                                        </p:attrNameLst>
                                      </p:cBhvr>
                                      <p:to>
                                        <p:strVal val="visible"/>
                                      </p:to>
                                    </p:set>
                                    <p:animEffect transition="in" filter="wipe(down)">
                                      <p:cBhvr>
                                        <p:cTn id="326" dur="500"/>
                                        <p:tgtEl>
                                          <p:spTgt spid="174"/>
                                        </p:tgtEl>
                                      </p:cBhvr>
                                    </p:animEffect>
                                  </p:childTnLst>
                                </p:cTn>
                              </p:par>
                              <p:par>
                                <p:cTn id="327" presetID="22" presetClass="entr" presetSubtype="4" fill="hold" nodeType="withEffect">
                                  <p:stCondLst>
                                    <p:cond delay="0"/>
                                  </p:stCondLst>
                                  <p:childTnLst>
                                    <p:set>
                                      <p:cBhvr>
                                        <p:cTn id="328" dur="1" fill="hold">
                                          <p:stCondLst>
                                            <p:cond delay="0"/>
                                          </p:stCondLst>
                                        </p:cTn>
                                        <p:tgtEl>
                                          <p:spTgt spid="182"/>
                                        </p:tgtEl>
                                        <p:attrNameLst>
                                          <p:attrName>style.visibility</p:attrName>
                                        </p:attrNameLst>
                                      </p:cBhvr>
                                      <p:to>
                                        <p:strVal val="visible"/>
                                      </p:to>
                                    </p:set>
                                    <p:animEffect transition="in" filter="wipe(down)">
                                      <p:cBhvr>
                                        <p:cTn id="329" dur="500"/>
                                        <p:tgtEl>
                                          <p:spTgt spid="182"/>
                                        </p:tgtEl>
                                      </p:cBhvr>
                                    </p:animEffect>
                                  </p:childTnLst>
                                </p:cTn>
                              </p:par>
                              <p:par>
                                <p:cTn id="330" presetID="22" presetClass="entr" presetSubtype="1" fill="hold" nodeType="withEffect">
                                  <p:stCondLst>
                                    <p:cond delay="0"/>
                                  </p:stCondLst>
                                  <p:childTnLst>
                                    <p:set>
                                      <p:cBhvr>
                                        <p:cTn id="331" dur="1" fill="hold">
                                          <p:stCondLst>
                                            <p:cond delay="0"/>
                                          </p:stCondLst>
                                        </p:cTn>
                                        <p:tgtEl>
                                          <p:spTgt spid="170"/>
                                        </p:tgtEl>
                                        <p:attrNameLst>
                                          <p:attrName>style.visibility</p:attrName>
                                        </p:attrNameLst>
                                      </p:cBhvr>
                                      <p:to>
                                        <p:strVal val="visible"/>
                                      </p:to>
                                    </p:set>
                                    <p:animEffect transition="in" filter="wipe(up)">
                                      <p:cBhvr>
                                        <p:cTn id="332" dur="500"/>
                                        <p:tgtEl>
                                          <p:spTgt spid="170"/>
                                        </p:tgtEl>
                                      </p:cBhvr>
                                    </p:animEffect>
                                  </p:childTnLst>
                                </p:cTn>
                              </p:par>
                            </p:childTnLst>
                          </p:cTn>
                        </p:par>
                        <p:par>
                          <p:cTn id="333" fill="hold">
                            <p:stCondLst>
                              <p:cond delay="3500"/>
                            </p:stCondLst>
                            <p:childTnLst>
                              <p:par>
                                <p:cTn id="334" presetID="1" presetClass="entr" presetSubtype="0" fill="hold" grpId="0" nodeType="afterEffect">
                                  <p:stCondLst>
                                    <p:cond delay="0"/>
                                  </p:stCondLst>
                                  <p:childTnLst>
                                    <p:set>
                                      <p:cBhvr>
                                        <p:cTn id="335" dur="1" fill="hold">
                                          <p:stCondLst>
                                            <p:cond delay="0"/>
                                          </p:stCondLst>
                                        </p:cTn>
                                        <p:tgtEl>
                                          <p:spTgt spid="24"/>
                                        </p:tgtEl>
                                        <p:attrNameLst>
                                          <p:attrName>style.visibility</p:attrName>
                                        </p:attrNameLst>
                                      </p:cBhvr>
                                      <p:to>
                                        <p:strVal val="visible"/>
                                      </p:to>
                                    </p:set>
                                  </p:childTnLst>
                                </p:cTn>
                              </p:par>
                            </p:childTnLst>
                          </p:cTn>
                        </p:par>
                        <p:par>
                          <p:cTn id="336" fill="hold">
                            <p:stCondLst>
                              <p:cond delay="3500"/>
                            </p:stCondLst>
                            <p:childTnLst>
                              <p:par>
                                <p:cTn id="337" presetID="22" presetClass="entr" presetSubtype="8" fill="hold" nodeType="afterEffect">
                                  <p:stCondLst>
                                    <p:cond delay="0"/>
                                  </p:stCondLst>
                                  <p:childTnLst>
                                    <p:set>
                                      <p:cBhvr>
                                        <p:cTn id="338" dur="1" fill="hold">
                                          <p:stCondLst>
                                            <p:cond delay="0"/>
                                          </p:stCondLst>
                                        </p:cTn>
                                        <p:tgtEl>
                                          <p:spTgt spid="162"/>
                                        </p:tgtEl>
                                        <p:attrNameLst>
                                          <p:attrName>style.visibility</p:attrName>
                                        </p:attrNameLst>
                                      </p:cBhvr>
                                      <p:to>
                                        <p:strVal val="visible"/>
                                      </p:to>
                                    </p:set>
                                    <p:animEffect transition="in" filter="wipe(left)">
                                      <p:cBhvr>
                                        <p:cTn id="339" dur="500"/>
                                        <p:tgtEl>
                                          <p:spTgt spid="162"/>
                                        </p:tgtEl>
                                      </p:cBhvr>
                                    </p:animEffect>
                                  </p:childTnLst>
                                </p:cTn>
                              </p:par>
                              <p:par>
                                <p:cTn id="340" presetID="22" presetClass="entr" presetSubtype="4" fill="hold" nodeType="withEffect">
                                  <p:stCondLst>
                                    <p:cond delay="0"/>
                                  </p:stCondLst>
                                  <p:childTnLst>
                                    <p:set>
                                      <p:cBhvr>
                                        <p:cTn id="341" dur="1" fill="hold">
                                          <p:stCondLst>
                                            <p:cond delay="0"/>
                                          </p:stCondLst>
                                        </p:cTn>
                                        <p:tgtEl>
                                          <p:spTgt spid="155"/>
                                        </p:tgtEl>
                                        <p:attrNameLst>
                                          <p:attrName>style.visibility</p:attrName>
                                        </p:attrNameLst>
                                      </p:cBhvr>
                                      <p:to>
                                        <p:strVal val="visible"/>
                                      </p:to>
                                    </p:set>
                                    <p:animEffect transition="in" filter="wipe(down)">
                                      <p:cBhvr>
                                        <p:cTn id="342" dur="500"/>
                                        <p:tgtEl>
                                          <p:spTgt spid="155"/>
                                        </p:tgtEl>
                                      </p:cBhvr>
                                    </p:animEffect>
                                  </p:childTnLst>
                                </p:cTn>
                              </p:par>
                            </p:childTnLst>
                          </p:cTn>
                        </p:par>
                        <p:par>
                          <p:cTn id="343" fill="hold">
                            <p:stCondLst>
                              <p:cond delay="4000"/>
                            </p:stCondLst>
                            <p:childTnLst>
                              <p:par>
                                <p:cTn id="344" presetID="22" presetClass="entr" presetSubtype="8" fill="hold" nodeType="afterEffect">
                                  <p:stCondLst>
                                    <p:cond delay="0"/>
                                  </p:stCondLst>
                                  <p:childTnLst>
                                    <p:set>
                                      <p:cBhvr>
                                        <p:cTn id="345" dur="1" fill="hold">
                                          <p:stCondLst>
                                            <p:cond delay="0"/>
                                          </p:stCondLst>
                                        </p:cTn>
                                        <p:tgtEl>
                                          <p:spTgt spid="160"/>
                                        </p:tgtEl>
                                        <p:attrNameLst>
                                          <p:attrName>style.visibility</p:attrName>
                                        </p:attrNameLst>
                                      </p:cBhvr>
                                      <p:to>
                                        <p:strVal val="visible"/>
                                      </p:to>
                                    </p:set>
                                    <p:animEffect transition="in" filter="wipe(left)">
                                      <p:cBhvr>
                                        <p:cTn id="346" dur="500"/>
                                        <p:tgtEl>
                                          <p:spTgt spid="160"/>
                                        </p:tgtEl>
                                      </p:cBhvr>
                                    </p:animEffect>
                                  </p:childTnLst>
                                </p:cTn>
                              </p:par>
                            </p:childTnLst>
                          </p:cTn>
                        </p:par>
                        <p:par>
                          <p:cTn id="347" fill="hold">
                            <p:stCondLst>
                              <p:cond delay="4500"/>
                            </p:stCondLst>
                            <p:childTnLst>
                              <p:par>
                                <p:cTn id="348" presetID="1" presetClass="entr" presetSubtype="0" fill="hold" grpId="0" nodeType="afterEffect">
                                  <p:stCondLst>
                                    <p:cond delay="0"/>
                                  </p:stCondLst>
                                  <p:childTnLst>
                                    <p:set>
                                      <p:cBhvr>
                                        <p:cTn id="349" dur="1" fill="hold">
                                          <p:stCondLst>
                                            <p:cond delay="0"/>
                                          </p:stCondLst>
                                        </p:cTn>
                                        <p:tgtEl>
                                          <p:spTgt spid="21"/>
                                        </p:tgtEl>
                                        <p:attrNameLst>
                                          <p:attrName>style.visibility</p:attrName>
                                        </p:attrNameLst>
                                      </p:cBhvr>
                                      <p:to>
                                        <p:strVal val="visible"/>
                                      </p:to>
                                    </p:set>
                                  </p:childTnLst>
                                </p:cTn>
                              </p:par>
                            </p:childTnLst>
                          </p:cTn>
                        </p:par>
                        <p:par>
                          <p:cTn id="350" fill="hold">
                            <p:stCondLst>
                              <p:cond delay="4500"/>
                            </p:stCondLst>
                            <p:childTnLst>
                              <p:par>
                                <p:cTn id="351" presetID="22" presetClass="entr" presetSubtype="8" fill="hold" nodeType="afterEffect">
                                  <p:stCondLst>
                                    <p:cond delay="0"/>
                                  </p:stCondLst>
                                  <p:childTnLst>
                                    <p:set>
                                      <p:cBhvr>
                                        <p:cTn id="352" dur="1" fill="hold">
                                          <p:stCondLst>
                                            <p:cond delay="0"/>
                                          </p:stCondLst>
                                        </p:cTn>
                                        <p:tgtEl>
                                          <p:spTgt spid="145"/>
                                        </p:tgtEl>
                                        <p:attrNameLst>
                                          <p:attrName>style.visibility</p:attrName>
                                        </p:attrNameLst>
                                      </p:cBhvr>
                                      <p:to>
                                        <p:strVal val="visible"/>
                                      </p:to>
                                    </p:set>
                                    <p:animEffect transition="in" filter="wipe(left)">
                                      <p:cBhvr>
                                        <p:cTn id="353" dur="500"/>
                                        <p:tgtEl>
                                          <p:spTgt spid="145"/>
                                        </p:tgtEl>
                                      </p:cBhvr>
                                    </p:animEffect>
                                  </p:childTnLst>
                                </p:cTn>
                              </p:par>
                            </p:childTnLst>
                          </p:cTn>
                        </p:par>
                        <p:par>
                          <p:cTn id="354" fill="hold">
                            <p:stCondLst>
                              <p:cond delay="5000"/>
                            </p:stCondLst>
                            <p:childTnLst>
                              <p:par>
                                <p:cTn id="355" presetID="1" presetClass="entr" presetSubtype="0" fill="hold" grpId="0" nodeType="afterEffect">
                                  <p:stCondLst>
                                    <p:cond delay="0"/>
                                  </p:stCondLst>
                                  <p:childTnLst>
                                    <p:set>
                                      <p:cBhvr>
                                        <p:cTn id="356" dur="1" fill="hold">
                                          <p:stCondLst>
                                            <p:cond delay="0"/>
                                          </p:stCondLst>
                                        </p:cTn>
                                        <p:tgtEl>
                                          <p:spTgt spid="85"/>
                                        </p:tgtEl>
                                        <p:attrNameLst>
                                          <p:attrName>style.visibility</p:attrName>
                                        </p:attrNameLst>
                                      </p:cBhvr>
                                      <p:to>
                                        <p:strVal val="visible"/>
                                      </p:to>
                                    </p:set>
                                  </p:childTnLst>
                                </p:cTn>
                              </p:par>
                            </p:childTnLst>
                          </p:cTn>
                        </p:par>
                        <p:par>
                          <p:cTn id="357" fill="hold">
                            <p:stCondLst>
                              <p:cond delay="5000"/>
                            </p:stCondLst>
                            <p:childTnLst>
                              <p:par>
                                <p:cTn id="358" presetID="22" presetClass="entr" presetSubtype="1" fill="hold" nodeType="afterEffect">
                                  <p:stCondLst>
                                    <p:cond delay="0"/>
                                  </p:stCondLst>
                                  <p:childTnLst>
                                    <p:set>
                                      <p:cBhvr>
                                        <p:cTn id="359" dur="1" fill="hold">
                                          <p:stCondLst>
                                            <p:cond delay="0"/>
                                          </p:stCondLst>
                                        </p:cTn>
                                        <p:tgtEl>
                                          <p:spTgt spid="166"/>
                                        </p:tgtEl>
                                        <p:attrNameLst>
                                          <p:attrName>style.visibility</p:attrName>
                                        </p:attrNameLst>
                                      </p:cBhvr>
                                      <p:to>
                                        <p:strVal val="visible"/>
                                      </p:to>
                                    </p:set>
                                    <p:animEffect transition="in" filter="wipe(up)">
                                      <p:cBhvr>
                                        <p:cTn id="360" dur="500"/>
                                        <p:tgtEl>
                                          <p:spTgt spid="166"/>
                                        </p:tgtEl>
                                      </p:cBhvr>
                                    </p:animEffect>
                                  </p:childTnLst>
                                </p:cTn>
                              </p:par>
                              <p:par>
                                <p:cTn id="361" presetID="22" presetClass="entr" presetSubtype="2" fill="hold" nodeType="withEffect">
                                  <p:stCondLst>
                                    <p:cond delay="0"/>
                                  </p:stCondLst>
                                  <p:childTnLst>
                                    <p:set>
                                      <p:cBhvr>
                                        <p:cTn id="362" dur="1" fill="hold">
                                          <p:stCondLst>
                                            <p:cond delay="0"/>
                                          </p:stCondLst>
                                        </p:cTn>
                                        <p:tgtEl>
                                          <p:spTgt spid="164"/>
                                        </p:tgtEl>
                                        <p:attrNameLst>
                                          <p:attrName>style.visibility</p:attrName>
                                        </p:attrNameLst>
                                      </p:cBhvr>
                                      <p:to>
                                        <p:strVal val="visible"/>
                                      </p:to>
                                    </p:set>
                                    <p:animEffect transition="in" filter="wipe(right)">
                                      <p:cBhvr>
                                        <p:cTn id="363" dur="500"/>
                                        <p:tgtEl>
                                          <p:spTgt spid="164"/>
                                        </p:tgtEl>
                                      </p:cBhvr>
                                    </p:animEffect>
                                  </p:childTnLst>
                                </p:cTn>
                              </p:par>
                            </p:childTnLst>
                          </p:cTn>
                        </p:par>
                        <p:par>
                          <p:cTn id="364" fill="hold">
                            <p:stCondLst>
                              <p:cond delay="5500"/>
                            </p:stCondLst>
                            <p:childTnLst>
                              <p:par>
                                <p:cTn id="365" presetID="22" presetClass="entr" presetSubtype="8" fill="hold" nodeType="afterEffect">
                                  <p:stCondLst>
                                    <p:cond delay="0"/>
                                  </p:stCondLst>
                                  <p:childTnLst>
                                    <p:set>
                                      <p:cBhvr>
                                        <p:cTn id="366" dur="1" fill="hold">
                                          <p:stCondLst>
                                            <p:cond delay="0"/>
                                          </p:stCondLst>
                                        </p:cTn>
                                        <p:tgtEl>
                                          <p:spTgt spid="230"/>
                                        </p:tgtEl>
                                        <p:attrNameLst>
                                          <p:attrName>style.visibility</p:attrName>
                                        </p:attrNameLst>
                                      </p:cBhvr>
                                      <p:to>
                                        <p:strVal val="visible"/>
                                      </p:to>
                                    </p:set>
                                    <p:animEffect transition="in" filter="wipe(left)">
                                      <p:cBhvr>
                                        <p:cTn id="367" dur="500"/>
                                        <p:tgtEl>
                                          <p:spTgt spid="230"/>
                                        </p:tgtEl>
                                      </p:cBhvr>
                                    </p:animEffect>
                                  </p:childTnLst>
                                </p:cTn>
                              </p:par>
                            </p:childTnLst>
                          </p:cTn>
                        </p:par>
                        <p:par>
                          <p:cTn id="368" fill="hold">
                            <p:stCondLst>
                              <p:cond delay="6000"/>
                            </p:stCondLst>
                            <p:childTnLst>
                              <p:par>
                                <p:cTn id="369" presetID="22" presetClass="entr" presetSubtype="8" fill="hold" nodeType="afterEffect">
                                  <p:stCondLst>
                                    <p:cond delay="0"/>
                                  </p:stCondLst>
                                  <p:childTnLst>
                                    <p:set>
                                      <p:cBhvr>
                                        <p:cTn id="370" dur="1" fill="hold">
                                          <p:stCondLst>
                                            <p:cond delay="0"/>
                                          </p:stCondLst>
                                        </p:cTn>
                                        <p:tgtEl>
                                          <p:spTgt spid="159"/>
                                        </p:tgtEl>
                                        <p:attrNameLst>
                                          <p:attrName>style.visibility</p:attrName>
                                        </p:attrNameLst>
                                      </p:cBhvr>
                                      <p:to>
                                        <p:strVal val="visible"/>
                                      </p:to>
                                    </p:set>
                                    <p:animEffect transition="in" filter="wipe(left)">
                                      <p:cBhvr>
                                        <p:cTn id="371" dur="500"/>
                                        <p:tgtEl>
                                          <p:spTgt spid="159"/>
                                        </p:tgtEl>
                                      </p:cBhvr>
                                    </p:animEffect>
                                  </p:childTnLst>
                                </p:cTn>
                              </p:par>
                            </p:childTnLst>
                          </p:cTn>
                        </p:par>
                        <p:par>
                          <p:cTn id="372" fill="hold">
                            <p:stCondLst>
                              <p:cond delay="6500"/>
                            </p:stCondLst>
                            <p:childTnLst>
                              <p:par>
                                <p:cTn id="373" presetID="22" presetClass="entr" presetSubtype="8" fill="hold" nodeType="afterEffect">
                                  <p:stCondLst>
                                    <p:cond delay="0"/>
                                  </p:stCondLst>
                                  <p:childTnLst>
                                    <p:set>
                                      <p:cBhvr>
                                        <p:cTn id="374" dur="1" fill="hold">
                                          <p:stCondLst>
                                            <p:cond delay="0"/>
                                          </p:stCondLst>
                                        </p:cTn>
                                        <p:tgtEl>
                                          <p:spTgt spid="157"/>
                                        </p:tgtEl>
                                        <p:attrNameLst>
                                          <p:attrName>style.visibility</p:attrName>
                                        </p:attrNameLst>
                                      </p:cBhvr>
                                      <p:to>
                                        <p:strVal val="visible"/>
                                      </p:to>
                                    </p:set>
                                    <p:animEffect transition="in" filter="wipe(left)">
                                      <p:cBhvr>
                                        <p:cTn id="375" dur="500"/>
                                        <p:tgtEl>
                                          <p:spTgt spid="157"/>
                                        </p:tgtEl>
                                      </p:cBhvr>
                                    </p:animEffect>
                                  </p:childTnLst>
                                </p:cTn>
                              </p:par>
                            </p:childTnLst>
                          </p:cTn>
                        </p:par>
                        <p:par>
                          <p:cTn id="376" fill="hold">
                            <p:stCondLst>
                              <p:cond delay="7000"/>
                            </p:stCondLst>
                            <p:childTnLst>
                              <p:par>
                                <p:cTn id="377" presetID="2" presetClass="entr" presetSubtype="2" fill="hold" grpId="0" nodeType="afterEffect">
                                  <p:stCondLst>
                                    <p:cond delay="0"/>
                                  </p:stCondLst>
                                  <p:childTnLst>
                                    <p:set>
                                      <p:cBhvr>
                                        <p:cTn id="378" dur="1" fill="hold">
                                          <p:stCondLst>
                                            <p:cond delay="0"/>
                                          </p:stCondLst>
                                        </p:cTn>
                                        <p:tgtEl>
                                          <p:spTgt spid="63"/>
                                        </p:tgtEl>
                                        <p:attrNameLst>
                                          <p:attrName>style.visibility</p:attrName>
                                        </p:attrNameLst>
                                      </p:cBhvr>
                                      <p:to>
                                        <p:strVal val="visible"/>
                                      </p:to>
                                    </p:set>
                                    <p:anim calcmode="lin" valueType="num">
                                      <p:cBhvr additive="base">
                                        <p:cTn id="379" dur="500" fill="hold"/>
                                        <p:tgtEl>
                                          <p:spTgt spid="63"/>
                                        </p:tgtEl>
                                        <p:attrNameLst>
                                          <p:attrName>ppt_x</p:attrName>
                                        </p:attrNameLst>
                                      </p:cBhvr>
                                      <p:tavLst>
                                        <p:tav tm="0">
                                          <p:val>
                                            <p:strVal val="1+#ppt_w/2"/>
                                          </p:val>
                                        </p:tav>
                                        <p:tav tm="100000">
                                          <p:val>
                                            <p:strVal val="#ppt_x"/>
                                          </p:val>
                                        </p:tav>
                                      </p:tavLst>
                                    </p:anim>
                                    <p:anim calcmode="lin" valueType="num">
                                      <p:cBhvr additive="base">
                                        <p:cTn id="380" dur="500" fill="hold"/>
                                        <p:tgtEl>
                                          <p:spTgt spid="63"/>
                                        </p:tgtEl>
                                        <p:attrNameLst>
                                          <p:attrName>ppt_y</p:attrName>
                                        </p:attrNameLst>
                                      </p:cBhvr>
                                      <p:tavLst>
                                        <p:tav tm="0">
                                          <p:val>
                                            <p:strVal val="#ppt_y"/>
                                          </p:val>
                                        </p:tav>
                                        <p:tav tm="100000">
                                          <p:val>
                                            <p:strVal val="#ppt_y"/>
                                          </p:val>
                                        </p:tav>
                                      </p:tavLst>
                                    </p:anim>
                                  </p:childTnLst>
                                </p:cTn>
                              </p:par>
                              <p:par>
                                <p:cTn id="381" presetID="2" presetClass="entr" presetSubtype="2" fill="hold" nodeType="withEffect">
                                  <p:stCondLst>
                                    <p:cond delay="0"/>
                                  </p:stCondLst>
                                  <p:childTnLst>
                                    <p:set>
                                      <p:cBhvr>
                                        <p:cTn id="382" dur="1" fill="hold">
                                          <p:stCondLst>
                                            <p:cond delay="0"/>
                                          </p:stCondLst>
                                        </p:cTn>
                                        <p:tgtEl>
                                          <p:spTgt spid="65"/>
                                        </p:tgtEl>
                                        <p:attrNameLst>
                                          <p:attrName>style.visibility</p:attrName>
                                        </p:attrNameLst>
                                      </p:cBhvr>
                                      <p:to>
                                        <p:strVal val="visible"/>
                                      </p:to>
                                    </p:set>
                                    <p:anim calcmode="lin" valueType="num">
                                      <p:cBhvr additive="base">
                                        <p:cTn id="383" dur="500" fill="hold"/>
                                        <p:tgtEl>
                                          <p:spTgt spid="65"/>
                                        </p:tgtEl>
                                        <p:attrNameLst>
                                          <p:attrName>ppt_x</p:attrName>
                                        </p:attrNameLst>
                                      </p:cBhvr>
                                      <p:tavLst>
                                        <p:tav tm="0">
                                          <p:val>
                                            <p:strVal val="1+#ppt_w/2"/>
                                          </p:val>
                                        </p:tav>
                                        <p:tav tm="100000">
                                          <p:val>
                                            <p:strVal val="#ppt_x"/>
                                          </p:val>
                                        </p:tav>
                                      </p:tavLst>
                                    </p:anim>
                                    <p:anim calcmode="lin" valueType="num">
                                      <p:cBhvr additive="base">
                                        <p:cTn id="384"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6" grpId="0" animBg="1"/>
      <p:bldP spid="7" grpId="0" animBg="1"/>
      <p:bldP spid="8" grpId="0" animBg="1"/>
      <p:bldP spid="10" grpId="0" animBg="1"/>
      <p:bldP spid="11"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44" grpId="0" animBg="1"/>
      <p:bldP spid="45" grpId="0" animBg="1"/>
      <p:bldP spid="46" grpId="0" animBg="1"/>
      <p:bldP spid="47" grpId="0" animBg="1"/>
      <p:bldP spid="52" grpId="0" animBg="1"/>
      <p:bldP spid="55" grpId="0"/>
      <p:bldP spid="57" grpId="0"/>
      <p:bldP spid="60" grpId="0"/>
      <p:bldP spid="61" grpId="0"/>
      <p:bldP spid="62" grpId="0"/>
      <p:bldP spid="63" grpId="0"/>
      <p:bldP spid="64" grpId="0"/>
      <p:bldP spid="83" grpId="0" animBg="1"/>
      <p:bldP spid="84" grpId="0" animBg="1"/>
      <p:bldP spid="8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81" y="1922114"/>
            <a:ext cx="12191999" cy="3785652"/>
          </a:xfrm>
          <a:prstGeom prst="rect">
            <a:avLst/>
          </a:prstGeom>
          <a:noFill/>
        </p:spPr>
        <p:txBody>
          <a:bodyPr wrap="square" rtlCol="0">
            <a:spAutoFit/>
          </a:bodyPr>
          <a:lstStyle/>
          <a:p>
            <a:pPr marL="457200" indent="-457200" algn="just">
              <a:buFont typeface="+mj-lt"/>
              <a:buAutoNum type="arabicPeriod"/>
            </a:pPr>
            <a:r>
              <a:rPr lang="es-ES" sz="2400" b="1" u="sng" dirty="0"/>
              <a:t>PLANIFICACIÓN ESTRATÉGICA (l/p)</a:t>
            </a:r>
          </a:p>
          <a:p>
            <a:pPr marL="342900" indent="-342900" algn="just">
              <a:buFont typeface="Arial" panose="020B0604020202020204" pitchFamily="34" charset="0"/>
              <a:buChar char="•"/>
            </a:pPr>
            <a:r>
              <a:rPr lang="es-ES" sz="2400" dirty="0"/>
              <a:t>Se fijan los objetivos estratégicos de la empresa que, teniendo en cuenta las previsiones de demanda a l/p, marcarán el plan de ventas para dicho horizonte temporal.</a:t>
            </a:r>
          </a:p>
          <a:p>
            <a:pPr marL="342900" indent="-342900" algn="just">
              <a:buFont typeface="Arial" panose="020B0604020202020204" pitchFamily="34" charset="0"/>
              <a:buChar char="•"/>
            </a:pPr>
            <a:r>
              <a:rPr lang="es-ES" sz="2400" dirty="0"/>
              <a:t>Se indicarán las cifras de demanda necesarias para alcanzar los objetivos.</a:t>
            </a:r>
          </a:p>
          <a:p>
            <a:pPr marL="342900" indent="-342900" algn="just">
              <a:buFont typeface="Arial" panose="020B0604020202020204" pitchFamily="34" charset="0"/>
              <a:buChar char="•"/>
            </a:pPr>
            <a:r>
              <a:rPr lang="es-ES" sz="2400" dirty="0"/>
              <a:t>Este plan servirá para establecer el </a:t>
            </a:r>
            <a:r>
              <a:rPr lang="es-ES" sz="2400" b="1" dirty="0">
                <a:solidFill>
                  <a:schemeClr val="accent2"/>
                </a:solidFill>
              </a:rPr>
              <a:t>plan de producción a largo plazo</a:t>
            </a:r>
            <a:r>
              <a:rPr lang="es-ES" sz="2400" dirty="0"/>
              <a:t>, que nos indicará las cantidades a producir, en cifras </a:t>
            </a:r>
            <a:r>
              <a:rPr lang="es-ES" sz="2400" b="1" dirty="0">
                <a:solidFill>
                  <a:srgbClr val="0070C0"/>
                </a:solidFill>
              </a:rPr>
              <a:t>anuales </a:t>
            </a:r>
            <a:r>
              <a:rPr lang="es-ES" sz="2400" dirty="0"/>
              <a:t>o trimestrales muy agregadas, de </a:t>
            </a:r>
            <a:r>
              <a:rPr lang="es-ES" sz="2400" b="1" dirty="0">
                <a:solidFill>
                  <a:srgbClr val="FF0000"/>
                </a:solidFill>
              </a:rPr>
              <a:t>líneas de productos</a:t>
            </a:r>
            <a:r>
              <a:rPr lang="es-ES" sz="2400" dirty="0"/>
              <a:t>, de acuerdo con los objetivos estratégicos y las previsiones de ventas.</a:t>
            </a:r>
          </a:p>
          <a:p>
            <a:pPr marL="342900" indent="-342900" algn="just">
              <a:buFont typeface="Arial" panose="020B0604020202020204" pitchFamily="34" charset="0"/>
              <a:buChar char="•"/>
            </a:pPr>
            <a:r>
              <a:rPr lang="es-ES" sz="2400" dirty="0"/>
              <a:t>De dichos planes se derivarán las necesidades de recursos necesarios que, junto con los ingresos previstos por ventas, generarán el </a:t>
            </a:r>
            <a:r>
              <a:rPr lang="es-ES" sz="2400" b="1" dirty="0">
                <a:solidFill>
                  <a:srgbClr val="92D050"/>
                </a:solidFill>
              </a:rPr>
              <a:t>plan financiero a l/p (los planes serán factibles)</a:t>
            </a:r>
            <a:r>
              <a:rPr lang="es-ES" sz="2400" dirty="0"/>
              <a:t>.</a:t>
            </a:r>
          </a:p>
          <a:p>
            <a:pPr marL="342900" indent="-342900" algn="just">
              <a:buFont typeface="Arial" panose="020B0604020202020204" pitchFamily="34" charset="0"/>
              <a:buChar char="•"/>
            </a:pPr>
            <a:r>
              <a:rPr lang="es-ES" sz="2400" dirty="0"/>
              <a:t>El conjunto de los tres planes conforma la base del </a:t>
            </a:r>
            <a:r>
              <a:rPr lang="es-ES" sz="2400" b="1" dirty="0"/>
              <a:t>PLAN DE EMPRESA</a:t>
            </a:r>
            <a:r>
              <a:rPr lang="es-ES" sz="2400" dirty="0"/>
              <a:t>.</a:t>
            </a:r>
            <a:endParaRPr lang="es-ES" sz="2400" b="1" dirty="0"/>
          </a:p>
        </p:txBody>
      </p:sp>
      <p:sp>
        <p:nvSpPr>
          <p:cNvPr id="7" name="CuadroTexto 6">
            <a:extLst>
              <a:ext uri="{FF2B5EF4-FFF2-40B4-BE49-F238E27FC236}">
                <a16:creationId xmlns:a16="http://schemas.microsoft.com/office/drawing/2014/main" id="{BC10BC5B-F17B-4C90-A8B2-DFD83478A4FA}"/>
              </a:ext>
            </a:extLst>
          </p:cNvPr>
          <p:cNvSpPr txBox="1"/>
          <p:nvPr/>
        </p:nvSpPr>
        <p:spPr>
          <a:xfrm>
            <a:off x="27992" y="551093"/>
            <a:ext cx="12027160" cy="1077218"/>
          </a:xfrm>
          <a:prstGeom prst="rect">
            <a:avLst/>
          </a:prstGeom>
          <a:noFill/>
          <a:effectLst/>
        </p:spPr>
        <p:txBody>
          <a:bodyPr wrap="square" rtlCol="0">
            <a:spAutoFit/>
          </a:bodyPr>
          <a:lstStyle/>
          <a:p>
            <a:pPr algn="ctr"/>
            <a:r>
              <a:rPr lang="es-ES" sz="3200" b="1" dirty="0"/>
              <a:t>FASES DEL PROCESO DE PLANIFICACIÓN Y CONTROL</a:t>
            </a:r>
          </a:p>
          <a:p>
            <a:pPr algn="ctr"/>
            <a:r>
              <a:rPr lang="es-ES" sz="3200" b="1" dirty="0"/>
              <a:t>DE LA PRODUCCIÓN CON UN ENFOQUE JERÁRQUICO</a:t>
            </a:r>
          </a:p>
        </p:txBody>
      </p:sp>
      <p:sp>
        <p:nvSpPr>
          <p:cNvPr id="10" name="Rectángulo 9">
            <a:extLst>
              <a:ext uri="{FF2B5EF4-FFF2-40B4-BE49-F238E27FC236}">
                <a16:creationId xmlns:a16="http://schemas.microsoft.com/office/drawing/2014/main" id="{3BE34942-2C0B-4583-9DAB-4796314BEB2F}"/>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pic>
        <p:nvPicPr>
          <p:cNvPr id="11" name="Imagen 10">
            <a:extLst>
              <a:ext uri="{FF2B5EF4-FFF2-40B4-BE49-F238E27FC236}">
                <a16:creationId xmlns:a16="http://schemas.microsoft.com/office/drawing/2014/main" id="{3880AB80-66A4-4308-B3BA-140930074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9443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3667592"/>
            <a:ext cx="12191999" cy="2677656"/>
          </a:xfrm>
          <a:prstGeom prst="rect">
            <a:avLst/>
          </a:prstGeom>
          <a:noFill/>
        </p:spPr>
        <p:txBody>
          <a:bodyPr wrap="square" rtlCol="0">
            <a:spAutoFit/>
          </a:bodyPr>
          <a:lstStyle/>
          <a:p>
            <a:pPr marL="457200" indent="-457200" algn="just">
              <a:buFont typeface="+mj-lt"/>
              <a:buAutoNum type="arabicPeriod" startAt="3"/>
            </a:pPr>
            <a:r>
              <a:rPr lang="es-ES" sz="2400" b="1" u="sng" dirty="0"/>
              <a:t>PROGRAMACIÓN MAESTRA (c/p)</a:t>
            </a:r>
          </a:p>
          <a:p>
            <a:pPr marL="342900" indent="-342900" algn="just">
              <a:buFont typeface="Arial" panose="020B0604020202020204" pitchFamily="34" charset="0"/>
              <a:buChar char="•"/>
            </a:pPr>
            <a:r>
              <a:rPr lang="es-ES" sz="2400" dirty="0"/>
              <a:t>Las familias se descompondrán en </a:t>
            </a:r>
            <a:r>
              <a:rPr lang="es-ES" sz="2400" b="1" dirty="0">
                <a:solidFill>
                  <a:srgbClr val="FF0000"/>
                </a:solidFill>
              </a:rPr>
              <a:t>productos</a:t>
            </a:r>
            <a:r>
              <a:rPr lang="es-ES" sz="2400" dirty="0"/>
              <a:t> y los meses en </a:t>
            </a:r>
            <a:r>
              <a:rPr lang="es-ES" sz="2400" b="1" dirty="0">
                <a:solidFill>
                  <a:srgbClr val="0070C0"/>
                </a:solidFill>
              </a:rPr>
              <a:t>semanas</a:t>
            </a:r>
            <a:r>
              <a:rPr lang="es-ES" sz="2400" dirty="0"/>
              <a:t>.</a:t>
            </a:r>
          </a:p>
          <a:p>
            <a:pPr marL="342900" indent="-342900" algn="just">
              <a:buFont typeface="Arial" panose="020B0604020202020204" pitchFamily="34" charset="0"/>
              <a:buChar char="•"/>
            </a:pPr>
            <a:r>
              <a:rPr lang="es-ES" sz="2400" dirty="0"/>
              <a:t>El resultado será el </a:t>
            </a:r>
            <a:r>
              <a:rPr lang="es-ES" sz="2400" b="1" dirty="0">
                <a:solidFill>
                  <a:schemeClr val="accent2"/>
                </a:solidFill>
              </a:rPr>
              <a:t>programa maestro de producción (PMP)</a:t>
            </a:r>
            <a:r>
              <a:rPr lang="es-ES" sz="2400" dirty="0"/>
              <a:t>. Y para controlar este programa se elaborará el </a:t>
            </a:r>
            <a:r>
              <a:rPr lang="es-ES" sz="2400" b="1" dirty="0">
                <a:solidFill>
                  <a:srgbClr val="92D050"/>
                </a:solidFill>
              </a:rPr>
              <a:t>plan aproximado de capacidad (PAC) </a:t>
            </a:r>
            <a:r>
              <a:rPr lang="es-ES" sz="2400" dirty="0"/>
              <a:t>(para cada centro de trabajo).</a:t>
            </a:r>
          </a:p>
          <a:p>
            <a:pPr marL="342900" indent="-342900" algn="just">
              <a:buFont typeface="Arial" panose="020B0604020202020204" pitchFamily="34" charset="0"/>
              <a:buChar char="•"/>
            </a:pPr>
            <a:r>
              <a:rPr lang="es-ES" sz="2400" dirty="0"/>
              <a:t>Posibles problemas de factibilidad en esta fase podrían hacer necesario rehacer el plan agregado de producción.</a:t>
            </a:r>
          </a:p>
          <a:p>
            <a:pPr marL="342900" indent="-342900" algn="just">
              <a:buFont typeface="Arial" panose="020B0604020202020204" pitchFamily="34" charset="0"/>
              <a:buChar char="•"/>
            </a:pPr>
            <a:r>
              <a:rPr lang="es-ES" sz="2400" dirty="0"/>
              <a:t>Se debe tener en cuenta las estimaciones de demanda a c/p y los pedidos de clientes.</a:t>
            </a:r>
          </a:p>
        </p:txBody>
      </p:sp>
      <p:sp>
        <p:nvSpPr>
          <p:cNvPr id="7" name="CuadroTexto 6"/>
          <p:cNvSpPr txBox="1"/>
          <p:nvPr/>
        </p:nvSpPr>
        <p:spPr>
          <a:xfrm>
            <a:off x="13977" y="585063"/>
            <a:ext cx="12177889" cy="2308324"/>
          </a:xfrm>
          <a:prstGeom prst="rect">
            <a:avLst/>
          </a:prstGeom>
          <a:noFill/>
        </p:spPr>
        <p:txBody>
          <a:bodyPr wrap="square" rtlCol="0">
            <a:spAutoFit/>
          </a:bodyPr>
          <a:lstStyle/>
          <a:p>
            <a:pPr marL="457200" indent="-457200" algn="just">
              <a:buFont typeface="+mj-lt"/>
              <a:buAutoNum type="arabicPeriod" startAt="2"/>
            </a:pPr>
            <a:r>
              <a:rPr lang="es-ES" sz="2400" b="1" u="sng" dirty="0"/>
              <a:t>PLANIFICACIÓN AGREGADA (m/p)</a:t>
            </a:r>
          </a:p>
          <a:p>
            <a:pPr marL="342900" indent="-342900" algn="just">
              <a:buFont typeface="Arial" panose="020B0604020202020204" pitchFamily="34" charset="0"/>
              <a:buChar char="•"/>
            </a:pPr>
            <a:r>
              <a:rPr lang="es-ES" sz="2400" dirty="0"/>
              <a:t>Consiste en concretar algo más el plan de producción a largo plazo.</a:t>
            </a:r>
          </a:p>
          <a:p>
            <a:pPr marL="342900" indent="-342900" algn="just">
              <a:buFont typeface="Arial" panose="020B0604020202020204" pitchFamily="34" charset="0"/>
              <a:buChar char="•"/>
            </a:pPr>
            <a:r>
              <a:rPr lang="es-ES" sz="2400" dirty="0"/>
              <a:t>Se trata de establecer, todavía en unidades agregadas, las </a:t>
            </a:r>
            <a:r>
              <a:rPr lang="es-ES" sz="2400" b="1" dirty="0">
                <a:solidFill>
                  <a:srgbClr val="FF0000"/>
                </a:solidFill>
              </a:rPr>
              <a:t>familias de productos </a:t>
            </a:r>
            <a:r>
              <a:rPr lang="es-ES" sz="2400" dirty="0"/>
              <a:t>teniendo en cuenta la capacidad disponible y al menor coste posible para períodos</a:t>
            </a:r>
            <a:r>
              <a:rPr lang="es-ES" sz="2400" b="1" dirty="0">
                <a:solidFill>
                  <a:srgbClr val="0070C0"/>
                </a:solidFill>
              </a:rPr>
              <a:t> mensuales</a:t>
            </a:r>
            <a:r>
              <a:rPr lang="es-ES" sz="2400" dirty="0"/>
              <a:t>.</a:t>
            </a:r>
          </a:p>
          <a:p>
            <a:pPr marL="342900" indent="-342900" algn="just">
              <a:buFont typeface="Arial" panose="020B0604020202020204" pitchFamily="34" charset="0"/>
              <a:buChar char="•"/>
            </a:pPr>
            <a:r>
              <a:rPr lang="es-ES" sz="2400" dirty="0"/>
              <a:t>Se establece el </a:t>
            </a:r>
            <a:r>
              <a:rPr lang="es-ES" sz="2400" b="1" dirty="0">
                <a:solidFill>
                  <a:schemeClr val="accent2"/>
                </a:solidFill>
              </a:rPr>
              <a:t>plan agregado de producción (PAP) </a:t>
            </a:r>
            <a:r>
              <a:rPr lang="es-ES" sz="2400" dirty="0"/>
              <a:t>y el </a:t>
            </a:r>
            <a:r>
              <a:rPr lang="es-ES" sz="2400" b="1" dirty="0">
                <a:solidFill>
                  <a:srgbClr val="92D050"/>
                </a:solidFill>
              </a:rPr>
              <a:t>plan agregado de capacidad</a:t>
            </a:r>
            <a:r>
              <a:rPr lang="es-ES" sz="2400" dirty="0"/>
              <a:t>.</a:t>
            </a:r>
          </a:p>
          <a:p>
            <a:pPr marL="342900" indent="-342900" algn="just">
              <a:buFont typeface="Arial" panose="020B0604020202020204" pitchFamily="34" charset="0"/>
              <a:buChar char="•"/>
            </a:pPr>
            <a:r>
              <a:rPr lang="es-ES" sz="2400" dirty="0"/>
              <a:t>Se debe tener en cuenta las estimaciones de demanda a m/p y los pedidos de clientes.</a:t>
            </a:r>
          </a:p>
        </p:txBody>
      </p:sp>
      <p:pic>
        <p:nvPicPr>
          <p:cNvPr id="8" name="Imagen 7">
            <a:extLst>
              <a:ext uri="{FF2B5EF4-FFF2-40B4-BE49-F238E27FC236}">
                <a16:creationId xmlns:a16="http://schemas.microsoft.com/office/drawing/2014/main" id="{347299E2-7828-43DD-AA93-774D109E6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BE632CEA-E296-4B7A-AA23-E00B4F0C2192}"/>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spTree>
    <p:extLst>
      <p:ext uri="{BB962C8B-B14F-4D97-AF65-F5344CB8AC3E}">
        <p14:creationId xmlns:p14="http://schemas.microsoft.com/office/powerpoint/2010/main" val="26795190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3011466"/>
            <a:ext cx="12192000" cy="3785652"/>
          </a:xfrm>
          <a:prstGeom prst="rect">
            <a:avLst/>
          </a:prstGeom>
          <a:noFill/>
        </p:spPr>
        <p:txBody>
          <a:bodyPr wrap="square" rtlCol="0">
            <a:spAutoFit/>
          </a:bodyPr>
          <a:lstStyle/>
          <a:p>
            <a:pPr marL="457200" indent="-457200" algn="just">
              <a:buFont typeface="+mj-lt"/>
              <a:buAutoNum type="arabicPeriod" startAt="5"/>
            </a:pPr>
            <a:r>
              <a:rPr lang="es-ES" sz="2400" b="1" u="sng" dirty="0"/>
              <a:t>PROGRAMACIÓN DE OPERACIONES, EJECUCIÓN Y CONTROL (Gestión de talleres) (muy c/p)</a:t>
            </a:r>
          </a:p>
          <a:p>
            <a:pPr marL="342900" indent="-342900" algn="just">
              <a:buFont typeface="Arial" panose="020B0604020202020204" pitchFamily="34" charset="0"/>
              <a:buChar char="•"/>
            </a:pPr>
            <a:r>
              <a:rPr lang="es-ES" sz="2400" dirty="0"/>
              <a:t>Esta última fase implica la ejecución y control del plan de materiales a través del </a:t>
            </a:r>
            <a:r>
              <a:rPr lang="es-ES" sz="2400" b="1" dirty="0">
                <a:solidFill>
                  <a:schemeClr val="accent2"/>
                </a:solidFill>
              </a:rPr>
              <a:t>programa a corto plazo (PCP)</a:t>
            </a:r>
            <a:r>
              <a:rPr lang="es-ES" sz="2400" dirty="0"/>
              <a:t> que desarrollará las tres actividades siguientes:</a:t>
            </a:r>
          </a:p>
          <a:p>
            <a:pPr marL="800100" lvl="1" indent="-342900" algn="just">
              <a:buFont typeface="Wingdings" panose="05000000000000000000" pitchFamily="2" charset="2"/>
              <a:buChar char="ü"/>
            </a:pPr>
            <a:r>
              <a:rPr lang="es-ES" sz="2400" dirty="0"/>
              <a:t>Asignación de carga: determinará, en </a:t>
            </a:r>
            <a:r>
              <a:rPr lang="es-ES" sz="2400" b="1" dirty="0">
                <a:solidFill>
                  <a:srgbClr val="0070C0"/>
                </a:solidFill>
              </a:rPr>
              <a:t>días</a:t>
            </a:r>
            <a:r>
              <a:rPr lang="es-ES" sz="2400" dirty="0"/>
              <a:t>,</a:t>
            </a:r>
            <a:r>
              <a:rPr lang="es-ES" sz="2400" b="1" dirty="0">
                <a:solidFill>
                  <a:srgbClr val="0070C0"/>
                </a:solidFill>
              </a:rPr>
              <a:t> </a:t>
            </a:r>
            <a:r>
              <a:rPr lang="es-ES" sz="2400" dirty="0"/>
              <a:t>las </a:t>
            </a:r>
            <a:r>
              <a:rPr lang="es-ES" sz="2400" b="1" dirty="0">
                <a:solidFill>
                  <a:srgbClr val="FF0000"/>
                </a:solidFill>
              </a:rPr>
              <a:t>operaciones</a:t>
            </a:r>
            <a:r>
              <a:rPr lang="es-ES" sz="2400" b="1" dirty="0"/>
              <a:t> </a:t>
            </a:r>
            <a:r>
              <a:rPr lang="es-ES" sz="2400" dirty="0"/>
              <a:t>(actividades) a procesar en cada centro de trabajo.</a:t>
            </a:r>
          </a:p>
          <a:p>
            <a:pPr marL="800100" lvl="1" indent="-342900" algn="just">
              <a:buFont typeface="Wingdings" panose="05000000000000000000" pitchFamily="2" charset="2"/>
              <a:buChar char="ü"/>
            </a:pPr>
            <a:r>
              <a:rPr lang="es-ES" sz="2400" dirty="0"/>
              <a:t>Secuenciación: establecerá el orden de ejecución de las tareas asignadas.</a:t>
            </a:r>
          </a:p>
          <a:p>
            <a:pPr marL="800100" lvl="1" indent="-342900" algn="just">
              <a:buFont typeface="Wingdings" panose="05000000000000000000" pitchFamily="2" charset="2"/>
              <a:buChar char="ü"/>
            </a:pPr>
            <a:r>
              <a:rPr lang="es-ES" sz="2400" dirty="0"/>
              <a:t>Programación detallada: determinará los momentos de comienzo y fin de las tareas secuenciadas.</a:t>
            </a:r>
          </a:p>
          <a:p>
            <a:pPr marL="342900" indent="-342900" algn="just">
              <a:buFont typeface="Arial" panose="020B0604020202020204" pitchFamily="34" charset="0"/>
              <a:buChar char="•"/>
            </a:pPr>
            <a:r>
              <a:rPr lang="es-ES" sz="2400" dirty="0"/>
              <a:t>Será preciso realizar un control de la capacidad mediante el </a:t>
            </a:r>
            <a:r>
              <a:rPr lang="es-ES" sz="2400" b="1" dirty="0">
                <a:solidFill>
                  <a:srgbClr val="92D050"/>
                </a:solidFill>
              </a:rPr>
              <a:t>plan de capacidad a corto plazo </a:t>
            </a:r>
            <a:r>
              <a:rPr lang="es-ES" sz="2400" dirty="0"/>
              <a:t>que proporcionará retroalimentación a esta y a las fases superiores.</a:t>
            </a:r>
          </a:p>
        </p:txBody>
      </p:sp>
      <p:sp>
        <p:nvSpPr>
          <p:cNvPr id="8" name="CuadroTexto 7"/>
          <p:cNvSpPr txBox="1"/>
          <p:nvPr/>
        </p:nvSpPr>
        <p:spPr>
          <a:xfrm>
            <a:off x="2738" y="239635"/>
            <a:ext cx="12189261" cy="2677656"/>
          </a:xfrm>
          <a:prstGeom prst="rect">
            <a:avLst/>
          </a:prstGeom>
          <a:noFill/>
        </p:spPr>
        <p:txBody>
          <a:bodyPr wrap="square" rtlCol="0">
            <a:spAutoFit/>
          </a:bodyPr>
          <a:lstStyle/>
          <a:p>
            <a:pPr marL="457200" indent="-457200" algn="just">
              <a:buFont typeface="+mj-lt"/>
              <a:buAutoNum type="arabicPeriod" startAt="4"/>
            </a:pPr>
            <a:r>
              <a:rPr lang="es-ES" sz="2400" b="1" u="sng" dirty="0"/>
              <a:t>PROGRAMACIÓN DE MATERIALES (c/p)</a:t>
            </a:r>
          </a:p>
          <a:p>
            <a:pPr marL="342900" indent="-342900" algn="just">
              <a:buFont typeface="Arial" panose="020B0604020202020204" pitchFamily="34" charset="0"/>
              <a:buChar char="•"/>
            </a:pPr>
            <a:r>
              <a:rPr lang="es-ES" sz="2400" dirty="0"/>
              <a:t>Se inicia la programación detallada</a:t>
            </a:r>
            <a:r>
              <a:rPr lang="es-ES" sz="2400" b="1" dirty="0"/>
              <a:t>, </a:t>
            </a:r>
            <a:r>
              <a:rPr lang="es-ES" sz="2400" dirty="0"/>
              <a:t>en cantidades y momentos de tiempo (</a:t>
            </a:r>
            <a:r>
              <a:rPr lang="es-ES" sz="2400" b="1" dirty="0">
                <a:solidFill>
                  <a:srgbClr val="0070C0"/>
                </a:solidFill>
              </a:rPr>
              <a:t>semanas</a:t>
            </a:r>
            <a:r>
              <a:rPr lang="es-ES" sz="2400" dirty="0"/>
              <a:t>), de los </a:t>
            </a:r>
            <a:r>
              <a:rPr lang="es-ES" sz="2400" b="1" dirty="0">
                <a:solidFill>
                  <a:srgbClr val="FF0000"/>
                </a:solidFill>
              </a:rPr>
              <a:t>componentes</a:t>
            </a:r>
            <a:r>
              <a:rPr lang="es-ES" sz="2400" dirty="0"/>
              <a:t> (materiales) que integran los distintos productos y la elaboración del </a:t>
            </a:r>
            <a:r>
              <a:rPr lang="es-ES" sz="2400" b="1" dirty="0">
                <a:solidFill>
                  <a:srgbClr val="92D050"/>
                </a:solidFill>
              </a:rPr>
              <a:t>plan detallado de capacidad </a:t>
            </a:r>
            <a:r>
              <a:rPr lang="es-ES" sz="2400" dirty="0"/>
              <a:t>(para cada centro de trabajo).</a:t>
            </a:r>
          </a:p>
          <a:p>
            <a:pPr marL="342900" indent="-342900" algn="just">
              <a:buFont typeface="Arial" panose="020B0604020202020204" pitchFamily="34" charset="0"/>
              <a:buChar char="•"/>
            </a:pPr>
            <a:r>
              <a:rPr lang="es-ES" sz="2400" dirty="0"/>
              <a:t>Este plan deberá conseguir que se cumpla el programa maestro de producción, por lo que tendrá un horizonte temporal y una periodificación similar a dicho programa.</a:t>
            </a:r>
          </a:p>
          <a:p>
            <a:pPr marL="342900" indent="-342900" algn="just">
              <a:buFont typeface="Arial" panose="020B0604020202020204" pitchFamily="34" charset="0"/>
              <a:buChar char="•"/>
            </a:pPr>
            <a:r>
              <a:rPr lang="es-ES" sz="2400" dirty="0"/>
              <a:t>El resultado de este proceso es el denominado: </a:t>
            </a:r>
            <a:r>
              <a:rPr lang="es-ES" sz="2400" b="1" dirty="0">
                <a:solidFill>
                  <a:schemeClr val="accent2"/>
                </a:solidFill>
              </a:rPr>
              <a:t>plan de materiales (MRP)</a:t>
            </a:r>
            <a:r>
              <a:rPr lang="es-ES" sz="2400" dirty="0"/>
              <a:t>.</a:t>
            </a:r>
          </a:p>
        </p:txBody>
      </p:sp>
      <p:pic>
        <p:nvPicPr>
          <p:cNvPr id="9" name="Imagen 8">
            <a:extLst>
              <a:ext uri="{FF2B5EF4-FFF2-40B4-BE49-F238E27FC236}">
                <a16:creationId xmlns:a16="http://schemas.microsoft.com/office/drawing/2014/main" id="{533E1DBC-C870-4546-B096-5F89DB4691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6A802496-9A01-4AFA-AF41-33F836F683A1}"/>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spTree>
    <p:extLst>
      <p:ext uri="{BB962C8B-B14F-4D97-AF65-F5344CB8AC3E}">
        <p14:creationId xmlns:p14="http://schemas.microsoft.com/office/powerpoint/2010/main" val="256256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845517"/>
            <a:ext cx="12192000" cy="3600986"/>
          </a:xfrm>
          <a:prstGeom prst="rect">
            <a:avLst/>
          </a:prstGeom>
          <a:noFill/>
        </p:spPr>
        <p:txBody>
          <a:bodyPr wrap="square" rtlCol="0">
            <a:spAutoFit/>
          </a:bodyPr>
          <a:lstStyle/>
          <a:p>
            <a:pPr algn="ctr"/>
            <a:r>
              <a:rPr lang="es-ES" sz="2400" b="1" dirty="0"/>
              <a:t>ESTRATEGIA  DE  OPERACIONES</a:t>
            </a:r>
          </a:p>
          <a:p>
            <a:pPr algn="just"/>
            <a:endParaRPr lang="es-ES" sz="1200" dirty="0"/>
          </a:p>
          <a:p>
            <a:pPr algn="just"/>
            <a:endParaRPr lang="es-ES" sz="2400" dirty="0"/>
          </a:p>
          <a:p>
            <a:pPr algn="just"/>
            <a:endParaRPr lang="es-ES" sz="2400" dirty="0"/>
          </a:p>
          <a:p>
            <a:pPr algn="just"/>
            <a:endParaRPr lang="es-ES" sz="2400" dirty="0"/>
          </a:p>
          <a:p>
            <a:pPr algn="just"/>
            <a:endParaRPr lang="es-ES" sz="2400" dirty="0"/>
          </a:p>
          <a:p>
            <a:pPr algn="just"/>
            <a:endParaRPr lang="es-ES" sz="2400" dirty="0"/>
          </a:p>
          <a:p>
            <a:pPr marL="342900" indent="-342900" algn="just">
              <a:buFont typeface="Arial" panose="020B0604020202020204" pitchFamily="34" charset="0"/>
              <a:buChar char="•"/>
            </a:pPr>
            <a:r>
              <a:rPr lang="es-ES" sz="2400" dirty="0"/>
              <a:t>Se deberá establecer un </a:t>
            </a:r>
            <a:r>
              <a:rPr lang="es-ES" sz="2400" b="1" dirty="0"/>
              <a:t>plan de producción </a:t>
            </a:r>
            <a:r>
              <a:rPr lang="es-ES" sz="2400" dirty="0"/>
              <a:t>y </a:t>
            </a:r>
            <a:r>
              <a:rPr lang="es-ES" sz="2400" b="1" dirty="0"/>
              <a:t>capacidad</a:t>
            </a:r>
            <a:r>
              <a:rPr lang="es-ES" sz="2400" dirty="0"/>
              <a:t> a </a:t>
            </a:r>
            <a:r>
              <a:rPr lang="es-ES" sz="2400" b="1" dirty="0"/>
              <a:t>largo plazo </a:t>
            </a:r>
            <a:r>
              <a:rPr lang="es-ES" sz="2400" dirty="0"/>
              <a:t>que considerará:</a:t>
            </a:r>
          </a:p>
          <a:p>
            <a:pPr algn="just"/>
            <a:br>
              <a:rPr lang="es-ES" sz="2400" dirty="0"/>
            </a:br>
            <a:r>
              <a:rPr lang="es-ES" sz="2400" dirty="0"/>
              <a:t>	</a:t>
            </a:r>
          </a:p>
        </p:txBody>
      </p:sp>
      <p:sp>
        <p:nvSpPr>
          <p:cNvPr id="8" name="Proceso alternativo 7"/>
          <p:cNvSpPr/>
          <p:nvPr/>
        </p:nvSpPr>
        <p:spPr>
          <a:xfrm>
            <a:off x="111728" y="4453723"/>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SELECCIÓN Y DISEÑO DEL PRODUCTO</a:t>
            </a:r>
          </a:p>
        </p:txBody>
      </p:sp>
      <p:sp>
        <p:nvSpPr>
          <p:cNvPr id="9" name="Proceso alternativo 8"/>
          <p:cNvSpPr/>
          <p:nvPr/>
        </p:nvSpPr>
        <p:spPr>
          <a:xfrm>
            <a:off x="2133033" y="4434167"/>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PROCESO PRODUCTIVO Y CAPACIDAD </a:t>
            </a:r>
          </a:p>
        </p:txBody>
      </p:sp>
      <p:sp>
        <p:nvSpPr>
          <p:cNvPr id="10" name="Proceso alternativo 9"/>
          <p:cNvSpPr/>
          <p:nvPr/>
        </p:nvSpPr>
        <p:spPr>
          <a:xfrm>
            <a:off x="4154338" y="4434166"/>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LOCALIZACIÓN DE LAS INSTALACIONES</a:t>
            </a:r>
          </a:p>
        </p:txBody>
      </p:sp>
      <p:sp>
        <p:nvSpPr>
          <p:cNvPr id="11" name="Proceso alternativo 10"/>
          <p:cNvSpPr/>
          <p:nvPr/>
        </p:nvSpPr>
        <p:spPr>
          <a:xfrm>
            <a:off x="6175643" y="4453723"/>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DISTRIBUCIÓN EN PLANTA </a:t>
            </a:r>
          </a:p>
        </p:txBody>
      </p:sp>
      <p:sp>
        <p:nvSpPr>
          <p:cNvPr id="12" name="Proceso alternativo 11"/>
          <p:cNvSpPr/>
          <p:nvPr/>
        </p:nvSpPr>
        <p:spPr>
          <a:xfrm>
            <a:off x="8196948" y="4434165"/>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RRHH Y DISEÑO DEL TRABAJO</a:t>
            </a:r>
          </a:p>
        </p:txBody>
      </p:sp>
      <p:sp>
        <p:nvSpPr>
          <p:cNvPr id="13" name="Proceso alternativo 12"/>
          <p:cNvSpPr/>
          <p:nvPr/>
        </p:nvSpPr>
        <p:spPr>
          <a:xfrm>
            <a:off x="10218253" y="4394739"/>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GESTIÓN DE LA CALIDAD </a:t>
            </a:r>
          </a:p>
        </p:txBody>
      </p:sp>
      <p:sp>
        <p:nvSpPr>
          <p:cNvPr id="17" name="Rectángulo 16">
            <a:extLst>
              <a:ext uri="{FF2B5EF4-FFF2-40B4-BE49-F238E27FC236}">
                <a16:creationId xmlns:a16="http://schemas.microsoft.com/office/drawing/2014/main" id="{85E80776-358A-4550-B093-2822C23DDCD6}"/>
              </a:ext>
            </a:extLst>
          </p:cNvPr>
          <p:cNvSpPr/>
          <p:nvPr/>
        </p:nvSpPr>
        <p:spPr>
          <a:xfrm>
            <a:off x="3120140" y="3686853"/>
            <a:ext cx="6111006" cy="707886"/>
          </a:xfrm>
          <a:prstGeom prst="rect">
            <a:avLst/>
          </a:prstGeom>
          <a:no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rPr>
              <a:t>DECISIONES  ESTRATÉGICAS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18" name="Rectángulo 17">
            <a:extLst>
              <a:ext uri="{FF2B5EF4-FFF2-40B4-BE49-F238E27FC236}">
                <a16:creationId xmlns:a16="http://schemas.microsoft.com/office/drawing/2014/main" id="{0E2ADCBC-75C4-4F24-9069-66A78E71F4DB}"/>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4" name="Imagen 13">
            <a:extLst>
              <a:ext uri="{FF2B5EF4-FFF2-40B4-BE49-F238E27FC236}">
                <a16:creationId xmlns:a16="http://schemas.microsoft.com/office/drawing/2014/main" id="{1C888F1F-FC89-4CCA-A123-61AED3912C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4C500A49-E073-457D-A34D-B70B64937286}"/>
              </a:ext>
            </a:extLst>
          </p:cNvPr>
          <p:cNvSpPr txBox="1"/>
          <p:nvPr/>
        </p:nvSpPr>
        <p:spPr>
          <a:xfrm rot="21431259">
            <a:off x="152271" y="1330716"/>
            <a:ext cx="11821307" cy="120032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b="1" dirty="0"/>
              <a:t>Plan de acción a largo plazo para el subsistema de Operaciones, que recoge la misión, los objetivos y las decisiones para lograr los objetivos globales, siendo además un patrón para las decisiones tácticas y operativas del subsistema.</a:t>
            </a:r>
          </a:p>
        </p:txBody>
      </p:sp>
    </p:spTree>
    <p:extLst>
      <p:ext uri="{BB962C8B-B14F-4D97-AF65-F5344CB8AC3E}">
        <p14:creationId xmlns:p14="http://schemas.microsoft.com/office/powerpoint/2010/main" val="1828476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ppt_w</p:attrName>
                                        </p:attrNameLst>
                                      </p:cBhvr>
                                      <p:tavLst>
                                        <p:tav tm="0">
                                          <p:val>
                                            <p:fltVal val="0"/>
                                          </p:val>
                                        </p:tav>
                                        <p:tav tm="100000">
                                          <p:val>
                                            <p:strVal val="#ppt_w"/>
                                          </p:val>
                                        </p:tav>
                                      </p:tavLst>
                                    </p:anim>
                                    <p:anim calcmode="lin" valueType="num">
                                      <p:cBhvr>
                                        <p:cTn id="8" dur="2000" fill="hold"/>
                                        <p:tgtEl>
                                          <p:spTgt spid="15"/>
                                        </p:tgtEl>
                                        <p:attrNameLst>
                                          <p:attrName>ppt_h</p:attrName>
                                        </p:attrNameLst>
                                      </p:cBhvr>
                                      <p:tavLst>
                                        <p:tav tm="0">
                                          <p:val>
                                            <p:fltVal val="0"/>
                                          </p:val>
                                        </p:tav>
                                        <p:tav tm="100000">
                                          <p:val>
                                            <p:strVal val="#ppt_h"/>
                                          </p:val>
                                        </p:tav>
                                      </p:tavLst>
                                    </p:anim>
                                    <p:anim calcmode="lin" valueType="num">
                                      <p:cBhvr>
                                        <p:cTn id="9" dur="2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7" grpId="0"/>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4068089" y="736019"/>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DISEÑO DEL SUBSISTEMA DE PRODUCCIÓN</a:t>
            </a:r>
          </a:p>
        </p:txBody>
      </p:sp>
      <p:sp>
        <p:nvSpPr>
          <p:cNvPr id="8" name="Rectángulo 7"/>
          <p:cNvSpPr/>
          <p:nvPr/>
        </p:nvSpPr>
        <p:spPr>
          <a:xfrm>
            <a:off x="4083208" y="2297580"/>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PLANIFICACIÓN DE PRODUCCIÓN Y CAPACIDAD</a:t>
            </a:r>
          </a:p>
        </p:txBody>
      </p:sp>
      <p:sp>
        <p:nvSpPr>
          <p:cNvPr id="9" name="Rectángulo 8"/>
          <p:cNvSpPr/>
          <p:nvPr/>
        </p:nvSpPr>
        <p:spPr>
          <a:xfrm>
            <a:off x="4083208" y="3412677"/>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PROGRAMACIÓN DE PRODUCCIÓN Y CAPACIDAD</a:t>
            </a:r>
          </a:p>
        </p:txBody>
      </p:sp>
      <p:sp>
        <p:nvSpPr>
          <p:cNvPr id="10" name="Rectángulo 9"/>
          <p:cNvSpPr/>
          <p:nvPr/>
        </p:nvSpPr>
        <p:spPr>
          <a:xfrm>
            <a:off x="4083207" y="4527774"/>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EJECUCIÓN</a:t>
            </a:r>
          </a:p>
        </p:txBody>
      </p:sp>
      <p:sp>
        <p:nvSpPr>
          <p:cNvPr id="11" name="Rectángulo 10"/>
          <p:cNvSpPr/>
          <p:nvPr/>
        </p:nvSpPr>
        <p:spPr>
          <a:xfrm>
            <a:off x="3014263" y="5951430"/>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INVENTARIO DE PRODUCTOS TERMINADOS</a:t>
            </a:r>
          </a:p>
        </p:txBody>
      </p:sp>
      <p:sp>
        <p:nvSpPr>
          <p:cNvPr id="12" name="Rectángulo 11"/>
          <p:cNvSpPr/>
          <p:nvPr/>
        </p:nvSpPr>
        <p:spPr>
          <a:xfrm>
            <a:off x="5113520" y="5951429"/>
            <a:ext cx="1725769" cy="875763"/>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INVENTARIOS DE FABRICACIÓN</a:t>
            </a:r>
          </a:p>
        </p:txBody>
      </p:sp>
      <p:sp>
        <p:nvSpPr>
          <p:cNvPr id="14" name="Rectángulo 13"/>
          <p:cNvSpPr/>
          <p:nvPr/>
        </p:nvSpPr>
        <p:spPr>
          <a:xfrm rot="16200000">
            <a:off x="1430163" y="3660865"/>
            <a:ext cx="3953816" cy="388515"/>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a:t>PLANIFICACIÓN Y CONTROL DE INVENTARIOS</a:t>
            </a:r>
          </a:p>
        </p:txBody>
      </p:sp>
      <p:sp>
        <p:nvSpPr>
          <p:cNvPr id="15" name="Rectángulo 14"/>
          <p:cNvSpPr/>
          <p:nvPr/>
        </p:nvSpPr>
        <p:spPr>
          <a:xfrm>
            <a:off x="6290857" y="1878215"/>
            <a:ext cx="999194" cy="3953816"/>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pPr algn="ctr"/>
            <a:r>
              <a:rPr lang="es-ES" sz="1600" dirty="0"/>
              <a:t>CONTROL</a:t>
            </a:r>
          </a:p>
        </p:txBody>
      </p:sp>
      <p:sp>
        <p:nvSpPr>
          <p:cNvPr id="16" name="Rectángulo 15"/>
          <p:cNvSpPr/>
          <p:nvPr/>
        </p:nvSpPr>
        <p:spPr>
          <a:xfrm>
            <a:off x="7756812" y="736019"/>
            <a:ext cx="1155886" cy="3953816"/>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pPr algn="ctr"/>
            <a:r>
              <a:rPr lang="es-ES" sz="1600" b="1" u="sng" dirty="0">
                <a:solidFill>
                  <a:srgbClr val="FF0000"/>
                </a:solidFill>
              </a:rPr>
              <a:t>OBJETIVOS</a:t>
            </a:r>
          </a:p>
          <a:p>
            <a:pPr algn="ctr"/>
            <a:r>
              <a:rPr lang="es-ES" sz="1600" dirty="0"/>
              <a:t>LARGO PLAZO</a:t>
            </a:r>
          </a:p>
          <a:p>
            <a:pPr algn="ctr"/>
            <a:endParaRPr lang="es-ES" sz="1600" dirty="0"/>
          </a:p>
          <a:p>
            <a:pPr algn="ctr"/>
            <a:endParaRPr lang="es-ES" sz="1600" dirty="0"/>
          </a:p>
          <a:p>
            <a:pPr algn="ctr"/>
            <a:r>
              <a:rPr lang="es-ES" sz="1600" dirty="0"/>
              <a:t>MEDIO PLAZO</a:t>
            </a:r>
          </a:p>
          <a:p>
            <a:pPr algn="ctr"/>
            <a:endParaRPr lang="es-ES" sz="1600" dirty="0"/>
          </a:p>
          <a:p>
            <a:pPr algn="ctr"/>
            <a:endParaRPr lang="es-ES" sz="1600" dirty="0"/>
          </a:p>
          <a:p>
            <a:pPr algn="ctr"/>
            <a:r>
              <a:rPr lang="es-ES" sz="1600" dirty="0"/>
              <a:t>CORTO PLAZO</a:t>
            </a:r>
          </a:p>
          <a:p>
            <a:pPr algn="ctr"/>
            <a:endParaRPr lang="es-ES" sz="1600" dirty="0"/>
          </a:p>
          <a:p>
            <a:pPr algn="ctr"/>
            <a:endParaRPr lang="es-ES" sz="1600" dirty="0"/>
          </a:p>
          <a:p>
            <a:pPr algn="ctr"/>
            <a:r>
              <a:rPr lang="es-ES" sz="1600" dirty="0"/>
              <a:t>MUY CORTO PLAZO</a:t>
            </a:r>
          </a:p>
        </p:txBody>
      </p:sp>
      <p:sp>
        <p:nvSpPr>
          <p:cNvPr id="18" name="Proceso alternativo 17"/>
          <p:cNvSpPr/>
          <p:nvPr/>
        </p:nvSpPr>
        <p:spPr>
          <a:xfrm>
            <a:off x="609153" y="4437622"/>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SUBSISTEMA COMERCIAL</a:t>
            </a:r>
          </a:p>
        </p:txBody>
      </p:sp>
      <p:sp>
        <p:nvSpPr>
          <p:cNvPr id="19" name="Proceso alternativo 18"/>
          <p:cNvSpPr/>
          <p:nvPr/>
        </p:nvSpPr>
        <p:spPr>
          <a:xfrm>
            <a:off x="10447456" y="891905"/>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SUBSISTEMA DE RECURSOS HUMANOS</a:t>
            </a:r>
          </a:p>
        </p:txBody>
      </p:sp>
      <p:sp>
        <p:nvSpPr>
          <p:cNvPr id="20" name="Proceso alternativo 19"/>
          <p:cNvSpPr/>
          <p:nvPr/>
        </p:nvSpPr>
        <p:spPr>
          <a:xfrm>
            <a:off x="10447455" y="2498277"/>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SUBSISTEMA FINANCIERO</a:t>
            </a:r>
          </a:p>
        </p:txBody>
      </p:sp>
      <p:sp>
        <p:nvSpPr>
          <p:cNvPr id="22" name="Arco de bloque 21"/>
          <p:cNvSpPr/>
          <p:nvPr/>
        </p:nvSpPr>
        <p:spPr>
          <a:xfrm rot="16200000">
            <a:off x="-339252" y="2907609"/>
            <a:ext cx="6567687" cy="1297238"/>
          </a:xfrm>
          <a:prstGeom prst="blockArc">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23" name="Arco de bloque 22"/>
          <p:cNvSpPr/>
          <p:nvPr/>
        </p:nvSpPr>
        <p:spPr>
          <a:xfrm rot="5400000">
            <a:off x="5772763" y="2907610"/>
            <a:ext cx="6567687" cy="1297238"/>
          </a:xfrm>
          <a:prstGeom prst="blockArc">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cxnSp>
        <p:nvCxnSpPr>
          <p:cNvPr id="25" name="Conector recto 24"/>
          <p:cNvCxnSpPr/>
          <p:nvPr/>
        </p:nvCxnSpPr>
        <p:spPr>
          <a:xfrm>
            <a:off x="2429301" y="1666374"/>
            <a:ext cx="713778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flipV="1">
            <a:off x="2429301" y="1805126"/>
            <a:ext cx="7180996" cy="2616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rot="16200000">
            <a:off x="2398281" y="873569"/>
            <a:ext cx="1189108" cy="523220"/>
          </a:xfrm>
          <a:prstGeom prst="rect">
            <a:avLst/>
          </a:prstGeom>
          <a:noFill/>
        </p:spPr>
        <p:txBody>
          <a:bodyPr wrap="none" rtlCol="0">
            <a:spAutoFit/>
          </a:bodyPr>
          <a:lstStyle/>
          <a:p>
            <a:pPr algn="ctr"/>
            <a:r>
              <a:rPr lang="es-ES" sz="1400" b="1" dirty="0">
                <a:solidFill>
                  <a:srgbClr val="7030A0"/>
                </a:solidFill>
              </a:rPr>
              <a:t>NIVEL</a:t>
            </a:r>
          </a:p>
          <a:p>
            <a:pPr algn="ctr"/>
            <a:r>
              <a:rPr lang="es-ES" sz="1400" b="1" dirty="0">
                <a:solidFill>
                  <a:srgbClr val="7030A0"/>
                </a:solidFill>
              </a:rPr>
              <a:t>ESTRATÉGICO</a:t>
            </a:r>
          </a:p>
        </p:txBody>
      </p:sp>
      <p:sp>
        <p:nvSpPr>
          <p:cNvPr id="29" name="CuadroTexto 28"/>
          <p:cNvSpPr txBox="1"/>
          <p:nvPr/>
        </p:nvSpPr>
        <p:spPr>
          <a:xfrm rot="5400000">
            <a:off x="7923016" y="3524819"/>
            <a:ext cx="2615716" cy="307777"/>
          </a:xfrm>
          <a:prstGeom prst="rect">
            <a:avLst/>
          </a:prstGeom>
          <a:noFill/>
        </p:spPr>
        <p:txBody>
          <a:bodyPr wrap="none" rtlCol="0">
            <a:spAutoFit/>
          </a:bodyPr>
          <a:lstStyle/>
          <a:p>
            <a:r>
              <a:rPr lang="es-ES" sz="1400" b="1" dirty="0">
                <a:solidFill>
                  <a:srgbClr val="0070C0"/>
                </a:solidFill>
              </a:rPr>
              <a:t>NIVELES  TÁCTICO  Y  OPERATIVO</a:t>
            </a:r>
          </a:p>
        </p:txBody>
      </p:sp>
      <p:sp>
        <p:nvSpPr>
          <p:cNvPr id="30" name="Proceso alternativo 29"/>
          <p:cNvSpPr/>
          <p:nvPr/>
        </p:nvSpPr>
        <p:spPr>
          <a:xfrm>
            <a:off x="10447455" y="5094730"/>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SUBSISTEMA DE DIRECCIÓN</a:t>
            </a:r>
          </a:p>
        </p:txBody>
      </p:sp>
      <p:cxnSp>
        <p:nvCxnSpPr>
          <p:cNvPr id="39" name="Conector recto de flecha 38"/>
          <p:cNvCxnSpPr/>
          <p:nvPr/>
        </p:nvCxnSpPr>
        <p:spPr>
          <a:xfrm>
            <a:off x="9497961" y="1166737"/>
            <a:ext cx="949494" cy="7163"/>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flipH="1">
            <a:off x="9610297" y="1706478"/>
            <a:ext cx="837158" cy="0"/>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p:nvPr/>
        </p:nvCxnSpPr>
        <p:spPr>
          <a:xfrm>
            <a:off x="9567081" y="5571248"/>
            <a:ext cx="880374" cy="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a:off x="9705226" y="2735462"/>
            <a:ext cx="742229" cy="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1345843" y="3542160"/>
            <a:ext cx="923561" cy="88139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p:cNvCxnSpPr/>
          <p:nvPr/>
        </p:nvCxnSpPr>
        <p:spPr>
          <a:xfrm flipH="1" flipV="1">
            <a:off x="9705227" y="3256246"/>
            <a:ext cx="742228" cy="7846"/>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flipH="1" flipV="1">
            <a:off x="1448972" y="5403537"/>
            <a:ext cx="1565291" cy="985773"/>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ángulo 55"/>
          <p:cNvSpPr/>
          <p:nvPr/>
        </p:nvSpPr>
        <p:spPr>
          <a:xfrm rot="16200000">
            <a:off x="-2859830" y="3307483"/>
            <a:ext cx="6276405" cy="388515"/>
          </a:xfrm>
          <a:prstGeom prst="rect">
            <a:avLst/>
          </a:prstGeom>
          <a:ln w="57150" cmpd="db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E NT O R N O</a:t>
            </a:r>
          </a:p>
        </p:txBody>
      </p:sp>
      <p:cxnSp>
        <p:nvCxnSpPr>
          <p:cNvPr id="57" name="Conector recto de flecha 56"/>
          <p:cNvCxnSpPr/>
          <p:nvPr/>
        </p:nvCxnSpPr>
        <p:spPr>
          <a:xfrm flipH="1" flipV="1">
            <a:off x="514394" y="2683402"/>
            <a:ext cx="497759" cy="1737259"/>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a:off x="499195" y="2297580"/>
            <a:ext cx="1801946" cy="0"/>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p:cNvCxnSpPr/>
          <p:nvPr/>
        </p:nvCxnSpPr>
        <p:spPr>
          <a:xfrm flipV="1">
            <a:off x="479995" y="1317597"/>
            <a:ext cx="2004108" cy="418155"/>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4740032" y="1611782"/>
            <a:ext cx="0" cy="685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p:nvPr/>
        </p:nvCxnSpPr>
        <p:spPr>
          <a:xfrm flipV="1">
            <a:off x="5054443" y="1611782"/>
            <a:ext cx="4693" cy="685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p:cNvCxnSpPr/>
          <p:nvPr/>
        </p:nvCxnSpPr>
        <p:spPr>
          <a:xfrm>
            <a:off x="4740032" y="3173343"/>
            <a:ext cx="0" cy="239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p:cNvCxnSpPr/>
          <p:nvPr/>
        </p:nvCxnSpPr>
        <p:spPr>
          <a:xfrm>
            <a:off x="4735999" y="4300993"/>
            <a:ext cx="0" cy="239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p:cNvCxnSpPr/>
          <p:nvPr/>
        </p:nvCxnSpPr>
        <p:spPr>
          <a:xfrm flipV="1">
            <a:off x="5059136" y="3161809"/>
            <a:ext cx="1871" cy="238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p:cNvCxnSpPr/>
          <p:nvPr/>
        </p:nvCxnSpPr>
        <p:spPr>
          <a:xfrm flipV="1">
            <a:off x="5061990" y="4292677"/>
            <a:ext cx="1871" cy="238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p:cNvCxnSpPr/>
          <p:nvPr/>
        </p:nvCxnSpPr>
        <p:spPr>
          <a:xfrm flipH="1" flipV="1">
            <a:off x="5597013" y="5403538"/>
            <a:ext cx="398206" cy="518216"/>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p:cNvCxnSpPr/>
          <p:nvPr/>
        </p:nvCxnSpPr>
        <p:spPr>
          <a:xfrm flipH="1">
            <a:off x="4173357" y="5433386"/>
            <a:ext cx="479444" cy="518043"/>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p:cNvCxnSpPr/>
          <p:nvPr/>
        </p:nvCxnSpPr>
        <p:spPr>
          <a:xfrm>
            <a:off x="3599977" y="5299972"/>
            <a:ext cx="2055720" cy="63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p:cNvCxnSpPr>
            <a:endCxn id="11" idx="0"/>
          </p:cNvCxnSpPr>
          <p:nvPr/>
        </p:nvCxnSpPr>
        <p:spPr>
          <a:xfrm>
            <a:off x="3608094" y="5433386"/>
            <a:ext cx="269054" cy="518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p:cNvCxnSpPr/>
          <p:nvPr/>
        </p:nvCxnSpPr>
        <p:spPr>
          <a:xfrm flipH="1" flipV="1">
            <a:off x="3608094" y="4943533"/>
            <a:ext cx="4751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p:cNvCxnSpPr/>
          <p:nvPr/>
        </p:nvCxnSpPr>
        <p:spPr>
          <a:xfrm flipH="1" flipV="1">
            <a:off x="3605729" y="3870964"/>
            <a:ext cx="4751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p:cNvCxnSpPr/>
          <p:nvPr/>
        </p:nvCxnSpPr>
        <p:spPr>
          <a:xfrm flipH="1" flipV="1">
            <a:off x="3599977" y="2749900"/>
            <a:ext cx="4751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104"/>
          <p:cNvCxnSpPr/>
          <p:nvPr/>
        </p:nvCxnSpPr>
        <p:spPr>
          <a:xfrm flipH="1">
            <a:off x="7278598" y="2197231"/>
            <a:ext cx="481880" cy="200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p:cNvCxnSpPr/>
          <p:nvPr/>
        </p:nvCxnSpPr>
        <p:spPr>
          <a:xfrm flipH="1">
            <a:off x="7293071" y="3253896"/>
            <a:ext cx="468000" cy="200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p:nvPr/>
        </p:nvCxnSpPr>
        <p:spPr>
          <a:xfrm flipH="1">
            <a:off x="7281200" y="4406547"/>
            <a:ext cx="481880" cy="200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p:nvPr/>
        </p:nvCxnSpPr>
        <p:spPr>
          <a:xfrm flipV="1">
            <a:off x="7301395" y="2412429"/>
            <a:ext cx="464400" cy="173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ector recto de flecha 111"/>
          <p:cNvCxnSpPr/>
          <p:nvPr/>
        </p:nvCxnSpPr>
        <p:spPr>
          <a:xfrm flipV="1">
            <a:off x="7293071" y="3465509"/>
            <a:ext cx="471600" cy="176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p:cNvCxnSpPr/>
          <p:nvPr/>
        </p:nvCxnSpPr>
        <p:spPr>
          <a:xfrm flipV="1">
            <a:off x="7299114" y="4619220"/>
            <a:ext cx="464400" cy="173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p:cNvCxnSpPr/>
          <p:nvPr/>
        </p:nvCxnSpPr>
        <p:spPr>
          <a:xfrm flipH="1" flipV="1">
            <a:off x="5817095" y="2385692"/>
            <a:ext cx="470742" cy="3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116"/>
          <p:cNvCxnSpPr/>
          <p:nvPr/>
        </p:nvCxnSpPr>
        <p:spPr>
          <a:xfrm flipH="1" flipV="1">
            <a:off x="6306006" y="2390191"/>
            <a:ext cx="984045" cy="7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Conector recto 118"/>
          <p:cNvCxnSpPr/>
          <p:nvPr/>
        </p:nvCxnSpPr>
        <p:spPr>
          <a:xfrm flipH="1" flipV="1">
            <a:off x="6293818" y="3450550"/>
            <a:ext cx="984045" cy="7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Conector recto 119"/>
          <p:cNvCxnSpPr/>
          <p:nvPr/>
        </p:nvCxnSpPr>
        <p:spPr>
          <a:xfrm flipH="1" flipV="1">
            <a:off x="6298431" y="4594147"/>
            <a:ext cx="984045" cy="7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1" name="Elipse 120"/>
          <p:cNvSpPr/>
          <p:nvPr/>
        </p:nvSpPr>
        <p:spPr>
          <a:xfrm>
            <a:off x="6754097" y="2543082"/>
            <a:ext cx="89647" cy="88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25" name="Conector recto de flecha 124"/>
          <p:cNvCxnSpPr/>
          <p:nvPr/>
        </p:nvCxnSpPr>
        <p:spPr>
          <a:xfrm flipH="1">
            <a:off x="5809958" y="3450859"/>
            <a:ext cx="488473" cy="3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p:cNvCxnSpPr/>
          <p:nvPr/>
        </p:nvCxnSpPr>
        <p:spPr>
          <a:xfrm flipH="1" flipV="1">
            <a:off x="5809958" y="4594147"/>
            <a:ext cx="470742" cy="3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126"/>
          <p:cNvCxnSpPr>
            <a:endCxn id="121" idx="6"/>
          </p:cNvCxnSpPr>
          <p:nvPr/>
        </p:nvCxnSpPr>
        <p:spPr>
          <a:xfrm flipH="1">
            <a:off x="6843744" y="2586859"/>
            <a:ext cx="454631" cy="3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Conector recto de flecha 136"/>
          <p:cNvCxnSpPr>
            <a:cxnSpLocks/>
          </p:cNvCxnSpPr>
          <p:nvPr/>
        </p:nvCxnSpPr>
        <p:spPr>
          <a:xfrm>
            <a:off x="5817095" y="2581926"/>
            <a:ext cx="9226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ector recto de flecha 140"/>
          <p:cNvCxnSpPr/>
          <p:nvPr/>
        </p:nvCxnSpPr>
        <p:spPr>
          <a:xfrm>
            <a:off x="6801429" y="2397928"/>
            <a:ext cx="0" cy="145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ector angular 144"/>
          <p:cNvCxnSpPr/>
          <p:nvPr/>
        </p:nvCxnSpPr>
        <p:spPr>
          <a:xfrm rot="5400000">
            <a:off x="6256045" y="2188430"/>
            <a:ext cx="104120" cy="9899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Elipse 153"/>
          <p:cNvSpPr/>
          <p:nvPr/>
        </p:nvSpPr>
        <p:spPr>
          <a:xfrm>
            <a:off x="6752449" y="3595963"/>
            <a:ext cx="89647" cy="88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55" name="Conector recto 154"/>
          <p:cNvCxnSpPr>
            <a:endCxn id="154" idx="6"/>
          </p:cNvCxnSpPr>
          <p:nvPr/>
        </p:nvCxnSpPr>
        <p:spPr>
          <a:xfrm flipH="1">
            <a:off x="6842096" y="3639740"/>
            <a:ext cx="454631" cy="3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Conector recto de flecha 155"/>
          <p:cNvCxnSpPr>
            <a:cxnSpLocks/>
          </p:cNvCxnSpPr>
          <p:nvPr/>
        </p:nvCxnSpPr>
        <p:spPr>
          <a:xfrm>
            <a:off x="5809643" y="3633318"/>
            <a:ext cx="928461" cy="1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ector recto de flecha 156"/>
          <p:cNvCxnSpPr/>
          <p:nvPr/>
        </p:nvCxnSpPr>
        <p:spPr>
          <a:xfrm>
            <a:off x="6799781" y="3450809"/>
            <a:ext cx="0" cy="145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angular 157"/>
          <p:cNvCxnSpPr/>
          <p:nvPr/>
        </p:nvCxnSpPr>
        <p:spPr>
          <a:xfrm rot="5400000">
            <a:off x="6254397" y="3241311"/>
            <a:ext cx="104120" cy="9899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Elipse 160"/>
          <p:cNvSpPr/>
          <p:nvPr/>
        </p:nvSpPr>
        <p:spPr>
          <a:xfrm>
            <a:off x="6758059" y="4748495"/>
            <a:ext cx="89647" cy="882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62" name="Conector recto 161"/>
          <p:cNvCxnSpPr>
            <a:endCxn id="161" idx="6"/>
          </p:cNvCxnSpPr>
          <p:nvPr/>
        </p:nvCxnSpPr>
        <p:spPr>
          <a:xfrm flipH="1">
            <a:off x="6847706" y="4792272"/>
            <a:ext cx="454631" cy="3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Conector recto de flecha 162"/>
          <p:cNvCxnSpPr>
            <a:cxnSpLocks/>
          </p:cNvCxnSpPr>
          <p:nvPr/>
        </p:nvCxnSpPr>
        <p:spPr>
          <a:xfrm>
            <a:off x="5812555" y="4783598"/>
            <a:ext cx="931159" cy="3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recto de flecha 163"/>
          <p:cNvCxnSpPr/>
          <p:nvPr/>
        </p:nvCxnSpPr>
        <p:spPr>
          <a:xfrm>
            <a:off x="6805391" y="4603341"/>
            <a:ext cx="0" cy="145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ector angular 164"/>
          <p:cNvCxnSpPr/>
          <p:nvPr/>
        </p:nvCxnSpPr>
        <p:spPr>
          <a:xfrm rot="5400000">
            <a:off x="6260007" y="4393843"/>
            <a:ext cx="104120" cy="9899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CuadroTexto 171"/>
          <p:cNvSpPr txBox="1"/>
          <p:nvPr/>
        </p:nvSpPr>
        <p:spPr>
          <a:xfrm>
            <a:off x="9430197" y="918027"/>
            <a:ext cx="1066318" cy="307777"/>
          </a:xfrm>
          <a:prstGeom prst="rect">
            <a:avLst/>
          </a:prstGeom>
          <a:noFill/>
        </p:spPr>
        <p:txBody>
          <a:bodyPr wrap="none" rtlCol="0">
            <a:spAutoFit/>
          </a:bodyPr>
          <a:lstStyle/>
          <a:p>
            <a:r>
              <a:rPr lang="es-ES" sz="1400" dirty="0"/>
              <a:t>Información</a:t>
            </a:r>
          </a:p>
        </p:txBody>
      </p:sp>
      <p:sp>
        <p:nvSpPr>
          <p:cNvPr id="173" name="CuadroTexto 172"/>
          <p:cNvSpPr txBox="1"/>
          <p:nvPr/>
        </p:nvSpPr>
        <p:spPr>
          <a:xfrm>
            <a:off x="9617204" y="2284479"/>
            <a:ext cx="1066318" cy="307777"/>
          </a:xfrm>
          <a:prstGeom prst="rect">
            <a:avLst/>
          </a:prstGeom>
          <a:noFill/>
        </p:spPr>
        <p:txBody>
          <a:bodyPr wrap="none" rtlCol="0">
            <a:spAutoFit/>
          </a:bodyPr>
          <a:lstStyle/>
          <a:p>
            <a:r>
              <a:rPr lang="es-ES" sz="1400" dirty="0"/>
              <a:t>Información</a:t>
            </a:r>
          </a:p>
        </p:txBody>
      </p:sp>
      <p:sp>
        <p:nvSpPr>
          <p:cNvPr id="174" name="CuadroTexto 173"/>
          <p:cNvSpPr txBox="1"/>
          <p:nvPr/>
        </p:nvSpPr>
        <p:spPr>
          <a:xfrm>
            <a:off x="9478210" y="5613977"/>
            <a:ext cx="1066318" cy="307777"/>
          </a:xfrm>
          <a:prstGeom prst="rect">
            <a:avLst/>
          </a:prstGeom>
          <a:noFill/>
        </p:spPr>
        <p:txBody>
          <a:bodyPr wrap="none" rtlCol="0">
            <a:spAutoFit/>
          </a:bodyPr>
          <a:lstStyle/>
          <a:p>
            <a:r>
              <a:rPr lang="es-ES" sz="1400" dirty="0"/>
              <a:t>Información</a:t>
            </a:r>
          </a:p>
        </p:txBody>
      </p:sp>
      <p:sp>
        <p:nvSpPr>
          <p:cNvPr id="175" name="CuadroTexto 174"/>
          <p:cNvSpPr txBox="1"/>
          <p:nvPr/>
        </p:nvSpPr>
        <p:spPr>
          <a:xfrm rot="18994048">
            <a:off x="1203932" y="3773575"/>
            <a:ext cx="1066318" cy="307777"/>
          </a:xfrm>
          <a:prstGeom prst="rect">
            <a:avLst/>
          </a:prstGeom>
          <a:noFill/>
        </p:spPr>
        <p:txBody>
          <a:bodyPr wrap="none" rtlCol="0">
            <a:spAutoFit/>
          </a:bodyPr>
          <a:lstStyle/>
          <a:p>
            <a:r>
              <a:rPr lang="es-ES" sz="1400" dirty="0"/>
              <a:t>Información</a:t>
            </a:r>
          </a:p>
        </p:txBody>
      </p:sp>
      <p:sp>
        <p:nvSpPr>
          <p:cNvPr id="176" name="CuadroTexto 175"/>
          <p:cNvSpPr txBox="1"/>
          <p:nvPr/>
        </p:nvSpPr>
        <p:spPr>
          <a:xfrm>
            <a:off x="884961" y="2039471"/>
            <a:ext cx="1066318" cy="307777"/>
          </a:xfrm>
          <a:prstGeom prst="rect">
            <a:avLst/>
          </a:prstGeom>
          <a:noFill/>
        </p:spPr>
        <p:txBody>
          <a:bodyPr wrap="none" rtlCol="0">
            <a:spAutoFit/>
          </a:bodyPr>
          <a:lstStyle/>
          <a:p>
            <a:r>
              <a:rPr lang="es-ES" sz="1400" dirty="0"/>
              <a:t>Información</a:t>
            </a:r>
          </a:p>
        </p:txBody>
      </p:sp>
      <p:sp>
        <p:nvSpPr>
          <p:cNvPr id="177" name="CuadroTexto 176"/>
          <p:cNvSpPr txBox="1"/>
          <p:nvPr/>
        </p:nvSpPr>
        <p:spPr>
          <a:xfrm>
            <a:off x="9697821" y="3277561"/>
            <a:ext cx="846707" cy="307777"/>
          </a:xfrm>
          <a:prstGeom prst="rect">
            <a:avLst/>
          </a:prstGeom>
          <a:noFill/>
        </p:spPr>
        <p:txBody>
          <a:bodyPr wrap="none" rtlCol="0">
            <a:spAutoFit/>
          </a:bodyPr>
          <a:lstStyle/>
          <a:p>
            <a:r>
              <a:rPr lang="es-ES" sz="1400" b="1" dirty="0"/>
              <a:t>Recursos</a:t>
            </a:r>
          </a:p>
        </p:txBody>
      </p:sp>
      <p:sp>
        <p:nvSpPr>
          <p:cNvPr id="178" name="CuadroTexto 177"/>
          <p:cNvSpPr txBox="1"/>
          <p:nvPr/>
        </p:nvSpPr>
        <p:spPr>
          <a:xfrm rot="20914975">
            <a:off x="1099173" y="1487002"/>
            <a:ext cx="846707" cy="307777"/>
          </a:xfrm>
          <a:prstGeom prst="rect">
            <a:avLst/>
          </a:prstGeom>
          <a:noFill/>
        </p:spPr>
        <p:txBody>
          <a:bodyPr wrap="none" rtlCol="0">
            <a:spAutoFit/>
          </a:bodyPr>
          <a:lstStyle/>
          <a:p>
            <a:r>
              <a:rPr lang="es-ES" sz="1400" b="1" dirty="0"/>
              <a:t>Recursos</a:t>
            </a:r>
          </a:p>
        </p:txBody>
      </p:sp>
      <p:sp>
        <p:nvSpPr>
          <p:cNvPr id="179" name="CuadroTexto 178"/>
          <p:cNvSpPr txBox="1"/>
          <p:nvPr/>
        </p:nvSpPr>
        <p:spPr>
          <a:xfrm>
            <a:off x="9685838" y="1773870"/>
            <a:ext cx="827214" cy="307777"/>
          </a:xfrm>
          <a:prstGeom prst="rect">
            <a:avLst/>
          </a:prstGeom>
          <a:noFill/>
        </p:spPr>
        <p:txBody>
          <a:bodyPr wrap="none" rtlCol="0">
            <a:spAutoFit/>
          </a:bodyPr>
          <a:lstStyle/>
          <a:p>
            <a:r>
              <a:rPr lang="es-ES" sz="1400" b="1" dirty="0"/>
              <a:t>Personal</a:t>
            </a:r>
          </a:p>
        </p:txBody>
      </p:sp>
      <p:sp>
        <p:nvSpPr>
          <p:cNvPr id="180" name="CuadroTexto 179"/>
          <p:cNvSpPr txBox="1"/>
          <p:nvPr/>
        </p:nvSpPr>
        <p:spPr>
          <a:xfrm rot="1912902">
            <a:off x="1272961" y="5787368"/>
            <a:ext cx="1489510" cy="307777"/>
          </a:xfrm>
          <a:prstGeom prst="rect">
            <a:avLst/>
          </a:prstGeom>
          <a:noFill/>
        </p:spPr>
        <p:txBody>
          <a:bodyPr wrap="none" rtlCol="0">
            <a:spAutoFit/>
          </a:bodyPr>
          <a:lstStyle/>
          <a:p>
            <a:r>
              <a:rPr lang="es-ES" sz="1400" b="1" dirty="0"/>
              <a:t>Bienes y servicios</a:t>
            </a:r>
          </a:p>
        </p:txBody>
      </p:sp>
      <p:sp>
        <p:nvSpPr>
          <p:cNvPr id="181" name="CuadroTexto 180"/>
          <p:cNvSpPr txBox="1"/>
          <p:nvPr/>
        </p:nvSpPr>
        <p:spPr>
          <a:xfrm rot="4455504">
            <a:off x="197368" y="3454354"/>
            <a:ext cx="1489510" cy="307777"/>
          </a:xfrm>
          <a:prstGeom prst="rect">
            <a:avLst/>
          </a:prstGeom>
          <a:noFill/>
        </p:spPr>
        <p:txBody>
          <a:bodyPr wrap="none" rtlCol="0">
            <a:spAutoFit/>
          </a:bodyPr>
          <a:lstStyle/>
          <a:p>
            <a:r>
              <a:rPr lang="es-ES" sz="1400" b="1" dirty="0"/>
              <a:t>Bienes y servicios</a:t>
            </a:r>
          </a:p>
        </p:txBody>
      </p:sp>
      <p:sp>
        <p:nvSpPr>
          <p:cNvPr id="184" name="Proceso alternativo 183"/>
          <p:cNvSpPr/>
          <p:nvPr/>
        </p:nvSpPr>
        <p:spPr>
          <a:xfrm>
            <a:off x="3609691" y="321335"/>
            <a:ext cx="4522776" cy="288874"/>
          </a:xfrm>
          <a:prstGeom prst="flowChartAlternateProcess">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i="1" dirty="0">
                <a:solidFill>
                  <a:schemeClr val="tx1"/>
                </a:solidFill>
              </a:rPr>
              <a:t>EL SUBSISTEMA DE PRODUCCIÓN</a:t>
            </a:r>
          </a:p>
        </p:txBody>
      </p:sp>
      <p:pic>
        <p:nvPicPr>
          <p:cNvPr id="90" name="Imagen 89">
            <a:extLst>
              <a:ext uri="{FF2B5EF4-FFF2-40B4-BE49-F238E27FC236}">
                <a16:creationId xmlns:a16="http://schemas.microsoft.com/office/drawing/2014/main" id="{7E0DDC8B-E5A0-4E2B-9D3B-7CF33EFD0C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91" name="Rectángulo 90">
            <a:extLst>
              <a:ext uri="{FF2B5EF4-FFF2-40B4-BE49-F238E27FC236}">
                <a16:creationId xmlns:a16="http://schemas.microsoft.com/office/drawing/2014/main" id="{2B8AFE61-6840-405F-98D5-EFD099E51A71}"/>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1.5. FASES DE LA PLANIFICACIÓN Y CONTROL DE LA PRODUCCIÓN</a:t>
            </a:r>
          </a:p>
        </p:txBody>
      </p:sp>
    </p:spTree>
    <p:extLst>
      <p:ext uri="{BB962C8B-B14F-4D97-AF65-F5344CB8AC3E}">
        <p14:creationId xmlns:p14="http://schemas.microsoft.com/office/powerpoint/2010/main" val="1746491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fill="hold"/>
                                        <p:tgtEl>
                                          <p:spTgt spid="184"/>
                                        </p:tgtEl>
                                        <p:attrNameLst>
                                          <p:attrName>ppt_x</p:attrName>
                                        </p:attrNameLst>
                                      </p:cBhvr>
                                      <p:tavLst>
                                        <p:tav tm="0">
                                          <p:val>
                                            <p:strVal val="0-#ppt_w/2"/>
                                          </p:val>
                                        </p:tav>
                                        <p:tav tm="100000">
                                          <p:val>
                                            <p:strVal val="#ppt_x"/>
                                          </p:val>
                                        </p:tav>
                                      </p:tavLst>
                                    </p:anim>
                                    <p:anim calcmode="lin" valueType="num">
                                      <p:cBhvr additive="base">
                                        <p:cTn id="8" dur="500" fill="hold"/>
                                        <p:tgtEl>
                                          <p:spTgt spid="18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0-#ppt_w/2"/>
                                          </p:val>
                                        </p:tav>
                                        <p:tav tm="100000">
                                          <p:val>
                                            <p:strVal val="#ppt_x"/>
                                          </p:val>
                                        </p:tav>
                                      </p:tavLst>
                                    </p:anim>
                                    <p:anim calcmode="lin" valueType="num">
                                      <p:cBhvr additive="base">
                                        <p:cTn id="3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wipe(right)">
                                      <p:cBhvr>
                                        <p:cTn id="44" dur="500"/>
                                        <p:tgtEl>
                                          <p:spTgt spid="172"/>
                                        </p:tgtEl>
                                      </p:cBhvr>
                                    </p:animEffect>
                                  </p:childTnLst>
                                </p:cTn>
                              </p:par>
                              <p:par>
                                <p:cTn id="45" presetID="22" presetClass="entr" presetSubtype="2"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right)">
                                      <p:cBhvr>
                                        <p:cTn id="47" dur="500"/>
                                        <p:tgtEl>
                                          <p:spTgt spid="42"/>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9"/>
                                        </p:tgtEl>
                                        <p:attrNameLst>
                                          <p:attrName>style.visibility</p:attrName>
                                        </p:attrNameLst>
                                      </p:cBhvr>
                                      <p:to>
                                        <p:strVal val="visible"/>
                                      </p:to>
                                    </p:set>
                                    <p:animEffect transition="in" filter="wipe(right)">
                                      <p:cBhvr>
                                        <p:cTn id="50" dur="500"/>
                                        <p:tgtEl>
                                          <p:spTgt spid="179"/>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73"/>
                                        </p:tgtEl>
                                        <p:attrNameLst>
                                          <p:attrName>style.visibility</p:attrName>
                                        </p:attrNameLst>
                                      </p:cBhvr>
                                      <p:to>
                                        <p:strVal val="visible"/>
                                      </p:to>
                                    </p:set>
                                    <p:animEffect transition="in" filter="wipe(right)">
                                      <p:cBhvr>
                                        <p:cTn id="53" dur="500"/>
                                        <p:tgtEl>
                                          <p:spTgt spid="173"/>
                                        </p:tgtEl>
                                      </p:cBhvr>
                                    </p:animEffect>
                                  </p:childTnLst>
                                </p:cTn>
                              </p:par>
                              <p:par>
                                <p:cTn id="54" presetID="22" presetClass="entr" presetSubtype="2"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right)">
                                      <p:cBhvr>
                                        <p:cTn id="56" dur="500"/>
                                        <p:tgtEl>
                                          <p:spTgt spid="45"/>
                                        </p:tgtEl>
                                      </p:cBhvr>
                                    </p:animEffect>
                                  </p:childTnLst>
                                </p:cTn>
                              </p:par>
                              <p:par>
                                <p:cTn id="57" presetID="22" presetClass="entr" presetSubtype="2"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right)">
                                      <p:cBhvr>
                                        <p:cTn id="59" dur="500"/>
                                        <p:tgtEl>
                                          <p:spTgt spid="52"/>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animEffect transition="in" filter="wipe(right)">
                                      <p:cBhvr>
                                        <p:cTn id="62" dur="500"/>
                                        <p:tgtEl>
                                          <p:spTgt spid="177"/>
                                        </p:tgtEl>
                                      </p:cBhvr>
                                    </p:animEffect>
                                  </p:childTnLst>
                                </p:cTn>
                              </p:par>
                              <p:par>
                                <p:cTn id="63" presetID="22" presetClass="entr" presetSubtype="2"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right)">
                                      <p:cBhvr>
                                        <p:cTn id="65" dur="500"/>
                                        <p:tgtEl>
                                          <p:spTgt spid="44"/>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74"/>
                                        </p:tgtEl>
                                        <p:attrNameLst>
                                          <p:attrName>style.visibility</p:attrName>
                                        </p:attrNameLst>
                                      </p:cBhvr>
                                      <p:to>
                                        <p:strVal val="visible"/>
                                      </p:to>
                                    </p:set>
                                    <p:animEffect transition="in" filter="wipe(right)">
                                      <p:cBhvr>
                                        <p:cTn id="68" dur="500"/>
                                        <p:tgtEl>
                                          <p:spTgt spid="174"/>
                                        </p:tgtEl>
                                      </p:cBhvr>
                                    </p:animEffect>
                                  </p:childTnLst>
                                </p:cTn>
                              </p:par>
                              <p:par>
                                <p:cTn id="69" presetID="22" presetClass="entr" presetSubtype="4"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down)">
                                      <p:cBhvr>
                                        <p:cTn id="71" dur="500"/>
                                        <p:tgtEl>
                                          <p:spTgt spid="4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5"/>
                                        </p:tgtEl>
                                        <p:attrNameLst>
                                          <p:attrName>style.visibility</p:attrName>
                                        </p:attrNameLst>
                                      </p:cBhvr>
                                      <p:to>
                                        <p:strVal val="visible"/>
                                      </p:to>
                                    </p:set>
                                    <p:animEffect transition="in" filter="wipe(down)">
                                      <p:cBhvr>
                                        <p:cTn id="74" dur="500"/>
                                        <p:tgtEl>
                                          <p:spTgt spid="175"/>
                                        </p:tgtEl>
                                      </p:cBhvr>
                                    </p:animEffect>
                                  </p:childTnLst>
                                </p:cTn>
                              </p:par>
                              <p:par>
                                <p:cTn id="75" presetID="22" presetClass="entr" presetSubtype="4"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down)">
                                      <p:cBhvr>
                                        <p:cTn id="77" dur="500"/>
                                        <p:tgtEl>
                                          <p:spTgt spid="6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76"/>
                                        </p:tgtEl>
                                        <p:attrNameLst>
                                          <p:attrName>style.visibility</p:attrName>
                                        </p:attrNameLst>
                                      </p:cBhvr>
                                      <p:to>
                                        <p:strVal val="visible"/>
                                      </p:to>
                                    </p:set>
                                    <p:animEffect transition="in" filter="wipe(down)">
                                      <p:cBhvr>
                                        <p:cTn id="80" dur="500"/>
                                        <p:tgtEl>
                                          <p:spTgt spid="176"/>
                                        </p:tgtEl>
                                      </p:cBhvr>
                                    </p:animEffect>
                                  </p:childTnLst>
                                </p:cTn>
                              </p:par>
                              <p:par>
                                <p:cTn id="81" presetID="22" presetClass="entr" presetSubtype="4"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down)">
                                      <p:cBhvr>
                                        <p:cTn id="83" dur="500"/>
                                        <p:tgtEl>
                                          <p:spTgt spid="6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78"/>
                                        </p:tgtEl>
                                        <p:attrNameLst>
                                          <p:attrName>style.visibility</p:attrName>
                                        </p:attrNameLst>
                                      </p:cBhvr>
                                      <p:to>
                                        <p:strVal val="visible"/>
                                      </p:to>
                                    </p:set>
                                    <p:animEffect transition="in" filter="wipe(down)">
                                      <p:cBhvr>
                                        <p:cTn id="86" dur="500"/>
                                        <p:tgtEl>
                                          <p:spTgt spid="178"/>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1+#ppt_w/2"/>
                                          </p:val>
                                        </p:tav>
                                        <p:tav tm="100000">
                                          <p:val>
                                            <p:strVal val="#ppt_x"/>
                                          </p:val>
                                        </p:tav>
                                      </p:tavLst>
                                    </p:anim>
                                    <p:anim calcmode="lin" valueType="num">
                                      <p:cBhvr additive="base">
                                        <p:cTn id="92" dur="500" fill="hold"/>
                                        <p:tgtEl>
                                          <p:spTgt spid="16"/>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1+#ppt_w/2"/>
                                          </p:val>
                                        </p:tav>
                                        <p:tav tm="100000">
                                          <p:val>
                                            <p:strVal val="#ppt_x"/>
                                          </p:val>
                                        </p:tav>
                                      </p:tavLst>
                                    </p:anim>
                                    <p:anim calcmode="lin" valueType="num">
                                      <p:cBhvr additive="base">
                                        <p:cTn id="96" dur="500" fill="hold"/>
                                        <p:tgtEl>
                                          <p:spTgt spid="7"/>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1+#ppt_w/2"/>
                                          </p:val>
                                        </p:tav>
                                        <p:tav tm="100000">
                                          <p:val>
                                            <p:strVal val="#ppt_x"/>
                                          </p:val>
                                        </p:tav>
                                      </p:tavLst>
                                    </p:anim>
                                    <p:anim calcmode="lin" valueType="num">
                                      <p:cBhvr additive="base">
                                        <p:cTn id="100" dur="500" fill="hold"/>
                                        <p:tgtEl>
                                          <p:spTgt spid="28"/>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16">
                                            <p:txEl>
                                              <p:pRg st="0" end="0"/>
                                            </p:txEl>
                                          </p:spTgt>
                                        </p:tgtEl>
                                        <p:attrNameLst>
                                          <p:attrName>style.visibility</p:attrName>
                                        </p:attrNameLst>
                                      </p:cBhvr>
                                      <p:to>
                                        <p:strVal val="visible"/>
                                      </p:to>
                                    </p:set>
                                    <p:anim calcmode="lin" valueType="num">
                                      <p:cBhvr additive="base">
                                        <p:cTn id="103"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6">
                                            <p:txEl>
                                              <p:pRg st="0" end="0"/>
                                            </p:txEl>
                                          </p:spTgt>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16">
                                            <p:txEl>
                                              <p:pRg st="1" end="1"/>
                                            </p:txEl>
                                          </p:spTgt>
                                        </p:tgtEl>
                                        <p:attrNameLst>
                                          <p:attrName>style.visibility</p:attrName>
                                        </p:attrNameLst>
                                      </p:cBhvr>
                                      <p:to>
                                        <p:strVal val="visible"/>
                                      </p:to>
                                    </p:set>
                                    <p:anim calcmode="lin" valueType="num">
                                      <p:cBhvr additive="base">
                                        <p:cTn id="107"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08" dur="500" fill="hold"/>
                                        <p:tgtEl>
                                          <p:spTgt spid="16">
                                            <p:txEl>
                                              <p:pRg st="1" end="1"/>
                                            </p:txEl>
                                          </p:spTgt>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additive="base">
                                        <p:cTn id="111" dur="500" fill="hold"/>
                                        <p:tgtEl>
                                          <p:spTgt spid="25"/>
                                        </p:tgtEl>
                                        <p:attrNameLst>
                                          <p:attrName>ppt_x</p:attrName>
                                        </p:attrNameLst>
                                      </p:cBhvr>
                                      <p:tavLst>
                                        <p:tav tm="0">
                                          <p:val>
                                            <p:strVal val="1+#ppt_w/2"/>
                                          </p:val>
                                        </p:tav>
                                        <p:tav tm="100000">
                                          <p:val>
                                            <p:strVal val="#ppt_x"/>
                                          </p:val>
                                        </p:tav>
                                      </p:tavLst>
                                    </p:anim>
                                    <p:anim calcmode="lin" valueType="num">
                                      <p:cBhvr additive="base">
                                        <p:cTn id="112" dur="500" fill="hold"/>
                                        <p:tgtEl>
                                          <p:spTgt spid="25"/>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1+#ppt_w/2"/>
                                          </p:val>
                                        </p:tav>
                                        <p:tav tm="100000">
                                          <p:val>
                                            <p:strVal val="#ppt_x"/>
                                          </p:val>
                                        </p:tav>
                                      </p:tavLst>
                                    </p:anim>
                                    <p:anim calcmode="lin" valueType="num">
                                      <p:cBhvr additive="base">
                                        <p:cTn id="11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16">
                                            <p:txEl>
                                              <p:pRg st="4" end="4"/>
                                            </p:txEl>
                                          </p:spTgt>
                                        </p:tgtEl>
                                        <p:attrNameLst>
                                          <p:attrName>style.visibility</p:attrName>
                                        </p:attrNameLst>
                                      </p:cBhvr>
                                      <p:to>
                                        <p:strVal val="visible"/>
                                      </p:to>
                                    </p:set>
                                    <p:animEffect transition="in" filter="wipe(up)">
                                      <p:cBhvr>
                                        <p:cTn id="121" dur="500"/>
                                        <p:tgtEl>
                                          <p:spTgt spid="16">
                                            <p:txEl>
                                              <p:pRg st="4" end="4"/>
                                            </p:txEl>
                                          </p:spTgt>
                                        </p:tgtEl>
                                      </p:cBhvr>
                                    </p:animEffect>
                                  </p:childTnLst>
                                </p:cTn>
                              </p:par>
                            </p:childTnLst>
                          </p:cTn>
                        </p:par>
                        <p:par>
                          <p:cTn id="122" fill="hold">
                            <p:stCondLst>
                              <p:cond delay="500"/>
                            </p:stCondLst>
                            <p:childTnLst>
                              <p:par>
                                <p:cTn id="123" presetID="2" presetClass="entr" presetSubtype="1" fill="hold" grpId="0" nodeType="afterEffect">
                                  <p:stCondLst>
                                    <p:cond delay="0"/>
                                  </p:stCondLst>
                                  <p:childTnLst>
                                    <p:set>
                                      <p:cBhvr>
                                        <p:cTn id="124" dur="1" fill="hold">
                                          <p:stCondLst>
                                            <p:cond delay="0"/>
                                          </p:stCondLst>
                                        </p:cTn>
                                        <p:tgtEl>
                                          <p:spTgt spid="29"/>
                                        </p:tgtEl>
                                        <p:attrNameLst>
                                          <p:attrName>style.visibility</p:attrName>
                                        </p:attrNameLst>
                                      </p:cBhvr>
                                      <p:to>
                                        <p:strVal val="visible"/>
                                      </p:to>
                                    </p:set>
                                    <p:anim calcmode="lin" valueType="num">
                                      <p:cBhvr additive="base">
                                        <p:cTn id="125" dur="500" fill="hold"/>
                                        <p:tgtEl>
                                          <p:spTgt spid="29"/>
                                        </p:tgtEl>
                                        <p:attrNameLst>
                                          <p:attrName>ppt_x</p:attrName>
                                        </p:attrNameLst>
                                      </p:cBhvr>
                                      <p:tavLst>
                                        <p:tav tm="0">
                                          <p:val>
                                            <p:strVal val="#ppt_x"/>
                                          </p:val>
                                        </p:tav>
                                        <p:tav tm="100000">
                                          <p:val>
                                            <p:strVal val="#ppt_x"/>
                                          </p:val>
                                        </p:tav>
                                      </p:tavLst>
                                    </p:anim>
                                    <p:anim calcmode="lin" valueType="num">
                                      <p:cBhvr additive="base">
                                        <p:cTn id="126" dur="500" fill="hold"/>
                                        <p:tgtEl>
                                          <p:spTgt spid="29"/>
                                        </p:tgtEl>
                                        <p:attrNameLst>
                                          <p:attrName>ppt_y</p:attrName>
                                        </p:attrNameLst>
                                      </p:cBhvr>
                                      <p:tavLst>
                                        <p:tav tm="0">
                                          <p:val>
                                            <p:strVal val="0-#ppt_h/2"/>
                                          </p:val>
                                        </p:tav>
                                        <p:tav tm="100000">
                                          <p:val>
                                            <p:strVal val="#ppt_y"/>
                                          </p:val>
                                        </p:tav>
                                      </p:tavLst>
                                    </p:anim>
                                  </p:childTnLst>
                                </p:cTn>
                              </p:par>
                            </p:childTnLst>
                          </p:cTn>
                        </p:par>
                        <p:par>
                          <p:cTn id="127" fill="hold">
                            <p:stCondLst>
                              <p:cond delay="1000"/>
                            </p:stCondLst>
                            <p:childTnLst>
                              <p:par>
                                <p:cTn id="128" presetID="22" presetClass="entr" presetSubtype="2" fill="hold" nodeType="afterEffect">
                                  <p:stCondLst>
                                    <p:cond delay="0"/>
                                  </p:stCondLst>
                                  <p:childTnLst>
                                    <p:set>
                                      <p:cBhvr>
                                        <p:cTn id="129" dur="1" fill="hold">
                                          <p:stCondLst>
                                            <p:cond delay="0"/>
                                          </p:stCondLst>
                                        </p:cTn>
                                        <p:tgtEl>
                                          <p:spTgt spid="105"/>
                                        </p:tgtEl>
                                        <p:attrNameLst>
                                          <p:attrName>style.visibility</p:attrName>
                                        </p:attrNameLst>
                                      </p:cBhvr>
                                      <p:to>
                                        <p:strVal val="visible"/>
                                      </p:to>
                                    </p:set>
                                    <p:animEffect transition="in" filter="wipe(right)">
                                      <p:cBhvr>
                                        <p:cTn id="130" dur="500"/>
                                        <p:tgtEl>
                                          <p:spTgt spid="105"/>
                                        </p:tgtEl>
                                      </p:cBhvr>
                                    </p:animEffect>
                                  </p:childTnLst>
                                </p:cTn>
                              </p:par>
                            </p:childTnLst>
                          </p:cTn>
                        </p:par>
                        <p:par>
                          <p:cTn id="131" fill="hold">
                            <p:stCondLst>
                              <p:cond delay="1500"/>
                            </p:stCondLst>
                            <p:childTnLst>
                              <p:par>
                                <p:cTn id="132" presetID="22" presetClass="entr" presetSubtype="2" fill="hold" nodeType="afterEffect">
                                  <p:stCondLst>
                                    <p:cond delay="0"/>
                                  </p:stCondLst>
                                  <p:childTnLst>
                                    <p:set>
                                      <p:cBhvr>
                                        <p:cTn id="133" dur="1" fill="hold">
                                          <p:stCondLst>
                                            <p:cond delay="0"/>
                                          </p:stCondLst>
                                        </p:cTn>
                                        <p:tgtEl>
                                          <p:spTgt spid="117"/>
                                        </p:tgtEl>
                                        <p:attrNameLst>
                                          <p:attrName>style.visibility</p:attrName>
                                        </p:attrNameLst>
                                      </p:cBhvr>
                                      <p:to>
                                        <p:strVal val="visible"/>
                                      </p:to>
                                    </p:set>
                                    <p:animEffect transition="in" filter="wipe(right)">
                                      <p:cBhvr>
                                        <p:cTn id="134" dur="500"/>
                                        <p:tgtEl>
                                          <p:spTgt spid="117"/>
                                        </p:tgtEl>
                                      </p:cBhvr>
                                    </p:animEffect>
                                  </p:childTnLst>
                                </p:cTn>
                              </p:par>
                            </p:childTnLst>
                          </p:cTn>
                        </p:par>
                        <p:par>
                          <p:cTn id="135" fill="hold">
                            <p:stCondLst>
                              <p:cond delay="2000"/>
                            </p:stCondLst>
                            <p:childTnLst>
                              <p:par>
                                <p:cTn id="136" presetID="22" presetClass="entr" presetSubtype="2" fill="hold" nodeType="afterEffect">
                                  <p:stCondLst>
                                    <p:cond delay="0"/>
                                  </p:stCondLst>
                                  <p:childTnLst>
                                    <p:set>
                                      <p:cBhvr>
                                        <p:cTn id="137" dur="1" fill="hold">
                                          <p:stCondLst>
                                            <p:cond delay="0"/>
                                          </p:stCondLst>
                                        </p:cTn>
                                        <p:tgtEl>
                                          <p:spTgt spid="114"/>
                                        </p:tgtEl>
                                        <p:attrNameLst>
                                          <p:attrName>style.visibility</p:attrName>
                                        </p:attrNameLst>
                                      </p:cBhvr>
                                      <p:to>
                                        <p:strVal val="visible"/>
                                      </p:to>
                                    </p:set>
                                    <p:animEffect transition="in" filter="wipe(right)">
                                      <p:cBhvr>
                                        <p:cTn id="138" dur="500"/>
                                        <p:tgtEl>
                                          <p:spTgt spid="114"/>
                                        </p:tgtEl>
                                      </p:cBhvr>
                                    </p:animEffect>
                                  </p:childTnLst>
                                </p:cTn>
                              </p:par>
                              <p:par>
                                <p:cTn id="139" presetID="22" presetClass="entr" presetSubtype="1" fill="hold" nodeType="with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wipe(up)">
                                      <p:cBhvr>
                                        <p:cTn id="141" dur="500"/>
                                        <p:tgtEl>
                                          <p:spTgt spid="69"/>
                                        </p:tgtEl>
                                      </p:cBhvr>
                                    </p:animEffect>
                                  </p:childTnLst>
                                </p:cTn>
                              </p:par>
                              <p:par>
                                <p:cTn id="142" presetID="22" presetClass="entr" presetSubtype="1" fill="hold" nodeType="withEffect">
                                  <p:stCondLst>
                                    <p:cond delay="0"/>
                                  </p:stCondLst>
                                  <p:childTnLst>
                                    <p:set>
                                      <p:cBhvr>
                                        <p:cTn id="143" dur="1" fill="hold">
                                          <p:stCondLst>
                                            <p:cond delay="0"/>
                                          </p:stCondLst>
                                        </p:cTn>
                                        <p:tgtEl>
                                          <p:spTgt spid="68"/>
                                        </p:tgtEl>
                                        <p:attrNameLst>
                                          <p:attrName>style.visibility</p:attrName>
                                        </p:attrNameLst>
                                      </p:cBhvr>
                                      <p:to>
                                        <p:strVal val="visible"/>
                                      </p:to>
                                    </p:set>
                                    <p:animEffect transition="in" filter="wipe(up)">
                                      <p:cBhvr>
                                        <p:cTn id="144" dur="500"/>
                                        <p:tgtEl>
                                          <p:spTgt spid="68"/>
                                        </p:tgtEl>
                                      </p:cBhvr>
                                    </p:animEffect>
                                  </p:childTnLst>
                                </p:cTn>
                              </p:par>
                            </p:childTnLst>
                          </p:cTn>
                        </p:par>
                        <p:par>
                          <p:cTn id="145" fill="hold">
                            <p:stCondLst>
                              <p:cond delay="2500"/>
                            </p:stCondLst>
                            <p:childTnLst>
                              <p:par>
                                <p:cTn id="146" presetID="22" presetClass="entr" presetSubtype="1" fill="hold" grpId="0" nodeType="afterEffect">
                                  <p:stCondLst>
                                    <p:cond delay="0"/>
                                  </p:stCondLst>
                                  <p:childTnLst>
                                    <p:set>
                                      <p:cBhvr>
                                        <p:cTn id="147" dur="1" fill="hold">
                                          <p:stCondLst>
                                            <p:cond delay="0"/>
                                          </p:stCondLst>
                                        </p:cTn>
                                        <p:tgtEl>
                                          <p:spTgt spid="8"/>
                                        </p:tgtEl>
                                        <p:attrNameLst>
                                          <p:attrName>style.visibility</p:attrName>
                                        </p:attrNameLst>
                                      </p:cBhvr>
                                      <p:to>
                                        <p:strVal val="visible"/>
                                      </p:to>
                                    </p:set>
                                    <p:animEffect transition="in" filter="wipe(up)">
                                      <p:cBhvr>
                                        <p:cTn id="148" dur="500"/>
                                        <p:tgtEl>
                                          <p:spTgt spid="8"/>
                                        </p:tgtEl>
                                      </p:cBhvr>
                                    </p:animEffect>
                                  </p:childTnLst>
                                </p:cTn>
                              </p:par>
                            </p:childTnLst>
                          </p:cTn>
                        </p:par>
                        <p:par>
                          <p:cTn id="149" fill="hold">
                            <p:stCondLst>
                              <p:cond delay="3000"/>
                            </p:stCondLst>
                            <p:childTnLst>
                              <p:par>
                                <p:cTn id="150" presetID="22" presetClass="entr" presetSubtype="2" fill="hold" nodeType="afterEffect">
                                  <p:stCondLst>
                                    <p:cond delay="0"/>
                                  </p:stCondLst>
                                  <p:childTnLst>
                                    <p:set>
                                      <p:cBhvr>
                                        <p:cTn id="151" dur="1" fill="hold">
                                          <p:stCondLst>
                                            <p:cond delay="0"/>
                                          </p:stCondLst>
                                        </p:cTn>
                                        <p:tgtEl>
                                          <p:spTgt spid="102"/>
                                        </p:tgtEl>
                                        <p:attrNameLst>
                                          <p:attrName>style.visibility</p:attrName>
                                        </p:attrNameLst>
                                      </p:cBhvr>
                                      <p:to>
                                        <p:strVal val="visible"/>
                                      </p:to>
                                    </p:set>
                                    <p:animEffect transition="in" filter="wipe(right)">
                                      <p:cBhvr>
                                        <p:cTn id="152" dur="500"/>
                                        <p:tgtEl>
                                          <p:spTgt spid="102"/>
                                        </p:tgtEl>
                                      </p:cBhvr>
                                    </p:animEffect>
                                  </p:childTnLst>
                                </p:cTn>
                              </p:par>
                              <p:par>
                                <p:cTn id="153" presetID="22" presetClass="entr" presetSubtype="2"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wipe(right)">
                                      <p:cBhvr>
                                        <p:cTn id="155" dur="500"/>
                                        <p:tgtEl>
                                          <p:spTgt spid="14"/>
                                        </p:tgtEl>
                                      </p:cBhvr>
                                    </p:animEffect>
                                  </p:childTnLst>
                                </p:cTn>
                              </p:par>
                            </p:childTnLst>
                          </p:cTn>
                        </p:par>
                        <p:par>
                          <p:cTn id="156" fill="hold">
                            <p:stCondLst>
                              <p:cond delay="3500"/>
                            </p:stCondLst>
                            <p:childTnLst>
                              <p:par>
                                <p:cTn id="157" presetID="22" presetClass="entr" presetSubtype="8" fill="hold" nodeType="afterEffect">
                                  <p:stCondLst>
                                    <p:cond delay="0"/>
                                  </p:stCondLst>
                                  <p:childTnLst>
                                    <p:set>
                                      <p:cBhvr>
                                        <p:cTn id="158" dur="1" fill="hold">
                                          <p:stCondLst>
                                            <p:cond delay="0"/>
                                          </p:stCondLst>
                                        </p:cTn>
                                        <p:tgtEl>
                                          <p:spTgt spid="137"/>
                                        </p:tgtEl>
                                        <p:attrNameLst>
                                          <p:attrName>style.visibility</p:attrName>
                                        </p:attrNameLst>
                                      </p:cBhvr>
                                      <p:to>
                                        <p:strVal val="visible"/>
                                      </p:to>
                                    </p:set>
                                    <p:animEffect transition="in" filter="wipe(left)">
                                      <p:cBhvr>
                                        <p:cTn id="159" dur="500"/>
                                        <p:tgtEl>
                                          <p:spTgt spid="137"/>
                                        </p:tgtEl>
                                      </p:cBhvr>
                                    </p:animEffect>
                                  </p:childTnLst>
                                </p:cTn>
                              </p:par>
                            </p:childTnLst>
                          </p:cTn>
                        </p:par>
                        <p:par>
                          <p:cTn id="160" fill="hold">
                            <p:stCondLst>
                              <p:cond delay="4000"/>
                            </p:stCondLst>
                            <p:childTnLst>
                              <p:par>
                                <p:cTn id="161" presetID="1" presetClass="entr" presetSubtype="0" fill="hold" grpId="0" nodeType="afterEffect">
                                  <p:stCondLst>
                                    <p:cond delay="0"/>
                                  </p:stCondLst>
                                  <p:childTnLst>
                                    <p:set>
                                      <p:cBhvr>
                                        <p:cTn id="162" dur="1" fill="hold">
                                          <p:stCondLst>
                                            <p:cond delay="0"/>
                                          </p:stCondLst>
                                        </p:cTn>
                                        <p:tgtEl>
                                          <p:spTgt spid="12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5"/>
                                        </p:tgtEl>
                                        <p:attrNameLst>
                                          <p:attrName>style.visibility</p:attrName>
                                        </p:attrNameLst>
                                      </p:cBhvr>
                                      <p:to>
                                        <p:strVal val="visible"/>
                                      </p:to>
                                    </p:set>
                                  </p:childTnLst>
                                </p:cTn>
                              </p:par>
                            </p:childTnLst>
                          </p:cTn>
                        </p:par>
                        <p:par>
                          <p:cTn id="167" fill="hold">
                            <p:stCondLst>
                              <p:cond delay="4000"/>
                            </p:stCondLst>
                            <p:childTnLst>
                              <p:par>
                                <p:cTn id="168" presetID="22" presetClass="entr" presetSubtype="8" fill="hold" nodeType="afterEffect">
                                  <p:stCondLst>
                                    <p:cond delay="0"/>
                                  </p:stCondLst>
                                  <p:childTnLst>
                                    <p:set>
                                      <p:cBhvr>
                                        <p:cTn id="169" dur="1" fill="hold">
                                          <p:stCondLst>
                                            <p:cond delay="0"/>
                                          </p:stCondLst>
                                        </p:cTn>
                                        <p:tgtEl>
                                          <p:spTgt spid="127"/>
                                        </p:tgtEl>
                                        <p:attrNameLst>
                                          <p:attrName>style.visibility</p:attrName>
                                        </p:attrNameLst>
                                      </p:cBhvr>
                                      <p:to>
                                        <p:strVal val="visible"/>
                                      </p:to>
                                    </p:set>
                                    <p:animEffect transition="in" filter="wipe(left)">
                                      <p:cBhvr>
                                        <p:cTn id="170" dur="500"/>
                                        <p:tgtEl>
                                          <p:spTgt spid="127"/>
                                        </p:tgtEl>
                                      </p:cBhvr>
                                    </p:animEffect>
                                  </p:childTnLst>
                                </p:cTn>
                              </p:par>
                              <p:par>
                                <p:cTn id="171" presetID="22" presetClass="entr" presetSubtype="2" fill="hold" nodeType="withEffect">
                                  <p:stCondLst>
                                    <p:cond delay="0"/>
                                  </p:stCondLst>
                                  <p:childTnLst>
                                    <p:set>
                                      <p:cBhvr>
                                        <p:cTn id="172" dur="1" fill="hold">
                                          <p:stCondLst>
                                            <p:cond delay="0"/>
                                          </p:stCondLst>
                                        </p:cTn>
                                        <p:tgtEl>
                                          <p:spTgt spid="145"/>
                                        </p:tgtEl>
                                        <p:attrNameLst>
                                          <p:attrName>style.visibility</p:attrName>
                                        </p:attrNameLst>
                                      </p:cBhvr>
                                      <p:to>
                                        <p:strVal val="visible"/>
                                      </p:to>
                                    </p:set>
                                    <p:animEffect transition="in" filter="wipe(right)">
                                      <p:cBhvr>
                                        <p:cTn id="173" dur="500"/>
                                        <p:tgtEl>
                                          <p:spTgt spid="145"/>
                                        </p:tgtEl>
                                      </p:cBhvr>
                                    </p:animEffect>
                                  </p:childTnLst>
                                </p:cTn>
                              </p:par>
                            </p:childTnLst>
                          </p:cTn>
                        </p:par>
                        <p:par>
                          <p:cTn id="174" fill="hold">
                            <p:stCondLst>
                              <p:cond delay="4500"/>
                            </p:stCondLst>
                            <p:childTnLst>
                              <p:par>
                                <p:cTn id="175" presetID="22" presetClass="entr" presetSubtype="8" fill="hold" nodeType="afterEffect">
                                  <p:stCondLst>
                                    <p:cond delay="0"/>
                                  </p:stCondLst>
                                  <p:childTnLst>
                                    <p:set>
                                      <p:cBhvr>
                                        <p:cTn id="176" dur="1" fill="hold">
                                          <p:stCondLst>
                                            <p:cond delay="0"/>
                                          </p:stCondLst>
                                        </p:cTn>
                                        <p:tgtEl>
                                          <p:spTgt spid="108"/>
                                        </p:tgtEl>
                                        <p:attrNameLst>
                                          <p:attrName>style.visibility</p:attrName>
                                        </p:attrNameLst>
                                      </p:cBhvr>
                                      <p:to>
                                        <p:strVal val="visible"/>
                                      </p:to>
                                    </p:set>
                                    <p:animEffect transition="in" filter="wipe(left)">
                                      <p:cBhvr>
                                        <p:cTn id="177" dur="500"/>
                                        <p:tgtEl>
                                          <p:spTgt spid="108"/>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nodeType="clickEffect">
                                  <p:stCondLst>
                                    <p:cond delay="0"/>
                                  </p:stCondLst>
                                  <p:childTnLst>
                                    <p:set>
                                      <p:cBhvr>
                                        <p:cTn id="181" dur="1" fill="hold">
                                          <p:stCondLst>
                                            <p:cond delay="0"/>
                                          </p:stCondLst>
                                        </p:cTn>
                                        <p:tgtEl>
                                          <p:spTgt spid="16">
                                            <p:txEl>
                                              <p:pRg st="7" end="7"/>
                                            </p:txEl>
                                          </p:spTgt>
                                        </p:tgtEl>
                                        <p:attrNameLst>
                                          <p:attrName>style.visibility</p:attrName>
                                        </p:attrNameLst>
                                      </p:cBhvr>
                                      <p:to>
                                        <p:strVal val="visible"/>
                                      </p:to>
                                    </p:set>
                                    <p:animEffect transition="in" filter="wipe(up)">
                                      <p:cBhvr>
                                        <p:cTn id="182" dur="500"/>
                                        <p:tgtEl>
                                          <p:spTgt spid="16">
                                            <p:txEl>
                                              <p:pRg st="7" end="7"/>
                                            </p:txEl>
                                          </p:spTgt>
                                        </p:tgtEl>
                                      </p:cBhvr>
                                    </p:animEffect>
                                  </p:childTnLst>
                                </p:cTn>
                              </p:par>
                            </p:childTnLst>
                          </p:cTn>
                        </p:par>
                        <p:par>
                          <p:cTn id="183" fill="hold">
                            <p:stCondLst>
                              <p:cond delay="500"/>
                            </p:stCondLst>
                            <p:childTnLst>
                              <p:par>
                                <p:cTn id="184" presetID="22" presetClass="entr" presetSubtype="2" fill="hold" nodeType="afterEffect">
                                  <p:stCondLst>
                                    <p:cond delay="0"/>
                                  </p:stCondLst>
                                  <p:childTnLst>
                                    <p:set>
                                      <p:cBhvr>
                                        <p:cTn id="185" dur="1" fill="hold">
                                          <p:stCondLst>
                                            <p:cond delay="0"/>
                                          </p:stCondLst>
                                        </p:cTn>
                                        <p:tgtEl>
                                          <p:spTgt spid="106"/>
                                        </p:tgtEl>
                                        <p:attrNameLst>
                                          <p:attrName>style.visibility</p:attrName>
                                        </p:attrNameLst>
                                      </p:cBhvr>
                                      <p:to>
                                        <p:strVal val="visible"/>
                                      </p:to>
                                    </p:set>
                                    <p:animEffect transition="in" filter="wipe(right)">
                                      <p:cBhvr>
                                        <p:cTn id="186" dur="500"/>
                                        <p:tgtEl>
                                          <p:spTgt spid="106"/>
                                        </p:tgtEl>
                                      </p:cBhvr>
                                    </p:animEffect>
                                  </p:childTnLst>
                                </p:cTn>
                              </p:par>
                            </p:childTnLst>
                          </p:cTn>
                        </p:par>
                        <p:par>
                          <p:cTn id="187" fill="hold">
                            <p:stCondLst>
                              <p:cond delay="1000"/>
                            </p:stCondLst>
                            <p:childTnLst>
                              <p:par>
                                <p:cTn id="188" presetID="22" presetClass="entr" presetSubtype="2" fill="hold" nodeType="afterEffect">
                                  <p:stCondLst>
                                    <p:cond delay="0"/>
                                  </p:stCondLst>
                                  <p:childTnLst>
                                    <p:set>
                                      <p:cBhvr>
                                        <p:cTn id="189" dur="1" fill="hold">
                                          <p:stCondLst>
                                            <p:cond delay="0"/>
                                          </p:stCondLst>
                                        </p:cTn>
                                        <p:tgtEl>
                                          <p:spTgt spid="119"/>
                                        </p:tgtEl>
                                        <p:attrNameLst>
                                          <p:attrName>style.visibility</p:attrName>
                                        </p:attrNameLst>
                                      </p:cBhvr>
                                      <p:to>
                                        <p:strVal val="visible"/>
                                      </p:to>
                                    </p:set>
                                    <p:animEffect transition="in" filter="wipe(right)">
                                      <p:cBhvr>
                                        <p:cTn id="190" dur="500"/>
                                        <p:tgtEl>
                                          <p:spTgt spid="119"/>
                                        </p:tgtEl>
                                      </p:cBhvr>
                                    </p:animEffect>
                                  </p:childTnLst>
                                </p:cTn>
                              </p:par>
                            </p:childTnLst>
                          </p:cTn>
                        </p:par>
                        <p:par>
                          <p:cTn id="191" fill="hold">
                            <p:stCondLst>
                              <p:cond delay="1500"/>
                            </p:stCondLst>
                            <p:childTnLst>
                              <p:par>
                                <p:cTn id="192" presetID="22" presetClass="entr" presetSubtype="2" fill="hold" nodeType="afterEffect">
                                  <p:stCondLst>
                                    <p:cond delay="0"/>
                                  </p:stCondLst>
                                  <p:childTnLst>
                                    <p:set>
                                      <p:cBhvr>
                                        <p:cTn id="193" dur="1" fill="hold">
                                          <p:stCondLst>
                                            <p:cond delay="0"/>
                                          </p:stCondLst>
                                        </p:cTn>
                                        <p:tgtEl>
                                          <p:spTgt spid="125"/>
                                        </p:tgtEl>
                                        <p:attrNameLst>
                                          <p:attrName>style.visibility</p:attrName>
                                        </p:attrNameLst>
                                      </p:cBhvr>
                                      <p:to>
                                        <p:strVal val="visible"/>
                                      </p:to>
                                    </p:set>
                                    <p:animEffect transition="in" filter="wipe(right)">
                                      <p:cBhvr>
                                        <p:cTn id="194" dur="500"/>
                                        <p:tgtEl>
                                          <p:spTgt spid="125"/>
                                        </p:tgtEl>
                                      </p:cBhvr>
                                    </p:animEffect>
                                  </p:childTnLst>
                                </p:cTn>
                              </p:par>
                              <p:par>
                                <p:cTn id="195" presetID="22" presetClass="entr" presetSubtype="1" fill="hold" nodeType="withEffect">
                                  <p:stCondLst>
                                    <p:cond delay="0"/>
                                  </p:stCondLst>
                                  <p:childTnLst>
                                    <p:set>
                                      <p:cBhvr>
                                        <p:cTn id="196" dur="1" fill="hold">
                                          <p:stCondLst>
                                            <p:cond delay="0"/>
                                          </p:stCondLst>
                                        </p:cTn>
                                        <p:tgtEl>
                                          <p:spTgt spid="76"/>
                                        </p:tgtEl>
                                        <p:attrNameLst>
                                          <p:attrName>style.visibility</p:attrName>
                                        </p:attrNameLst>
                                      </p:cBhvr>
                                      <p:to>
                                        <p:strVal val="visible"/>
                                      </p:to>
                                    </p:set>
                                    <p:animEffect transition="in" filter="wipe(up)">
                                      <p:cBhvr>
                                        <p:cTn id="197" dur="500"/>
                                        <p:tgtEl>
                                          <p:spTgt spid="76"/>
                                        </p:tgtEl>
                                      </p:cBhvr>
                                    </p:animEffect>
                                  </p:childTnLst>
                                </p:cTn>
                              </p:par>
                              <p:par>
                                <p:cTn id="198" presetID="22" presetClass="entr" presetSubtype="1" fill="hold" nodeType="withEffect">
                                  <p:stCondLst>
                                    <p:cond delay="0"/>
                                  </p:stCondLst>
                                  <p:childTnLst>
                                    <p:set>
                                      <p:cBhvr>
                                        <p:cTn id="199" dur="1" fill="hold">
                                          <p:stCondLst>
                                            <p:cond delay="0"/>
                                          </p:stCondLst>
                                        </p:cTn>
                                        <p:tgtEl>
                                          <p:spTgt spid="74"/>
                                        </p:tgtEl>
                                        <p:attrNameLst>
                                          <p:attrName>style.visibility</p:attrName>
                                        </p:attrNameLst>
                                      </p:cBhvr>
                                      <p:to>
                                        <p:strVal val="visible"/>
                                      </p:to>
                                    </p:set>
                                    <p:animEffect transition="in" filter="wipe(up)">
                                      <p:cBhvr>
                                        <p:cTn id="200" dur="500"/>
                                        <p:tgtEl>
                                          <p:spTgt spid="74"/>
                                        </p:tgtEl>
                                      </p:cBhvr>
                                    </p:animEffect>
                                  </p:childTnLst>
                                </p:cTn>
                              </p:par>
                            </p:childTnLst>
                          </p:cTn>
                        </p:par>
                        <p:par>
                          <p:cTn id="201" fill="hold">
                            <p:stCondLst>
                              <p:cond delay="2000"/>
                            </p:stCondLst>
                            <p:childTnLst>
                              <p:par>
                                <p:cTn id="202" presetID="22" presetClass="entr" presetSubtype="1" fill="hold" grpId="0" nodeType="after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wipe(up)">
                                      <p:cBhvr>
                                        <p:cTn id="204" dur="500"/>
                                        <p:tgtEl>
                                          <p:spTgt spid="9"/>
                                        </p:tgtEl>
                                      </p:cBhvr>
                                    </p:animEffect>
                                  </p:childTnLst>
                                </p:cTn>
                              </p:par>
                            </p:childTnLst>
                          </p:cTn>
                        </p:par>
                        <p:par>
                          <p:cTn id="205" fill="hold">
                            <p:stCondLst>
                              <p:cond delay="2500"/>
                            </p:stCondLst>
                            <p:childTnLst>
                              <p:par>
                                <p:cTn id="206" presetID="22" presetClass="entr" presetSubtype="2" fill="hold" nodeType="afterEffect">
                                  <p:stCondLst>
                                    <p:cond delay="0"/>
                                  </p:stCondLst>
                                  <p:childTnLst>
                                    <p:set>
                                      <p:cBhvr>
                                        <p:cTn id="207" dur="1" fill="hold">
                                          <p:stCondLst>
                                            <p:cond delay="0"/>
                                          </p:stCondLst>
                                        </p:cTn>
                                        <p:tgtEl>
                                          <p:spTgt spid="101"/>
                                        </p:tgtEl>
                                        <p:attrNameLst>
                                          <p:attrName>style.visibility</p:attrName>
                                        </p:attrNameLst>
                                      </p:cBhvr>
                                      <p:to>
                                        <p:strVal val="visible"/>
                                      </p:to>
                                    </p:set>
                                    <p:animEffect transition="in" filter="wipe(right)">
                                      <p:cBhvr>
                                        <p:cTn id="208" dur="500"/>
                                        <p:tgtEl>
                                          <p:spTgt spid="101"/>
                                        </p:tgtEl>
                                      </p:cBhvr>
                                    </p:animEffect>
                                  </p:childTnLst>
                                </p:cTn>
                              </p:par>
                            </p:childTnLst>
                          </p:cTn>
                        </p:par>
                        <p:par>
                          <p:cTn id="209" fill="hold">
                            <p:stCondLst>
                              <p:cond delay="3000"/>
                            </p:stCondLst>
                            <p:childTnLst>
                              <p:par>
                                <p:cTn id="210" presetID="22" presetClass="entr" presetSubtype="8" fill="hold" nodeType="afterEffect">
                                  <p:stCondLst>
                                    <p:cond delay="0"/>
                                  </p:stCondLst>
                                  <p:childTnLst>
                                    <p:set>
                                      <p:cBhvr>
                                        <p:cTn id="211" dur="1" fill="hold">
                                          <p:stCondLst>
                                            <p:cond delay="0"/>
                                          </p:stCondLst>
                                        </p:cTn>
                                        <p:tgtEl>
                                          <p:spTgt spid="156"/>
                                        </p:tgtEl>
                                        <p:attrNameLst>
                                          <p:attrName>style.visibility</p:attrName>
                                        </p:attrNameLst>
                                      </p:cBhvr>
                                      <p:to>
                                        <p:strVal val="visible"/>
                                      </p:to>
                                    </p:set>
                                    <p:animEffect transition="in" filter="wipe(left)">
                                      <p:cBhvr>
                                        <p:cTn id="212" dur="500"/>
                                        <p:tgtEl>
                                          <p:spTgt spid="156"/>
                                        </p:tgtEl>
                                      </p:cBhvr>
                                    </p:animEffect>
                                  </p:childTnLst>
                                </p:cTn>
                              </p:par>
                            </p:childTnLst>
                          </p:cTn>
                        </p:par>
                        <p:par>
                          <p:cTn id="213" fill="hold">
                            <p:stCondLst>
                              <p:cond delay="3500"/>
                            </p:stCondLst>
                            <p:childTnLst>
                              <p:par>
                                <p:cTn id="214" presetID="1" presetClass="entr" presetSubtype="0" fill="hold" grpId="0" nodeType="afterEffect">
                                  <p:stCondLst>
                                    <p:cond delay="0"/>
                                  </p:stCondLst>
                                  <p:childTnLst>
                                    <p:set>
                                      <p:cBhvr>
                                        <p:cTn id="215" dur="1" fill="hold">
                                          <p:stCondLst>
                                            <p:cond delay="0"/>
                                          </p:stCondLst>
                                        </p:cTn>
                                        <p:tgtEl>
                                          <p:spTgt spid="154"/>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157"/>
                                        </p:tgtEl>
                                        <p:attrNameLst>
                                          <p:attrName>style.visibility</p:attrName>
                                        </p:attrNameLst>
                                      </p:cBhvr>
                                      <p:to>
                                        <p:strVal val="visible"/>
                                      </p:to>
                                    </p:set>
                                  </p:childTnLst>
                                </p:cTn>
                              </p:par>
                            </p:childTnLst>
                          </p:cTn>
                        </p:par>
                        <p:par>
                          <p:cTn id="218" fill="hold">
                            <p:stCondLst>
                              <p:cond delay="3500"/>
                            </p:stCondLst>
                            <p:childTnLst>
                              <p:par>
                                <p:cTn id="219" presetID="22" presetClass="entr" presetSubtype="8" fill="hold" nodeType="afterEffect">
                                  <p:stCondLst>
                                    <p:cond delay="0"/>
                                  </p:stCondLst>
                                  <p:childTnLst>
                                    <p:set>
                                      <p:cBhvr>
                                        <p:cTn id="220" dur="1" fill="hold">
                                          <p:stCondLst>
                                            <p:cond delay="0"/>
                                          </p:stCondLst>
                                        </p:cTn>
                                        <p:tgtEl>
                                          <p:spTgt spid="155"/>
                                        </p:tgtEl>
                                        <p:attrNameLst>
                                          <p:attrName>style.visibility</p:attrName>
                                        </p:attrNameLst>
                                      </p:cBhvr>
                                      <p:to>
                                        <p:strVal val="visible"/>
                                      </p:to>
                                    </p:set>
                                    <p:animEffect transition="in" filter="wipe(left)">
                                      <p:cBhvr>
                                        <p:cTn id="221" dur="500"/>
                                        <p:tgtEl>
                                          <p:spTgt spid="155"/>
                                        </p:tgtEl>
                                      </p:cBhvr>
                                    </p:animEffect>
                                  </p:childTnLst>
                                </p:cTn>
                              </p:par>
                              <p:par>
                                <p:cTn id="222" presetID="22" presetClass="entr" presetSubtype="2" fill="hold" nodeType="withEffect">
                                  <p:stCondLst>
                                    <p:cond delay="0"/>
                                  </p:stCondLst>
                                  <p:childTnLst>
                                    <p:set>
                                      <p:cBhvr>
                                        <p:cTn id="223" dur="1" fill="hold">
                                          <p:stCondLst>
                                            <p:cond delay="0"/>
                                          </p:stCondLst>
                                        </p:cTn>
                                        <p:tgtEl>
                                          <p:spTgt spid="158"/>
                                        </p:tgtEl>
                                        <p:attrNameLst>
                                          <p:attrName>style.visibility</p:attrName>
                                        </p:attrNameLst>
                                      </p:cBhvr>
                                      <p:to>
                                        <p:strVal val="visible"/>
                                      </p:to>
                                    </p:set>
                                    <p:animEffect transition="in" filter="wipe(right)">
                                      <p:cBhvr>
                                        <p:cTn id="224" dur="500"/>
                                        <p:tgtEl>
                                          <p:spTgt spid="158"/>
                                        </p:tgtEl>
                                      </p:cBhvr>
                                    </p:animEffect>
                                  </p:childTnLst>
                                </p:cTn>
                              </p:par>
                            </p:childTnLst>
                          </p:cTn>
                        </p:par>
                        <p:par>
                          <p:cTn id="225" fill="hold">
                            <p:stCondLst>
                              <p:cond delay="4000"/>
                            </p:stCondLst>
                            <p:childTnLst>
                              <p:par>
                                <p:cTn id="226" presetID="22" presetClass="entr" presetSubtype="8" fill="hold" nodeType="afterEffect">
                                  <p:stCondLst>
                                    <p:cond delay="0"/>
                                  </p:stCondLst>
                                  <p:childTnLst>
                                    <p:set>
                                      <p:cBhvr>
                                        <p:cTn id="227" dur="1" fill="hold">
                                          <p:stCondLst>
                                            <p:cond delay="0"/>
                                          </p:stCondLst>
                                        </p:cTn>
                                        <p:tgtEl>
                                          <p:spTgt spid="112"/>
                                        </p:tgtEl>
                                        <p:attrNameLst>
                                          <p:attrName>style.visibility</p:attrName>
                                        </p:attrNameLst>
                                      </p:cBhvr>
                                      <p:to>
                                        <p:strVal val="visible"/>
                                      </p:to>
                                    </p:set>
                                    <p:animEffect transition="in" filter="wipe(left)">
                                      <p:cBhvr>
                                        <p:cTn id="228" dur="500"/>
                                        <p:tgtEl>
                                          <p:spTgt spid="112"/>
                                        </p:tgtEl>
                                      </p:cBhvr>
                                    </p:animEffect>
                                  </p:childTnLst>
                                </p:cTn>
                              </p:par>
                            </p:childTnLst>
                          </p:cTn>
                        </p:par>
                      </p:childTnLst>
                    </p:cTn>
                  </p:par>
                  <p:par>
                    <p:cTn id="229" fill="hold">
                      <p:stCondLst>
                        <p:cond delay="indefinite"/>
                      </p:stCondLst>
                      <p:childTnLst>
                        <p:par>
                          <p:cTn id="230" fill="hold">
                            <p:stCondLst>
                              <p:cond delay="0"/>
                            </p:stCondLst>
                            <p:childTnLst>
                              <p:par>
                                <p:cTn id="231" presetID="2" presetClass="entr" presetSubtype="1" fill="hold" nodeType="clickEffect">
                                  <p:stCondLst>
                                    <p:cond delay="0"/>
                                  </p:stCondLst>
                                  <p:childTnLst>
                                    <p:set>
                                      <p:cBhvr>
                                        <p:cTn id="232" dur="1" fill="hold">
                                          <p:stCondLst>
                                            <p:cond delay="0"/>
                                          </p:stCondLst>
                                        </p:cTn>
                                        <p:tgtEl>
                                          <p:spTgt spid="16">
                                            <p:txEl>
                                              <p:pRg st="10" end="10"/>
                                            </p:txEl>
                                          </p:spTgt>
                                        </p:tgtEl>
                                        <p:attrNameLst>
                                          <p:attrName>style.visibility</p:attrName>
                                        </p:attrNameLst>
                                      </p:cBhvr>
                                      <p:to>
                                        <p:strVal val="visible"/>
                                      </p:to>
                                    </p:set>
                                    <p:anim calcmode="lin" valueType="num">
                                      <p:cBhvr additive="base">
                                        <p:cTn id="233"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234" dur="500" fill="hold"/>
                                        <p:tgtEl>
                                          <p:spTgt spid="16">
                                            <p:txEl>
                                              <p:pRg st="10" end="10"/>
                                            </p:txEl>
                                          </p:spTgt>
                                        </p:tgtEl>
                                        <p:attrNameLst>
                                          <p:attrName>ppt_y</p:attrName>
                                        </p:attrNameLst>
                                      </p:cBhvr>
                                      <p:tavLst>
                                        <p:tav tm="0">
                                          <p:val>
                                            <p:strVal val="0-#ppt_h/2"/>
                                          </p:val>
                                        </p:tav>
                                        <p:tav tm="100000">
                                          <p:val>
                                            <p:strVal val="#ppt_y"/>
                                          </p:val>
                                        </p:tav>
                                      </p:tavLst>
                                    </p:anim>
                                  </p:childTnLst>
                                </p:cTn>
                              </p:par>
                            </p:childTnLst>
                          </p:cTn>
                        </p:par>
                        <p:par>
                          <p:cTn id="235" fill="hold">
                            <p:stCondLst>
                              <p:cond delay="500"/>
                            </p:stCondLst>
                            <p:childTnLst>
                              <p:par>
                                <p:cTn id="236" presetID="22" presetClass="entr" presetSubtype="2" fill="hold" nodeType="afterEffect">
                                  <p:stCondLst>
                                    <p:cond delay="0"/>
                                  </p:stCondLst>
                                  <p:childTnLst>
                                    <p:set>
                                      <p:cBhvr>
                                        <p:cTn id="237" dur="1" fill="hold">
                                          <p:stCondLst>
                                            <p:cond delay="0"/>
                                          </p:stCondLst>
                                        </p:cTn>
                                        <p:tgtEl>
                                          <p:spTgt spid="107"/>
                                        </p:tgtEl>
                                        <p:attrNameLst>
                                          <p:attrName>style.visibility</p:attrName>
                                        </p:attrNameLst>
                                      </p:cBhvr>
                                      <p:to>
                                        <p:strVal val="visible"/>
                                      </p:to>
                                    </p:set>
                                    <p:animEffect transition="in" filter="wipe(right)">
                                      <p:cBhvr>
                                        <p:cTn id="238" dur="500"/>
                                        <p:tgtEl>
                                          <p:spTgt spid="107"/>
                                        </p:tgtEl>
                                      </p:cBhvr>
                                    </p:animEffect>
                                  </p:childTnLst>
                                </p:cTn>
                              </p:par>
                            </p:childTnLst>
                          </p:cTn>
                        </p:par>
                        <p:par>
                          <p:cTn id="239" fill="hold">
                            <p:stCondLst>
                              <p:cond delay="1000"/>
                            </p:stCondLst>
                            <p:childTnLst>
                              <p:par>
                                <p:cTn id="240" presetID="22" presetClass="entr" presetSubtype="2" fill="hold" nodeType="afterEffect">
                                  <p:stCondLst>
                                    <p:cond delay="0"/>
                                  </p:stCondLst>
                                  <p:childTnLst>
                                    <p:set>
                                      <p:cBhvr>
                                        <p:cTn id="241" dur="1" fill="hold">
                                          <p:stCondLst>
                                            <p:cond delay="0"/>
                                          </p:stCondLst>
                                        </p:cTn>
                                        <p:tgtEl>
                                          <p:spTgt spid="120"/>
                                        </p:tgtEl>
                                        <p:attrNameLst>
                                          <p:attrName>style.visibility</p:attrName>
                                        </p:attrNameLst>
                                      </p:cBhvr>
                                      <p:to>
                                        <p:strVal val="visible"/>
                                      </p:to>
                                    </p:set>
                                    <p:animEffect transition="in" filter="wipe(right)">
                                      <p:cBhvr>
                                        <p:cTn id="242" dur="500"/>
                                        <p:tgtEl>
                                          <p:spTgt spid="120"/>
                                        </p:tgtEl>
                                      </p:cBhvr>
                                    </p:animEffect>
                                  </p:childTnLst>
                                </p:cTn>
                              </p:par>
                            </p:childTnLst>
                          </p:cTn>
                        </p:par>
                        <p:par>
                          <p:cTn id="243" fill="hold">
                            <p:stCondLst>
                              <p:cond delay="1500"/>
                            </p:stCondLst>
                            <p:childTnLst>
                              <p:par>
                                <p:cTn id="244" presetID="22" presetClass="entr" presetSubtype="2" fill="hold" nodeType="afterEffect">
                                  <p:stCondLst>
                                    <p:cond delay="0"/>
                                  </p:stCondLst>
                                  <p:childTnLst>
                                    <p:set>
                                      <p:cBhvr>
                                        <p:cTn id="245" dur="1" fill="hold">
                                          <p:stCondLst>
                                            <p:cond delay="0"/>
                                          </p:stCondLst>
                                        </p:cTn>
                                        <p:tgtEl>
                                          <p:spTgt spid="126"/>
                                        </p:tgtEl>
                                        <p:attrNameLst>
                                          <p:attrName>style.visibility</p:attrName>
                                        </p:attrNameLst>
                                      </p:cBhvr>
                                      <p:to>
                                        <p:strVal val="visible"/>
                                      </p:to>
                                    </p:set>
                                    <p:animEffect transition="in" filter="wipe(right)">
                                      <p:cBhvr>
                                        <p:cTn id="246" dur="500"/>
                                        <p:tgtEl>
                                          <p:spTgt spid="126"/>
                                        </p:tgtEl>
                                      </p:cBhvr>
                                    </p:animEffect>
                                  </p:childTnLst>
                                </p:cTn>
                              </p:par>
                              <p:par>
                                <p:cTn id="247" presetID="22" presetClass="entr" presetSubtype="1" fill="hold" nodeType="withEffect">
                                  <p:stCondLst>
                                    <p:cond delay="0"/>
                                  </p:stCondLst>
                                  <p:childTnLst>
                                    <p:set>
                                      <p:cBhvr>
                                        <p:cTn id="248" dur="1" fill="hold">
                                          <p:stCondLst>
                                            <p:cond delay="0"/>
                                          </p:stCondLst>
                                        </p:cTn>
                                        <p:tgtEl>
                                          <p:spTgt spid="81"/>
                                        </p:tgtEl>
                                        <p:attrNameLst>
                                          <p:attrName>style.visibility</p:attrName>
                                        </p:attrNameLst>
                                      </p:cBhvr>
                                      <p:to>
                                        <p:strVal val="visible"/>
                                      </p:to>
                                    </p:set>
                                    <p:animEffect transition="in" filter="wipe(up)">
                                      <p:cBhvr>
                                        <p:cTn id="249" dur="500"/>
                                        <p:tgtEl>
                                          <p:spTgt spid="81"/>
                                        </p:tgtEl>
                                      </p:cBhvr>
                                    </p:animEffect>
                                  </p:childTnLst>
                                </p:cTn>
                              </p:par>
                              <p:par>
                                <p:cTn id="250" presetID="22" presetClass="entr" presetSubtype="1" fill="hold" nodeType="withEffect">
                                  <p:stCondLst>
                                    <p:cond delay="0"/>
                                  </p:stCondLst>
                                  <p:childTnLst>
                                    <p:set>
                                      <p:cBhvr>
                                        <p:cTn id="251" dur="1" fill="hold">
                                          <p:stCondLst>
                                            <p:cond delay="0"/>
                                          </p:stCondLst>
                                        </p:cTn>
                                        <p:tgtEl>
                                          <p:spTgt spid="75"/>
                                        </p:tgtEl>
                                        <p:attrNameLst>
                                          <p:attrName>style.visibility</p:attrName>
                                        </p:attrNameLst>
                                      </p:cBhvr>
                                      <p:to>
                                        <p:strVal val="visible"/>
                                      </p:to>
                                    </p:set>
                                    <p:animEffect transition="in" filter="wipe(up)">
                                      <p:cBhvr>
                                        <p:cTn id="252" dur="500"/>
                                        <p:tgtEl>
                                          <p:spTgt spid="75"/>
                                        </p:tgtEl>
                                      </p:cBhvr>
                                    </p:animEffect>
                                  </p:childTnLst>
                                </p:cTn>
                              </p:par>
                            </p:childTnLst>
                          </p:cTn>
                        </p:par>
                        <p:par>
                          <p:cTn id="253" fill="hold">
                            <p:stCondLst>
                              <p:cond delay="2000"/>
                            </p:stCondLst>
                            <p:childTnLst>
                              <p:par>
                                <p:cTn id="254" presetID="22" presetClass="entr" presetSubtype="1" fill="hold" grpId="0" nodeType="afterEffect">
                                  <p:stCondLst>
                                    <p:cond delay="0"/>
                                  </p:stCondLst>
                                  <p:childTnLst>
                                    <p:set>
                                      <p:cBhvr>
                                        <p:cTn id="255" dur="1" fill="hold">
                                          <p:stCondLst>
                                            <p:cond delay="0"/>
                                          </p:stCondLst>
                                        </p:cTn>
                                        <p:tgtEl>
                                          <p:spTgt spid="10"/>
                                        </p:tgtEl>
                                        <p:attrNameLst>
                                          <p:attrName>style.visibility</p:attrName>
                                        </p:attrNameLst>
                                      </p:cBhvr>
                                      <p:to>
                                        <p:strVal val="visible"/>
                                      </p:to>
                                    </p:set>
                                    <p:animEffect transition="in" filter="wipe(up)">
                                      <p:cBhvr>
                                        <p:cTn id="256" dur="500"/>
                                        <p:tgtEl>
                                          <p:spTgt spid="10"/>
                                        </p:tgtEl>
                                      </p:cBhvr>
                                    </p:animEffect>
                                  </p:childTnLst>
                                </p:cTn>
                              </p:par>
                            </p:childTnLst>
                          </p:cTn>
                        </p:par>
                        <p:par>
                          <p:cTn id="257" fill="hold">
                            <p:stCondLst>
                              <p:cond delay="2500"/>
                            </p:stCondLst>
                            <p:childTnLst>
                              <p:par>
                                <p:cTn id="258" presetID="22" presetClass="entr" presetSubtype="2" fill="hold" nodeType="afterEffect">
                                  <p:stCondLst>
                                    <p:cond delay="0"/>
                                  </p:stCondLst>
                                  <p:childTnLst>
                                    <p:set>
                                      <p:cBhvr>
                                        <p:cTn id="259" dur="1" fill="hold">
                                          <p:stCondLst>
                                            <p:cond delay="0"/>
                                          </p:stCondLst>
                                        </p:cTn>
                                        <p:tgtEl>
                                          <p:spTgt spid="96"/>
                                        </p:tgtEl>
                                        <p:attrNameLst>
                                          <p:attrName>style.visibility</p:attrName>
                                        </p:attrNameLst>
                                      </p:cBhvr>
                                      <p:to>
                                        <p:strVal val="visible"/>
                                      </p:to>
                                    </p:set>
                                    <p:animEffect transition="in" filter="wipe(right)">
                                      <p:cBhvr>
                                        <p:cTn id="260" dur="500"/>
                                        <p:tgtEl>
                                          <p:spTgt spid="96"/>
                                        </p:tgtEl>
                                      </p:cBhvr>
                                    </p:animEffect>
                                  </p:childTnLst>
                                </p:cTn>
                              </p:par>
                            </p:childTnLst>
                          </p:cTn>
                        </p:par>
                        <p:par>
                          <p:cTn id="261" fill="hold">
                            <p:stCondLst>
                              <p:cond delay="3000"/>
                            </p:stCondLst>
                            <p:childTnLst>
                              <p:par>
                                <p:cTn id="262" presetID="22" presetClass="entr" presetSubtype="8" fill="hold" nodeType="afterEffect">
                                  <p:stCondLst>
                                    <p:cond delay="0"/>
                                  </p:stCondLst>
                                  <p:childTnLst>
                                    <p:set>
                                      <p:cBhvr>
                                        <p:cTn id="263" dur="1" fill="hold">
                                          <p:stCondLst>
                                            <p:cond delay="0"/>
                                          </p:stCondLst>
                                        </p:cTn>
                                        <p:tgtEl>
                                          <p:spTgt spid="163"/>
                                        </p:tgtEl>
                                        <p:attrNameLst>
                                          <p:attrName>style.visibility</p:attrName>
                                        </p:attrNameLst>
                                      </p:cBhvr>
                                      <p:to>
                                        <p:strVal val="visible"/>
                                      </p:to>
                                    </p:set>
                                    <p:animEffect transition="in" filter="wipe(left)">
                                      <p:cBhvr>
                                        <p:cTn id="264" dur="500"/>
                                        <p:tgtEl>
                                          <p:spTgt spid="163"/>
                                        </p:tgtEl>
                                      </p:cBhvr>
                                    </p:animEffect>
                                  </p:childTnLst>
                                </p:cTn>
                              </p:par>
                            </p:childTnLst>
                          </p:cTn>
                        </p:par>
                        <p:par>
                          <p:cTn id="265" fill="hold">
                            <p:stCondLst>
                              <p:cond delay="3500"/>
                            </p:stCondLst>
                            <p:childTnLst>
                              <p:par>
                                <p:cTn id="266" presetID="1" presetClass="entr" presetSubtype="0" fill="hold" nodeType="afterEffect">
                                  <p:stCondLst>
                                    <p:cond delay="0"/>
                                  </p:stCondLst>
                                  <p:childTnLst>
                                    <p:set>
                                      <p:cBhvr>
                                        <p:cTn id="267" dur="1" fill="hold">
                                          <p:stCondLst>
                                            <p:cond delay="0"/>
                                          </p:stCondLst>
                                        </p:cTn>
                                        <p:tgtEl>
                                          <p:spTgt spid="164"/>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161"/>
                                        </p:tgtEl>
                                        <p:attrNameLst>
                                          <p:attrName>style.visibility</p:attrName>
                                        </p:attrNameLst>
                                      </p:cBhvr>
                                      <p:to>
                                        <p:strVal val="visible"/>
                                      </p:to>
                                    </p:set>
                                  </p:childTnLst>
                                </p:cTn>
                              </p:par>
                            </p:childTnLst>
                          </p:cTn>
                        </p:par>
                        <p:par>
                          <p:cTn id="270" fill="hold">
                            <p:stCondLst>
                              <p:cond delay="3500"/>
                            </p:stCondLst>
                            <p:childTnLst>
                              <p:par>
                                <p:cTn id="271" presetID="22" presetClass="entr" presetSubtype="8" fill="hold" nodeType="afterEffect">
                                  <p:stCondLst>
                                    <p:cond delay="0"/>
                                  </p:stCondLst>
                                  <p:childTnLst>
                                    <p:set>
                                      <p:cBhvr>
                                        <p:cTn id="272" dur="1" fill="hold">
                                          <p:stCondLst>
                                            <p:cond delay="0"/>
                                          </p:stCondLst>
                                        </p:cTn>
                                        <p:tgtEl>
                                          <p:spTgt spid="162"/>
                                        </p:tgtEl>
                                        <p:attrNameLst>
                                          <p:attrName>style.visibility</p:attrName>
                                        </p:attrNameLst>
                                      </p:cBhvr>
                                      <p:to>
                                        <p:strVal val="visible"/>
                                      </p:to>
                                    </p:set>
                                    <p:animEffect transition="in" filter="wipe(left)">
                                      <p:cBhvr>
                                        <p:cTn id="273" dur="500"/>
                                        <p:tgtEl>
                                          <p:spTgt spid="162"/>
                                        </p:tgtEl>
                                      </p:cBhvr>
                                    </p:animEffect>
                                  </p:childTnLst>
                                </p:cTn>
                              </p:par>
                              <p:par>
                                <p:cTn id="274" presetID="22" presetClass="entr" presetSubtype="2" fill="hold" nodeType="withEffect">
                                  <p:stCondLst>
                                    <p:cond delay="0"/>
                                  </p:stCondLst>
                                  <p:childTnLst>
                                    <p:set>
                                      <p:cBhvr>
                                        <p:cTn id="275" dur="1" fill="hold">
                                          <p:stCondLst>
                                            <p:cond delay="0"/>
                                          </p:stCondLst>
                                        </p:cTn>
                                        <p:tgtEl>
                                          <p:spTgt spid="165"/>
                                        </p:tgtEl>
                                        <p:attrNameLst>
                                          <p:attrName>style.visibility</p:attrName>
                                        </p:attrNameLst>
                                      </p:cBhvr>
                                      <p:to>
                                        <p:strVal val="visible"/>
                                      </p:to>
                                    </p:set>
                                    <p:animEffect transition="in" filter="wipe(right)">
                                      <p:cBhvr>
                                        <p:cTn id="276" dur="500"/>
                                        <p:tgtEl>
                                          <p:spTgt spid="165"/>
                                        </p:tgtEl>
                                      </p:cBhvr>
                                    </p:animEffect>
                                  </p:childTnLst>
                                </p:cTn>
                              </p:par>
                            </p:childTnLst>
                          </p:cTn>
                        </p:par>
                        <p:par>
                          <p:cTn id="277" fill="hold">
                            <p:stCondLst>
                              <p:cond delay="4000"/>
                            </p:stCondLst>
                            <p:childTnLst>
                              <p:par>
                                <p:cTn id="278" presetID="22" presetClass="entr" presetSubtype="8" fill="hold" nodeType="afterEffect">
                                  <p:stCondLst>
                                    <p:cond delay="0"/>
                                  </p:stCondLst>
                                  <p:childTnLst>
                                    <p:set>
                                      <p:cBhvr>
                                        <p:cTn id="279" dur="1" fill="hold">
                                          <p:stCondLst>
                                            <p:cond delay="0"/>
                                          </p:stCondLst>
                                        </p:cTn>
                                        <p:tgtEl>
                                          <p:spTgt spid="113"/>
                                        </p:tgtEl>
                                        <p:attrNameLst>
                                          <p:attrName>style.visibility</p:attrName>
                                        </p:attrNameLst>
                                      </p:cBhvr>
                                      <p:to>
                                        <p:strVal val="visible"/>
                                      </p:to>
                                    </p:set>
                                    <p:animEffect transition="in" filter="wipe(left)">
                                      <p:cBhvr>
                                        <p:cTn id="280" dur="500"/>
                                        <p:tgtEl>
                                          <p:spTgt spid="113"/>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nodeType="clickEffect">
                                  <p:stCondLst>
                                    <p:cond delay="0"/>
                                  </p:stCondLst>
                                  <p:childTnLst>
                                    <p:set>
                                      <p:cBhvr>
                                        <p:cTn id="284" dur="1" fill="hold">
                                          <p:stCondLst>
                                            <p:cond delay="0"/>
                                          </p:stCondLst>
                                        </p:cTn>
                                        <p:tgtEl>
                                          <p:spTgt spid="89"/>
                                        </p:tgtEl>
                                        <p:attrNameLst>
                                          <p:attrName>style.visibility</p:attrName>
                                        </p:attrNameLst>
                                      </p:cBhvr>
                                      <p:to>
                                        <p:strVal val="visible"/>
                                      </p:to>
                                    </p:set>
                                    <p:animEffect transition="in" filter="wipe(left)">
                                      <p:cBhvr>
                                        <p:cTn id="285" dur="500"/>
                                        <p:tgtEl>
                                          <p:spTgt spid="89"/>
                                        </p:tgtEl>
                                      </p:cBhvr>
                                    </p:animEffect>
                                  </p:childTnLst>
                                </p:cTn>
                              </p:par>
                            </p:childTnLst>
                          </p:cTn>
                        </p:par>
                        <p:par>
                          <p:cTn id="286" fill="hold">
                            <p:stCondLst>
                              <p:cond delay="500"/>
                            </p:stCondLst>
                            <p:childTnLst>
                              <p:par>
                                <p:cTn id="287" presetID="22" presetClass="entr" presetSubtype="8" fill="hold" grpId="0" nodeType="afterEffect">
                                  <p:stCondLst>
                                    <p:cond delay="0"/>
                                  </p:stCondLst>
                                  <p:childTnLst>
                                    <p:set>
                                      <p:cBhvr>
                                        <p:cTn id="288" dur="1" fill="hold">
                                          <p:stCondLst>
                                            <p:cond delay="0"/>
                                          </p:stCondLst>
                                        </p:cTn>
                                        <p:tgtEl>
                                          <p:spTgt spid="12"/>
                                        </p:tgtEl>
                                        <p:attrNameLst>
                                          <p:attrName>style.visibility</p:attrName>
                                        </p:attrNameLst>
                                      </p:cBhvr>
                                      <p:to>
                                        <p:strVal val="visible"/>
                                      </p:to>
                                    </p:set>
                                    <p:animEffect transition="in" filter="wipe(left)">
                                      <p:cBhvr>
                                        <p:cTn id="289" dur="500"/>
                                        <p:tgtEl>
                                          <p:spTgt spid="12"/>
                                        </p:tgtEl>
                                      </p:cBhvr>
                                    </p:animEffect>
                                  </p:childTnLst>
                                </p:cTn>
                              </p:par>
                            </p:childTnLst>
                          </p:cTn>
                        </p:par>
                        <p:par>
                          <p:cTn id="290" fill="hold">
                            <p:stCondLst>
                              <p:cond delay="1000"/>
                            </p:stCondLst>
                            <p:childTnLst>
                              <p:par>
                                <p:cTn id="291" presetID="22" presetClass="entr" presetSubtype="4" fill="hold" nodeType="afterEffect">
                                  <p:stCondLst>
                                    <p:cond delay="0"/>
                                  </p:stCondLst>
                                  <p:childTnLst>
                                    <p:set>
                                      <p:cBhvr>
                                        <p:cTn id="292" dur="1" fill="hold">
                                          <p:stCondLst>
                                            <p:cond delay="0"/>
                                          </p:stCondLst>
                                        </p:cTn>
                                        <p:tgtEl>
                                          <p:spTgt spid="82"/>
                                        </p:tgtEl>
                                        <p:attrNameLst>
                                          <p:attrName>style.visibility</p:attrName>
                                        </p:attrNameLst>
                                      </p:cBhvr>
                                      <p:to>
                                        <p:strVal val="visible"/>
                                      </p:to>
                                    </p:set>
                                    <p:animEffect transition="in" filter="wipe(down)">
                                      <p:cBhvr>
                                        <p:cTn id="293" dur="500"/>
                                        <p:tgtEl>
                                          <p:spTgt spid="82"/>
                                        </p:tgtEl>
                                      </p:cBhvr>
                                    </p:animEffect>
                                  </p:childTnLst>
                                </p:cTn>
                              </p:par>
                            </p:childTnLst>
                          </p:cTn>
                        </p:par>
                        <p:par>
                          <p:cTn id="294" fill="hold">
                            <p:stCondLst>
                              <p:cond delay="1500"/>
                            </p:stCondLst>
                            <p:childTnLst>
                              <p:par>
                                <p:cTn id="295" presetID="22" presetClass="entr" presetSubtype="1" fill="hold" nodeType="afterEffect">
                                  <p:stCondLst>
                                    <p:cond delay="0"/>
                                  </p:stCondLst>
                                  <p:childTnLst>
                                    <p:set>
                                      <p:cBhvr>
                                        <p:cTn id="296" dur="1" fill="hold">
                                          <p:stCondLst>
                                            <p:cond delay="0"/>
                                          </p:stCondLst>
                                        </p:cTn>
                                        <p:tgtEl>
                                          <p:spTgt spid="93"/>
                                        </p:tgtEl>
                                        <p:attrNameLst>
                                          <p:attrName>style.visibility</p:attrName>
                                        </p:attrNameLst>
                                      </p:cBhvr>
                                      <p:to>
                                        <p:strVal val="visible"/>
                                      </p:to>
                                    </p:set>
                                    <p:animEffect transition="in" filter="wipe(up)">
                                      <p:cBhvr>
                                        <p:cTn id="297" dur="500"/>
                                        <p:tgtEl>
                                          <p:spTgt spid="93"/>
                                        </p:tgtEl>
                                      </p:cBhvr>
                                    </p:animEffect>
                                  </p:childTnLst>
                                </p:cTn>
                              </p:par>
                            </p:childTnLst>
                          </p:cTn>
                        </p:par>
                        <p:par>
                          <p:cTn id="298" fill="hold">
                            <p:stCondLst>
                              <p:cond delay="2000"/>
                            </p:stCondLst>
                            <p:childTnLst>
                              <p:par>
                                <p:cTn id="299" presetID="22" presetClass="entr" presetSubtype="1" fill="hold" grpId="0" nodeType="afterEffect">
                                  <p:stCondLst>
                                    <p:cond delay="0"/>
                                  </p:stCondLst>
                                  <p:childTnLst>
                                    <p:set>
                                      <p:cBhvr>
                                        <p:cTn id="300" dur="1" fill="hold">
                                          <p:stCondLst>
                                            <p:cond delay="0"/>
                                          </p:stCondLst>
                                        </p:cTn>
                                        <p:tgtEl>
                                          <p:spTgt spid="11"/>
                                        </p:tgtEl>
                                        <p:attrNameLst>
                                          <p:attrName>style.visibility</p:attrName>
                                        </p:attrNameLst>
                                      </p:cBhvr>
                                      <p:to>
                                        <p:strVal val="visible"/>
                                      </p:to>
                                    </p:set>
                                    <p:animEffect transition="in" filter="wipe(up)">
                                      <p:cBhvr>
                                        <p:cTn id="301" dur="500"/>
                                        <p:tgtEl>
                                          <p:spTgt spid="11"/>
                                        </p:tgtEl>
                                      </p:cBhvr>
                                    </p:animEffect>
                                  </p:childTnLst>
                                </p:cTn>
                              </p:par>
                            </p:childTnLst>
                          </p:cTn>
                        </p:par>
                        <p:par>
                          <p:cTn id="302" fill="hold">
                            <p:stCondLst>
                              <p:cond delay="2500"/>
                            </p:stCondLst>
                            <p:childTnLst>
                              <p:par>
                                <p:cTn id="303" presetID="22" presetClass="entr" presetSubtype="1" fill="hold" nodeType="afterEffect">
                                  <p:stCondLst>
                                    <p:cond delay="0"/>
                                  </p:stCondLst>
                                  <p:childTnLst>
                                    <p:set>
                                      <p:cBhvr>
                                        <p:cTn id="304" dur="1" fill="hold">
                                          <p:stCondLst>
                                            <p:cond delay="0"/>
                                          </p:stCondLst>
                                        </p:cTn>
                                        <p:tgtEl>
                                          <p:spTgt spid="84"/>
                                        </p:tgtEl>
                                        <p:attrNameLst>
                                          <p:attrName>style.visibility</p:attrName>
                                        </p:attrNameLst>
                                      </p:cBhvr>
                                      <p:to>
                                        <p:strVal val="visible"/>
                                      </p:to>
                                    </p:set>
                                    <p:animEffect transition="in" filter="wipe(up)">
                                      <p:cBhvr>
                                        <p:cTn id="305" dur="500"/>
                                        <p:tgtEl>
                                          <p:spTgt spid="84"/>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4" fill="hold" nodeType="clickEffect">
                                  <p:stCondLst>
                                    <p:cond delay="0"/>
                                  </p:stCondLst>
                                  <p:childTnLst>
                                    <p:set>
                                      <p:cBhvr>
                                        <p:cTn id="309" dur="1" fill="hold">
                                          <p:stCondLst>
                                            <p:cond delay="0"/>
                                          </p:stCondLst>
                                        </p:cTn>
                                        <p:tgtEl>
                                          <p:spTgt spid="54"/>
                                        </p:tgtEl>
                                        <p:attrNameLst>
                                          <p:attrName>style.visibility</p:attrName>
                                        </p:attrNameLst>
                                      </p:cBhvr>
                                      <p:to>
                                        <p:strVal val="visible"/>
                                      </p:to>
                                    </p:set>
                                    <p:animEffect transition="in" filter="wipe(down)">
                                      <p:cBhvr>
                                        <p:cTn id="310" dur="500"/>
                                        <p:tgtEl>
                                          <p:spTgt spid="54"/>
                                        </p:tgtEl>
                                      </p:cBhvr>
                                    </p:animEffect>
                                  </p:childTnLst>
                                </p:cTn>
                              </p:par>
                              <p:par>
                                <p:cTn id="311" presetID="22" presetClass="entr" presetSubtype="4" fill="hold" grpId="0" nodeType="withEffect">
                                  <p:stCondLst>
                                    <p:cond delay="0"/>
                                  </p:stCondLst>
                                  <p:childTnLst>
                                    <p:set>
                                      <p:cBhvr>
                                        <p:cTn id="312" dur="1" fill="hold">
                                          <p:stCondLst>
                                            <p:cond delay="0"/>
                                          </p:stCondLst>
                                        </p:cTn>
                                        <p:tgtEl>
                                          <p:spTgt spid="180"/>
                                        </p:tgtEl>
                                        <p:attrNameLst>
                                          <p:attrName>style.visibility</p:attrName>
                                        </p:attrNameLst>
                                      </p:cBhvr>
                                      <p:to>
                                        <p:strVal val="visible"/>
                                      </p:to>
                                    </p:set>
                                    <p:animEffect transition="in" filter="wipe(down)">
                                      <p:cBhvr>
                                        <p:cTn id="313" dur="500"/>
                                        <p:tgtEl>
                                          <p:spTgt spid="180"/>
                                        </p:tgtEl>
                                      </p:cBhvr>
                                    </p:animEffect>
                                  </p:childTnLst>
                                </p:cTn>
                              </p:par>
                            </p:childTnLst>
                          </p:cTn>
                        </p:par>
                        <p:par>
                          <p:cTn id="314" fill="hold">
                            <p:stCondLst>
                              <p:cond delay="500"/>
                            </p:stCondLst>
                            <p:childTnLst>
                              <p:par>
                                <p:cTn id="315" presetID="22" presetClass="entr" presetSubtype="4" fill="hold" nodeType="afterEffect">
                                  <p:stCondLst>
                                    <p:cond delay="0"/>
                                  </p:stCondLst>
                                  <p:childTnLst>
                                    <p:set>
                                      <p:cBhvr>
                                        <p:cTn id="316" dur="1" fill="hold">
                                          <p:stCondLst>
                                            <p:cond delay="0"/>
                                          </p:stCondLst>
                                        </p:cTn>
                                        <p:tgtEl>
                                          <p:spTgt spid="57"/>
                                        </p:tgtEl>
                                        <p:attrNameLst>
                                          <p:attrName>style.visibility</p:attrName>
                                        </p:attrNameLst>
                                      </p:cBhvr>
                                      <p:to>
                                        <p:strVal val="visible"/>
                                      </p:to>
                                    </p:set>
                                    <p:animEffect transition="in" filter="wipe(down)">
                                      <p:cBhvr>
                                        <p:cTn id="317" dur="500"/>
                                        <p:tgtEl>
                                          <p:spTgt spid="57"/>
                                        </p:tgtEl>
                                      </p:cBhvr>
                                    </p:animEffect>
                                  </p:childTnLst>
                                </p:cTn>
                              </p:par>
                              <p:par>
                                <p:cTn id="318" presetID="22" presetClass="entr" presetSubtype="4" fill="hold" grpId="0" nodeType="withEffect">
                                  <p:stCondLst>
                                    <p:cond delay="0"/>
                                  </p:stCondLst>
                                  <p:childTnLst>
                                    <p:set>
                                      <p:cBhvr>
                                        <p:cTn id="319" dur="1" fill="hold">
                                          <p:stCondLst>
                                            <p:cond delay="0"/>
                                          </p:stCondLst>
                                        </p:cTn>
                                        <p:tgtEl>
                                          <p:spTgt spid="181"/>
                                        </p:tgtEl>
                                        <p:attrNameLst>
                                          <p:attrName>style.visibility</p:attrName>
                                        </p:attrNameLst>
                                      </p:cBhvr>
                                      <p:to>
                                        <p:strVal val="visible"/>
                                      </p:to>
                                    </p:set>
                                    <p:animEffect transition="in" filter="wipe(down)">
                                      <p:cBhvr>
                                        <p:cTn id="3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19" grpId="0" animBg="1"/>
      <p:bldP spid="20" grpId="0" animBg="1"/>
      <p:bldP spid="22" grpId="0" animBg="1"/>
      <p:bldP spid="23" grpId="0" animBg="1"/>
      <p:bldP spid="28" grpId="0"/>
      <p:bldP spid="29" grpId="0"/>
      <p:bldP spid="30" grpId="0" animBg="1"/>
      <p:bldP spid="56" grpId="0" animBg="1"/>
      <p:bldP spid="121" grpId="0" animBg="1"/>
      <p:bldP spid="154" grpId="0" animBg="1"/>
      <p:bldP spid="161" grpId="0" animBg="1"/>
      <p:bldP spid="172" grpId="0"/>
      <p:bldP spid="173" grpId="0"/>
      <p:bldP spid="174" grpId="0"/>
      <p:bldP spid="175" grpId="0"/>
      <p:bldP spid="176" grpId="0"/>
      <p:bldP spid="177" grpId="0"/>
      <p:bldP spid="178" grpId="0"/>
      <p:bldP spid="179" grpId="0"/>
      <p:bldP spid="180" grpId="0"/>
      <p:bldP spid="181" grpId="0"/>
      <p:bldP spid="1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adroTexto 42">
            <a:extLst>
              <a:ext uri="{FF2B5EF4-FFF2-40B4-BE49-F238E27FC236}">
                <a16:creationId xmlns:a16="http://schemas.microsoft.com/office/drawing/2014/main" id="{46820BC2-BECA-4073-B1A1-67C145E45CAF}"/>
              </a:ext>
            </a:extLst>
          </p:cNvPr>
          <p:cNvSpPr txBox="1"/>
          <p:nvPr/>
        </p:nvSpPr>
        <p:spPr>
          <a:xfrm>
            <a:off x="2894884" y="544096"/>
            <a:ext cx="7989903" cy="461665"/>
          </a:xfrm>
          <a:prstGeom prst="rect">
            <a:avLst/>
          </a:prstGeom>
          <a:noFill/>
        </p:spPr>
        <p:txBody>
          <a:bodyPr wrap="square" rtlCol="0">
            <a:spAutoFit/>
          </a:bodyPr>
          <a:lstStyle/>
          <a:p>
            <a:pPr algn="ctr"/>
            <a:r>
              <a:rPr lang="es-ES" sz="2400" b="1" i="1" dirty="0"/>
              <a:t>ESTRATEGIAS DEL PROCESO PRODUCTIVO</a:t>
            </a:r>
            <a:r>
              <a:rPr lang="es-ES" i="1" dirty="0"/>
              <a:t> </a:t>
            </a:r>
          </a:p>
        </p:txBody>
      </p:sp>
      <p:sp>
        <p:nvSpPr>
          <p:cNvPr id="21" name="Proceso alternativo 8">
            <a:extLst>
              <a:ext uri="{FF2B5EF4-FFF2-40B4-BE49-F238E27FC236}">
                <a16:creationId xmlns:a16="http://schemas.microsoft.com/office/drawing/2014/main" id="{69CEF291-E91E-4B3D-9714-C459C8C90648}"/>
              </a:ext>
            </a:extLst>
          </p:cNvPr>
          <p:cNvSpPr/>
          <p:nvPr/>
        </p:nvSpPr>
        <p:spPr>
          <a:xfrm>
            <a:off x="79146" y="124547"/>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PROCESO PRODUCTIVO Y CAPACIDAD </a:t>
            </a:r>
          </a:p>
        </p:txBody>
      </p:sp>
      <p:sp>
        <p:nvSpPr>
          <p:cNvPr id="22" name="Rectángulo 21">
            <a:extLst>
              <a:ext uri="{FF2B5EF4-FFF2-40B4-BE49-F238E27FC236}">
                <a16:creationId xmlns:a16="http://schemas.microsoft.com/office/drawing/2014/main" id="{1EA6BBEA-7C75-4F43-B18B-50C12DD77C5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23" name="Imagen 22">
            <a:extLst>
              <a:ext uri="{FF2B5EF4-FFF2-40B4-BE49-F238E27FC236}">
                <a16:creationId xmlns:a16="http://schemas.microsoft.com/office/drawing/2014/main" id="{5777A8E4-80DB-4B7A-94A5-6C65C4D5B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2" name="Tabla 1">
            <a:extLst>
              <a:ext uri="{FF2B5EF4-FFF2-40B4-BE49-F238E27FC236}">
                <a16:creationId xmlns:a16="http://schemas.microsoft.com/office/drawing/2014/main" id="{DE9CA320-CF13-4CFA-A844-B5592F60DE3C}"/>
              </a:ext>
            </a:extLst>
          </p:cNvPr>
          <p:cNvGraphicFramePr>
            <a:graphicFrameLocks noGrp="1"/>
          </p:cNvGraphicFramePr>
          <p:nvPr>
            <p:extLst>
              <p:ext uri="{D42A27DB-BD31-4B8C-83A1-F6EECF244321}">
                <p14:modId xmlns:p14="http://schemas.microsoft.com/office/powerpoint/2010/main" val="3765354401"/>
              </p:ext>
            </p:extLst>
          </p:nvPr>
        </p:nvGraphicFramePr>
        <p:xfrm>
          <a:off x="211015" y="1069218"/>
          <a:ext cx="11562858" cy="5364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927143">
                  <a:extLst>
                    <a:ext uri="{9D8B030D-6E8A-4147-A177-3AD203B41FA5}">
                      <a16:colId xmlns:a16="http://schemas.microsoft.com/office/drawing/2014/main" val="1610741037"/>
                    </a:ext>
                  </a:extLst>
                </a:gridCol>
                <a:gridCol w="1927143">
                  <a:extLst>
                    <a:ext uri="{9D8B030D-6E8A-4147-A177-3AD203B41FA5}">
                      <a16:colId xmlns:a16="http://schemas.microsoft.com/office/drawing/2014/main" val="815610821"/>
                    </a:ext>
                  </a:extLst>
                </a:gridCol>
                <a:gridCol w="1927143">
                  <a:extLst>
                    <a:ext uri="{9D8B030D-6E8A-4147-A177-3AD203B41FA5}">
                      <a16:colId xmlns:a16="http://schemas.microsoft.com/office/drawing/2014/main" val="2097853354"/>
                    </a:ext>
                  </a:extLst>
                </a:gridCol>
                <a:gridCol w="1927143">
                  <a:extLst>
                    <a:ext uri="{9D8B030D-6E8A-4147-A177-3AD203B41FA5}">
                      <a16:colId xmlns:a16="http://schemas.microsoft.com/office/drawing/2014/main" val="1702410946"/>
                    </a:ext>
                  </a:extLst>
                </a:gridCol>
                <a:gridCol w="1927143">
                  <a:extLst>
                    <a:ext uri="{9D8B030D-6E8A-4147-A177-3AD203B41FA5}">
                      <a16:colId xmlns:a16="http://schemas.microsoft.com/office/drawing/2014/main" val="1803481832"/>
                    </a:ext>
                  </a:extLst>
                </a:gridCol>
                <a:gridCol w="1927143">
                  <a:extLst>
                    <a:ext uri="{9D8B030D-6E8A-4147-A177-3AD203B41FA5}">
                      <a16:colId xmlns:a16="http://schemas.microsoft.com/office/drawing/2014/main" val="4130417687"/>
                    </a:ext>
                  </a:extLst>
                </a:gridCol>
              </a:tblGrid>
              <a:tr h="762607">
                <a:tc>
                  <a:txBody>
                    <a:bodyPr/>
                    <a:lstStyle/>
                    <a:p>
                      <a:pPr algn="ctr"/>
                      <a:endParaRPr lang="es-ES"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s-ES" sz="2800" b="1" dirty="0">
                          <a:solidFill>
                            <a:schemeClr val="tx1"/>
                          </a:solidFill>
                        </a:rPr>
                        <a:t>ENFOQUE DE PROCESO</a:t>
                      </a:r>
                    </a:p>
                    <a:p>
                      <a:pPr algn="ctr"/>
                      <a:r>
                        <a:rPr lang="es-ES" sz="2400" b="1" dirty="0">
                          <a:solidFill>
                            <a:schemeClr val="tx1"/>
                          </a:solidFill>
                        </a:rPr>
                        <a:t>(funcional)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3">
                  <a:txBody>
                    <a:bodyPr/>
                    <a:lstStyle/>
                    <a:p>
                      <a:pPr algn="ctr"/>
                      <a:r>
                        <a:rPr lang="es-ES" sz="2800" b="1" dirty="0">
                          <a:solidFill>
                            <a:schemeClr val="tx1"/>
                          </a:solidFill>
                        </a:rPr>
                        <a:t>ENFOQUE DE PRODUCTO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58336832"/>
                  </a:ext>
                </a:extLst>
              </a:tr>
              <a:tr h="762607">
                <a:tc>
                  <a:txBody>
                    <a:bodyPr/>
                    <a:lstStyle/>
                    <a:p>
                      <a:pPr algn="ctr"/>
                      <a:endParaRPr lang="es-ES"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 sz="2400" b="1" dirty="0"/>
                        <a:t> Talleres de trabajo</a:t>
                      </a:r>
                    </a:p>
                    <a:p>
                      <a:pPr algn="ctr"/>
                      <a:r>
                        <a:rPr lang="es-ES" sz="2400" b="1" dirty="0"/>
                        <a:t>(</a:t>
                      </a:r>
                      <a:r>
                        <a:rPr lang="es-ES" sz="2400" b="1" i="1" dirty="0"/>
                        <a:t>job-shop</a:t>
                      </a:r>
                      <a:r>
                        <a:rPr lang="es-ES"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b="1" dirty="0"/>
                        <a:t> por Lotes</a:t>
                      </a:r>
                    </a:p>
                    <a:p>
                      <a:pPr algn="ctr"/>
                      <a:r>
                        <a:rPr lang="es-ES" sz="2400" b="1" dirty="0"/>
                        <a:t>(</a:t>
                      </a:r>
                      <a:r>
                        <a:rPr lang="es-ES" sz="2400" b="1" i="1" dirty="0"/>
                        <a:t>batch</a:t>
                      </a:r>
                      <a:r>
                        <a:rPr lang="es-ES"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b="1" dirty="0"/>
                        <a:t>Cadena de ensamblaje</a:t>
                      </a:r>
                    </a:p>
                    <a:p>
                      <a:pPr algn="ctr"/>
                      <a:r>
                        <a:rPr lang="es-ES" sz="2400" b="1" dirty="0"/>
                        <a:t>(en Línea)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b="1" dirty="0"/>
                        <a:t>Continuo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b="1" dirty="0"/>
                        <a:t>Proyecto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708929682"/>
                  </a:ext>
                </a:extLst>
              </a:tr>
              <a:tr h="822960">
                <a:tc>
                  <a:txBody>
                    <a:bodyPr/>
                    <a:lstStyle/>
                    <a:p>
                      <a:pPr algn="ctr"/>
                      <a:r>
                        <a:rPr lang="es-ES" sz="2000" dirty="0">
                          <a:solidFill>
                            <a:schemeClr val="tx1"/>
                          </a:solidFill>
                        </a:rPr>
                        <a:t>Variedad del producto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s-ES" sz="2000" dirty="0"/>
                        <a:t>Muy alta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Alta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Media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Baja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A medida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29454"/>
                  </a:ext>
                </a:extLst>
              </a:tr>
              <a:tr h="822960">
                <a:tc>
                  <a:txBody>
                    <a:bodyPr/>
                    <a:lstStyle/>
                    <a:p>
                      <a:pPr algn="ctr"/>
                      <a:r>
                        <a:rPr lang="es-ES" sz="2000" dirty="0">
                          <a:solidFill>
                            <a:schemeClr val="tx1"/>
                          </a:solidFill>
                        </a:rPr>
                        <a:t>Volumen del producto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s-ES" sz="2000" dirty="0"/>
                        <a:t>Muy 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Muy 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Único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423342"/>
                  </a:ext>
                </a:extLst>
              </a:tr>
              <a:tr h="822960">
                <a:tc>
                  <a:txBody>
                    <a:bodyPr/>
                    <a:lstStyle/>
                    <a:p>
                      <a:pPr algn="ctr"/>
                      <a:r>
                        <a:rPr lang="es-ES" sz="2000" dirty="0">
                          <a:solidFill>
                            <a:schemeClr val="tx1"/>
                          </a:solidFill>
                        </a:rPr>
                        <a:t>Flujo del producto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s-ES" sz="2000" dirty="0"/>
                        <a:t>Discontinuo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Discontinuo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Secuencial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Secuencial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Ninguno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1399190"/>
                  </a:ext>
                </a:extLst>
              </a:tr>
              <a:tr h="822960">
                <a:tc>
                  <a:txBody>
                    <a:bodyPr/>
                    <a:lstStyle/>
                    <a:p>
                      <a:pPr algn="ctr"/>
                      <a:r>
                        <a:rPr lang="es-ES" sz="2000" dirty="0">
                          <a:solidFill>
                            <a:schemeClr val="tx1"/>
                          </a:solidFill>
                        </a:rPr>
                        <a:t>Ciclo de producción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s-ES" sz="2000" dirty="0"/>
                        <a:t>Muy largo</a:t>
                      </a:r>
                    </a:p>
                    <a:p>
                      <a:pPr algn="ctr"/>
                      <a:r>
                        <a:rPr lang="es-ES" sz="2000" dirty="0"/>
                        <a:t>(esperas y colas)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Largo</a:t>
                      </a:r>
                    </a:p>
                    <a:p>
                      <a:pPr algn="ctr"/>
                      <a:r>
                        <a:rPr lang="es-ES" sz="2000" dirty="0"/>
                        <a:t>(esperas y colas)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Corto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Corto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dirty="0"/>
                        <a:t>Largo</a:t>
                      </a:r>
                    </a:p>
                    <a:p>
                      <a:pPr algn="ctr"/>
                      <a:r>
                        <a:rPr lang="es-ES" sz="2000" dirty="0"/>
                        <a:t>(único)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384821"/>
                  </a:ext>
                </a:extLst>
              </a:tr>
            </a:tbl>
          </a:graphicData>
        </a:graphic>
      </p:graphicFrame>
      <p:sp>
        <p:nvSpPr>
          <p:cNvPr id="24" name="Elipse 23">
            <a:extLst>
              <a:ext uri="{FF2B5EF4-FFF2-40B4-BE49-F238E27FC236}">
                <a16:creationId xmlns:a16="http://schemas.microsoft.com/office/drawing/2014/main" id="{67F50B85-44B8-4A1D-B9C6-FDC65FFB7C5B}"/>
              </a:ext>
            </a:extLst>
          </p:cNvPr>
          <p:cNvSpPr/>
          <p:nvPr/>
        </p:nvSpPr>
        <p:spPr>
          <a:xfrm rot="21447587">
            <a:off x="1909225" y="918891"/>
            <a:ext cx="4061254" cy="1083175"/>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8957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randombar(horizontal)">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uadroTexto 28">
            <a:extLst>
              <a:ext uri="{FF2B5EF4-FFF2-40B4-BE49-F238E27FC236}">
                <a16:creationId xmlns:a16="http://schemas.microsoft.com/office/drawing/2014/main" id="{986BE9FB-F6ED-497F-9CDA-830D6B11EA84}"/>
              </a:ext>
            </a:extLst>
          </p:cNvPr>
          <p:cNvSpPr txBox="1"/>
          <p:nvPr/>
        </p:nvSpPr>
        <p:spPr>
          <a:xfrm>
            <a:off x="-1" y="219852"/>
            <a:ext cx="12191991" cy="1938992"/>
          </a:xfrm>
          <a:prstGeom prst="rect">
            <a:avLst/>
          </a:prstGeom>
          <a:noFill/>
        </p:spPr>
        <p:txBody>
          <a:bodyPr wrap="square" rtlCol="0">
            <a:spAutoFit/>
          </a:bodyPr>
          <a:lstStyle/>
          <a:p>
            <a:pPr algn="just"/>
            <a:r>
              <a:rPr lang="es-ES" sz="2400" dirty="0"/>
              <a:t>Una vez establecido el plan de producción y de capacidad a largo plazo habremos fijado un marco de referencia que nos indicará:</a:t>
            </a:r>
          </a:p>
          <a:p>
            <a:pPr marL="742950" lvl="1" indent="-285750" algn="ctr">
              <a:buFont typeface="Arial" panose="020B0604020202020204" pitchFamily="34" charset="0"/>
              <a:buChar char="•"/>
            </a:pPr>
            <a:r>
              <a:rPr lang="es-ES" sz="2400" b="1" i="1" dirty="0"/>
              <a:t>Dónde queremos llegar</a:t>
            </a:r>
          </a:p>
          <a:p>
            <a:pPr marL="742950" lvl="1" indent="-285750" algn="ctr">
              <a:buFont typeface="Arial" panose="020B0604020202020204" pitchFamily="34" charset="0"/>
              <a:buChar char="•"/>
            </a:pPr>
            <a:r>
              <a:rPr lang="es-ES" sz="2400" b="1" i="1" dirty="0"/>
              <a:t>Cómo queremos llegar</a:t>
            </a:r>
          </a:p>
          <a:p>
            <a:pPr marL="742950" lvl="1" indent="-285750" algn="ctr">
              <a:buFont typeface="Arial" panose="020B0604020202020204" pitchFamily="34" charset="0"/>
              <a:buChar char="•"/>
            </a:pPr>
            <a:r>
              <a:rPr lang="es-ES" sz="2400" b="1" i="1" dirty="0"/>
              <a:t>Con qué medios</a:t>
            </a:r>
          </a:p>
        </p:txBody>
      </p:sp>
      <p:sp>
        <p:nvSpPr>
          <p:cNvPr id="3" name="Proceso alternativo 2"/>
          <p:cNvSpPr/>
          <p:nvPr/>
        </p:nvSpPr>
        <p:spPr>
          <a:xfrm>
            <a:off x="111728" y="3185864"/>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SELECCIÓN Y DISEÑO DEL PRODUCTO</a:t>
            </a:r>
          </a:p>
        </p:txBody>
      </p:sp>
      <p:sp>
        <p:nvSpPr>
          <p:cNvPr id="4" name="Proceso alternativo 3"/>
          <p:cNvSpPr/>
          <p:nvPr/>
        </p:nvSpPr>
        <p:spPr>
          <a:xfrm>
            <a:off x="2133033" y="3166308"/>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PROCESO PRODUCTIVO Y CAPACIDAD </a:t>
            </a:r>
          </a:p>
        </p:txBody>
      </p:sp>
      <p:sp>
        <p:nvSpPr>
          <p:cNvPr id="5" name="Proceso alternativo 4"/>
          <p:cNvSpPr/>
          <p:nvPr/>
        </p:nvSpPr>
        <p:spPr>
          <a:xfrm>
            <a:off x="4154338" y="3166307"/>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LOCALIZACIÓN DE LAS INSTALACIONES</a:t>
            </a:r>
          </a:p>
        </p:txBody>
      </p:sp>
      <p:sp>
        <p:nvSpPr>
          <p:cNvPr id="6" name="Proceso alternativo 5"/>
          <p:cNvSpPr/>
          <p:nvPr/>
        </p:nvSpPr>
        <p:spPr>
          <a:xfrm>
            <a:off x="6175643" y="3185864"/>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DISTRIBUCIÓN EN PLANTA </a:t>
            </a:r>
          </a:p>
        </p:txBody>
      </p:sp>
      <p:sp>
        <p:nvSpPr>
          <p:cNvPr id="7" name="Proceso alternativo 6"/>
          <p:cNvSpPr/>
          <p:nvPr/>
        </p:nvSpPr>
        <p:spPr>
          <a:xfrm>
            <a:off x="8196948" y="3166306"/>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RRHH Y DISEÑO DEL TRABAJO</a:t>
            </a:r>
          </a:p>
        </p:txBody>
      </p:sp>
      <p:sp>
        <p:nvSpPr>
          <p:cNvPr id="8" name="Proceso alternativo 7"/>
          <p:cNvSpPr/>
          <p:nvPr/>
        </p:nvSpPr>
        <p:spPr>
          <a:xfrm>
            <a:off x="10218253" y="3126880"/>
            <a:ext cx="1829367" cy="1300765"/>
          </a:xfrm>
          <a:prstGeom prst="flowChartAlternateProcess">
            <a:avLst/>
          </a:prstGeom>
          <a:solidFill>
            <a:srgbClr val="7030A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GESTIÓN DE LA CALIDAD </a:t>
            </a:r>
          </a:p>
        </p:txBody>
      </p:sp>
      <p:sp>
        <p:nvSpPr>
          <p:cNvPr id="9" name="Rectángulo 8"/>
          <p:cNvSpPr/>
          <p:nvPr/>
        </p:nvSpPr>
        <p:spPr>
          <a:xfrm>
            <a:off x="3060079" y="1998368"/>
            <a:ext cx="5901424" cy="584775"/>
          </a:xfrm>
          <a:prstGeom prst="rect">
            <a:avLst/>
          </a:prstGeom>
          <a:noFill/>
        </p:spPr>
        <p:txBody>
          <a:bodyPr wrap="square" lIns="91440" tIns="45720" rIns="91440" bIns="45720">
            <a:spAutoFit/>
          </a:bodyPr>
          <a:lstStyle/>
          <a:p>
            <a:pPr algn="ctr"/>
            <a:r>
              <a:rPr lang="es-ES" sz="3200" b="1" dirty="0">
                <a:ln w="9525">
                  <a:solidFill>
                    <a:schemeClr val="bg1"/>
                  </a:solidFill>
                  <a:prstDash val="solid"/>
                </a:ln>
                <a:effectLst>
                  <a:outerShdw blurRad="12700" dist="38100" dir="2700000" algn="tl" rotWithShape="0">
                    <a:schemeClr val="accent5">
                      <a:lumMod val="60000"/>
                      <a:lumOff val="40000"/>
                    </a:schemeClr>
                  </a:outerShdw>
                </a:effectLst>
              </a:rPr>
              <a:t>DECISIONES  ESTRATÉGICAS</a:t>
            </a:r>
            <a:endParaRPr lang="es-ES" sz="32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cxnSp>
        <p:nvCxnSpPr>
          <p:cNvPr id="12" name="Conector recto 11"/>
          <p:cNvCxnSpPr>
            <a:cxnSpLocks/>
          </p:cNvCxnSpPr>
          <p:nvPr/>
        </p:nvCxnSpPr>
        <p:spPr>
          <a:xfrm>
            <a:off x="6010791" y="2471383"/>
            <a:ext cx="0" cy="340207"/>
          </a:xfrm>
          <a:prstGeom prst="line">
            <a:avLst/>
          </a:prstGeom>
          <a:ln w="508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1026411" y="2791270"/>
            <a:ext cx="10232992" cy="0"/>
          </a:xfrm>
          <a:prstGeom prst="line">
            <a:avLst/>
          </a:prstGeom>
          <a:ln w="508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1049584" y="2781745"/>
            <a:ext cx="0" cy="335610"/>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3040025" y="2791270"/>
            <a:ext cx="0" cy="335610"/>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4973884" y="2791270"/>
            <a:ext cx="0" cy="335610"/>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7090326" y="2791270"/>
            <a:ext cx="0" cy="335610"/>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9111631" y="2809660"/>
            <a:ext cx="0" cy="335610"/>
          </a:xfrm>
          <a:prstGeom prst="straightConnector1">
            <a:avLst/>
          </a:prstGeom>
          <a:ln w="508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11251712" y="2772220"/>
            <a:ext cx="0" cy="3356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2069897" y="4910545"/>
            <a:ext cx="8026781" cy="584775"/>
          </a:xfrm>
          <a:prstGeom prst="rect">
            <a:avLst/>
          </a:prstGeom>
          <a:noFill/>
        </p:spPr>
        <p:txBody>
          <a:bodyPr wrap="square" lIns="91440" tIns="45720" rIns="91440" bIns="45720">
            <a:spAutoFit/>
          </a:bodyPr>
          <a:lstStyle/>
          <a:p>
            <a:pPr algn="ctr"/>
            <a:r>
              <a:rPr lang="es-ES" sz="3200" b="1" dirty="0">
                <a:ln w="9525">
                  <a:solidFill>
                    <a:schemeClr val="bg1"/>
                  </a:solidFill>
                  <a:prstDash val="solid"/>
                </a:ln>
                <a:effectLst>
                  <a:outerShdw blurRad="12700" dist="38100" dir="2700000" algn="tl" rotWithShape="0">
                    <a:schemeClr val="accent5">
                      <a:lumMod val="60000"/>
                      <a:lumOff val="40000"/>
                    </a:schemeClr>
                  </a:outerShdw>
                </a:effectLst>
              </a:rPr>
              <a:t>DECISIONES  TÁCTICAS  Y  OPERATIVAS</a:t>
            </a:r>
            <a:endParaRPr lang="es-ES" sz="32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31" name="Proceso alternativo 30"/>
          <p:cNvSpPr/>
          <p:nvPr/>
        </p:nvSpPr>
        <p:spPr>
          <a:xfrm>
            <a:off x="2125341" y="5437155"/>
            <a:ext cx="1829367" cy="1300765"/>
          </a:xfrm>
          <a:prstGeom prst="flowChartAlternateProcess">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rPr>
              <a:t>GESTIÓN DE LA CADENA DE SUMINISTROS </a:t>
            </a:r>
          </a:p>
        </p:txBody>
      </p:sp>
      <p:sp>
        <p:nvSpPr>
          <p:cNvPr id="32" name="Proceso alternativo 31"/>
          <p:cNvSpPr/>
          <p:nvPr/>
        </p:nvSpPr>
        <p:spPr>
          <a:xfrm>
            <a:off x="4153771" y="5437155"/>
            <a:ext cx="1829367" cy="1300765"/>
          </a:xfrm>
          <a:prstGeom prst="flowChartAlternateProcess">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rPr>
              <a:t>PLANIFICACIÓN Y PROGRAMACIÓN </a:t>
            </a:r>
          </a:p>
        </p:txBody>
      </p:sp>
      <p:sp>
        <p:nvSpPr>
          <p:cNvPr id="33" name="Proceso alternativo 32"/>
          <p:cNvSpPr/>
          <p:nvPr/>
        </p:nvSpPr>
        <p:spPr>
          <a:xfrm>
            <a:off x="6182201" y="5437155"/>
            <a:ext cx="1829367" cy="1300765"/>
          </a:xfrm>
          <a:prstGeom prst="flowChartAlternateProcess">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rPr>
              <a:t>GESTIÓN DE INVENTARIOS</a:t>
            </a:r>
          </a:p>
        </p:txBody>
      </p:sp>
      <p:sp>
        <p:nvSpPr>
          <p:cNvPr id="34" name="Proceso alternativo 33"/>
          <p:cNvSpPr/>
          <p:nvPr/>
        </p:nvSpPr>
        <p:spPr>
          <a:xfrm>
            <a:off x="8192621" y="5437154"/>
            <a:ext cx="1829367" cy="1300765"/>
          </a:xfrm>
          <a:prstGeom prst="flowChartAlternateProcess">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rPr>
              <a:t>MANTENIMIENTO </a:t>
            </a:r>
          </a:p>
        </p:txBody>
      </p:sp>
      <p:sp>
        <p:nvSpPr>
          <p:cNvPr id="35" name="Flecha abajo 34"/>
          <p:cNvSpPr/>
          <p:nvPr/>
        </p:nvSpPr>
        <p:spPr>
          <a:xfrm>
            <a:off x="4340677" y="4574319"/>
            <a:ext cx="261671" cy="452496"/>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Flecha abajo 35"/>
          <p:cNvSpPr/>
          <p:nvPr/>
        </p:nvSpPr>
        <p:spPr>
          <a:xfrm>
            <a:off x="7579534" y="4568033"/>
            <a:ext cx="261671" cy="452496"/>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ángulo 38">
            <a:extLst>
              <a:ext uri="{FF2B5EF4-FFF2-40B4-BE49-F238E27FC236}">
                <a16:creationId xmlns:a16="http://schemas.microsoft.com/office/drawing/2014/main" id="{421577F3-F1DE-45BE-8485-EEF9CAC0CEC3}"/>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28" name="Imagen 27">
            <a:extLst>
              <a:ext uri="{FF2B5EF4-FFF2-40B4-BE49-F238E27FC236}">
                <a16:creationId xmlns:a16="http://schemas.microsoft.com/office/drawing/2014/main" id="{1CDC8DDB-ECFA-4307-8300-978C03F8A1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4650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000"/>
                                        <p:tgtEl>
                                          <p:spTgt spid="3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1000"/>
                                        <p:tgtEl>
                                          <p:spTgt spid="36"/>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P spid="33" grpId="0" animBg="1"/>
      <p:bldP spid="34"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114695" y="372640"/>
            <a:ext cx="8026781" cy="707886"/>
          </a:xfrm>
          <a:prstGeom prst="rect">
            <a:avLst/>
          </a:prstGeom>
          <a:no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rPr>
              <a:t>DECISIONES TÁCTICAS Y OPERATIVAS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sp>
        <p:nvSpPr>
          <p:cNvPr id="9" name="CuadroTexto 8"/>
          <p:cNvSpPr txBox="1"/>
          <p:nvPr/>
        </p:nvSpPr>
        <p:spPr>
          <a:xfrm>
            <a:off x="0" y="1069767"/>
            <a:ext cx="12191998" cy="5632311"/>
          </a:xfrm>
          <a:prstGeom prst="rect">
            <a:avLst/>
          </a:prstGeom>
          <a:noFill/>
          <a:effectLst/>
        </p:spPr>
        <p:txBody>
          <a:bodyPr wrap="square" rtlCol="0">
            <a:spAutoFit/>
          </a:bodyPr>
          <a:lstStyle/>
          <a:p>
            <a:pPr marL="342900" indent="-342900">
              <a:buFont typeface="Wingdings" panose="05000000000000000000" pitchFamily="2" charset="2"/>
              <a:buChar char="q"/>
            </a:pPr>
            <a:r>
              <a:rPr lang="es-ES" sz="2400" b="1" u="sng" dirty="0"/>
              <a:t>GESTIÓN DE LA CADENA SUMINISTROS</a:t>
            </a:r>
          </a:p>
          <a:p>
            <a:pPr marL="342900" indent="-342900">
              <a:buFont typeface="Wingdings" panose="05000000000000000000" pitchFamily="2" charset="2"/>
              <a:buChar char="q"/>
            </a:pPr>
            <a:endParaRPr lang="es-ES" sz="2400" b="1" u="sng" dirty="0"/>
          </a:p>
          <a:p>
            <a:pPr marL="342900" indent="-342900">
              <a:buFont typeface="Wingdings" panose="05000000000000000000" pitchFamily="2" charset="2"/>
              <a:buChar char="q"/>
            </a:pPr>
            <a:r>
              <a:rPr lang="es-ES" sz="2400" b="1" u="sng" dirty="0"/>
              <a:t>PLANIFICACIÓN Y PROGRAMACIÓN</a:t>
            </a:r>
            <a:endParaRPr lang="es-ES" sz="2400" u="sng" dirty="0"/>
          </a:p>
          <a:p>
            <a:r>
              <a:rPr lang="es-ES" sz="2400" dirty="0"/>
              <a:t>	- Planificación agregada						</a:t>
            </a:r>
            <a:r>
              <a:rPr lang="es-ES" sz="2400" b="1" dirty="0"/>
              <a:t>TEMA 2</a:t>
            </a:r>
          </a:p>
          <a:p>
            <a:r>
              <a:rPr lang="es-ES" sz="2400" dirty="0"/>
              <a:t>	- Programación maestra						</a:t>
            </a:r>
            <a:r>
              <a:rPr lang="es-ES" sz="2400" b="1" dirty="0"/>
              <a:t>TEMA 4</a:t>
            </a:r>
          </a:p>
          <a:p>
            <a:r>
              <a:rPr lang="es-ES" sz="2400" dirty="0"/>
              <a:t>	- Programación de materiales						</a:t>
            </a:r>
            <a:r>
              <a:rPr lang="es-ES" sz="2400" b="1" dirty="0"/>
              <a:t>TEMA 5</a:t>
            </a:r>
          </a:p>
          <a:p>
            <a:r>
              <a:rPr lang="es-ES" sz="2400" dirty="0"/>
              <a:t>	- Programación de operaciones					</a:t>
            </a:r>
            <a:r>
              <a:rPr lang="es-ES" sz="2400" b="1" dirty="0"/>
              <a:t>TEMA 6</a:t>
            </a:r>
          </a:p>
          <a:p>
            <a:r>
              <a:rPr lang="es-ES" sz="2400" dirty="0"/>
              <a:t>					</a:t>
            </a:r>
          </a:p>
          <a:p>
            <a:pPr marL="342900" indent="-342900">
              <a:buFont typeface="Wingdings" panose="05000000000000000000" pitchFamily="2" charset="2"/>
              <a:buChar char="q"/>
            </a:pPr>
            <a:r>
              <a:rPr lang="es-ES" sz="2400" b="1" u="sng" dirty="0"/>
              <a:t>GESTIÓN DE INVENTARIOS</a:t>
            </a:r>
            <a:endParaRPr lang="es-ES" sz="2400" u="sng" dirty="0"/>
          </a:p>
          <a:p>
            <a:r>
              <a:rPr lang="es-ES" sz="2400" dirty="0"/>
              <a:t>	- Demanda independiente						</a:t>
            </a:r>
            <a:r>
              <a:rPr lang="es-ES" sz="2400" b="1" dirty="0"/>
              <a:t>TEMA 3</a:t>
            </a:r>
          </a:p>
          <a:p>
            <a:r>
              <a:rPr lang="es-ES" sz="2400" dirty="0"/>
              <a:t>	- Demanda dependiente						</a:t>
            </a:r>
            <a:r>
              <a:rPr lang="es-ES" sz="2400" b="1" dirty="0"/>
              <a:t>TEMA 5</a:t>
            </a:r>
          </a:p>
          <a:p>
            <a:r>
              <a:rPr lang="es-ES" sz="2400" dirty="0"/>
              <a:t>	- Justo a tiempo							</a:t>
            </a:r>
            <a:r>
              <a:rPr lang="es-ES" sz="2400" b="1" dirty="0"/>
              <a:t>TEMA 8</a:t>
            </a:r>
          </a:p>
          <a:p>
            <a:endParaRPr lang="es-ES" sz="2400" dirty="0"/>
          </a:p>
          <a:p>
            <a:pPr marL="342900" indent="-342900">
              <a:buFont typeface="Wingdings" panose="05000000000000000000" pitchFamily="2" charset="2"/>
              <a:buChar char="q"/>
            </a:pPr>
            <a:r>
              <a:rPr lang="es-ES" sz="2400" b="1" u="sng" dirty="0"/>
              <a:t>MANTENIMIENTO</a:t>
            </a:r>
          </a:p>
          <a:p>
            <a:r>
              <a:rPr lang="es-ES" sz="2400" dirty="0"/>
              <a:t>	- Mantenimiento y fiabilidad						</a:t>
            </a:r>
            <a:r>
              <a:rPr lang="es-ES" sz="2400" b="1" dirty="0"/>
              <a:t>TEMA 7 </a:t>
            </a:r>
            <a:endParaRPr lang="es-ES" sz="2000" dirty="0"/>
          </a:p>
        </p:txBody>
      </p:sp>
      <p:sp>
        <p:nvSpPr>
          <p:cNvPr id="8" name="Rectángulo 7">
            <a:extLst>
              <a:ext uri="{FF2B5EF4-FFF2-40B4-BE49-F238E27FC236}">
                <a16:creationId xmlns:a16="http://schemas.microsoft.com/office/drawing/2014/main" id="{CB47ADFE-8C17-430A-9160-5C3BD79F9BF8}"/>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0" name="Imagen 9">
            <a:extLst>
              <a:ext uri="{FF2B5EF4-FFF2-40B4-BE49-F238E27FC236}">
                <a16:creationId xmlns:a16="http://schemas.microsoft.com/office/drawing/2014/main" id="{AB354675-219E-47BF-B756-16386E842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265885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785104"/>
          </a:xfrm>
          <a:prstGeom prst="rect">
            <a:avLst/>
          </a:prstGeom>
          <a:noFill/>
        </p:spPr>
        <p:txBody>
          <a:bodyPr wrap="square" rtlCol="0">
            <a:spAutoFit/>
          </a:bodyPr>
          <a:lstStyle/>
          <a:p>
            <a:r>
              <a:rPr lang="es-ES" sz="2200" dirty="0"/>
              <a:t>1.1. INTRODUCCIÓN A LA PLANIFICACIÓN Y CONTROL DE LA PRODUCCIÓN </a:t>
            </a:r>
          </a:p>
          <a:p>
            <a:r>
              <a:rPr lang="es-ES" sz="2200" dirty="0"/>
              <a:t>1.2. EL PAPEL DE LAS PREVISIONES EN LA PLANIFICACIÓN DE LA PRODUCCIÓN Y LA CAPACIDAD</a:t>
            </a:r>
          </a:p>
          <a:p>
            <a:r>
              <a:rPr lang="es-ES" sz="2200" dirty="0"/>
              <a:t>1.3. PLANIFICACIÓN DE LA PRODUCCIÓN A MEDIO Y CORTO PLAZO</a:t>
            </a:r>
          </a:p>
          <a:p>
            <a:r>
              <a:rPr lang="es-ES" sz="2200" dirty="0"/>
              <a:t>1.4. PLANIFICACIÓN DE LA CAPACIDAD A MEDIO Y CORTO PLAZO</a:t>
            </a:r>
          </a:p>
          <a:p>
            <a:r>
              <a:rPr lang="es-ES" sz="2200" dirty="0"/>
              <a:t>1.5. FASES DE LA PLANIFICACIÓN Y CONTROL DE LA PRODUCCIÓN</a:t>
            </a:r>
          </a:p>
        </p:txBody>
      </p:sp>
      <p:sp>
        <p:nvSpPr>
          <p:cNvPr id="13" name="CuadroTexto 12">
            <a:extLst>
              <a:ext uri="{FF2B5EF4-FFF2-40B4-BE49-F238E27FC236}">
                <a16:creationId xmlns:a16="http://schemas.microsoft.com/office/drawing/2014/main" id="{1FB7FC6B-7F70-499A-BEF4-32F72C389113}"/>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4" name="Título 1">
            <a:extLst>
              <a:ext uri="{FF2B5EF4-FFF2-40B4-BE49-F238E27FC236}">
                <a16:creationId xmlns:a16="http://schemas.microsoft.com/office/drawing/2014/main" id="{4D81C2A1-8776-4C24-B23F-35B985663EB0}"/>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8841" y="2553566"/>
            <a:ext cx="578413" cy="578413"/>
          </a:xfrm>
          <a:prstGeom prst="rect">
            <a:avLst/>
          </a:prstGeom>
          <a:effectLst>
            <a:outerShdw blurRad="50800" dist="38100" dir="2700000" algn="tl" rotWithShape="0">
              <a:prstClr val="black">
                <a:alpha val="40000"/>
              </a:prstClr>
            </a:outerShdw>
          </a:effectLst>
        </p:spPr>
      </p:pic>
      <p:pic>
        <p:nvPicPr>
          <p:cNvPr id="16" name="Gráfico 15" descr="Libros">
            <a:extLst>
              <a:ext uri="{FF2B5EF4-FFF2-40B4-BE49-F238E27FC236}">
                <a16:creationId xmlns:a16="http://schemas.microsoft.com/office/drawing/2014/main" id="{06799639-4693-4878-B78D-1DF893809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17" name="Gráfico 16" descr="Lista de comprobación RTL">
            <a:extLst>
              <a:ext uri="{FF2B5EF4-FFF2-40B4-BE49-F238E27FC236}">
                <a16:creationId xmlns:a16="http://schemas.microsoft.com/office/drawing/2014/main" id="{EAA12E29-2833-4A9F-BA67-1C0A5EC9C9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8" name="Imagen 17">
            <a:extLst>
              <a:ext uri="{FF2B5EF4-FFF2-40B4-BE49-F238E27FC236}">
                <a16:creationId xmlns:a16="http://schemas.microsoft.com/office/drawing/2014/main" id="{362A1472-AABC-4D13-A021-D4996883DD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861CE8EC-305E-48BF-8D70-A9115553CB92}"/>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4.</a:t>
            </a:r>
          </a:p>
          <a:p>
            <a:pPr marL="285750" indent="-285750">
              <a:buFont typeface="Wingdings" panose="05000000000000000000" pitchFamily="2" charset="2"/>
              <a:buChar char="ü"/>
            </a:pPr>
            <a:r>
              <a:rPr lang="es-ES" dirty="0"/>
              <a:t>Dirección de Operaciones. Aspectos tácticos y operativos. (Domínguez Machuca, J.A. y otros) Cap. 1.</a:t>
            </a:r>
          </a:p>
          <a:p>
            <a:pPr marL="285750" indent="-285750">
              <a:buFont typeface="Wingdings" panose="05000000000000000000" pitchFamily="2" charset="2"/>
              <a:buChar char="ü"/>
            </a:pPr>
            <a:r>
              <a:rPr lang="es-ES" dirty="0"/>
              <a:t>La Dirección Estratégica de la Empresa (5ª Ed.). (Guerras Martín, L. A. y Navas López, J. E.) Cap. 1.</a:t>
            </a:r>
          </a:p>
        </p:txBody>
      </p:sp>
    </p:spTree>
    <p:extLst>
      <p:ext uri="{BB962C8B-B14F-4D97-AF65-F5344CB8AC3E}">
        <p14:creationId xmlns:p14="http://schemas.microsoft.com/office/powerpoint/2010/main" val="22620716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7" name="Rectángulo 16">
            <a:extLst>
              <a:ext uri="{FF2B5EF4-FFF2-40B4-BE49-F238E27FC236}">
                <a16:creationId xmlns:a16="http://schemas.microsoft.com/office/drawing/2014/main" id="{947D1466-A095-49EF-B8D5-5024523BBFBC}"/>
              </a:ext>
            </a:extLst>
          </p:cNvPr>
          <p:cNvSpPr/>
          <p:nvPr/>
        </p:nvSpPr>
        <p:spPr>
          <a:xfrm>
            <a:off x="1" y="577536"/>
            <a:ext cx="12191998" cy="1938992"/>
          </a:xfrm>
          <a:prstGeom prst="rect">
            <a:avLst/>
          </a:prstGeom>
        </p:spPr>
        <p:txBody>
          <a:bodyPr wrap="square">
            <a:spAutoFit/>
          </a:bodyPr>
          <a:lstStyle/>
          <a:p>
            <a:pPr marL="285750" indent="-285750" algn="just">
              <a:buFont typeface="Arial" panose="020B0604020202020204" pitchFamily="34" charset="0"/>
              <a:buChar char="•"/>
            </a:pPr>
            <a:r>
              <a:rPr lang="es-ES" sz="2400" b="0" dirty="0">
                <a:ea typeface="Calibri" panose="020F0502020204030204" pitchFamily="34" charset="0"/>
                <a:cs typeface="Times New Roman" panose="02020603050405020304" pitchFamily="18" charset="0"/>
              </a:rPr>
              <a:t>Dado que </a:t>
            </a:r>
            <a:r>
              <a:rPr lang="es-ES" sz="2400" b="0" dirty="0">
                <a:ea typeface="Calibri" panose="020F0502020204030204" pitchFamily="34" charset="0"/>
              </a:rPr>
              <a:t>la planificación y control de la producción se ocupa de la conciliación entre lo que requiere el mercado (la demanda) y lo que los recursos de operaciones pueden entregar (la producción y capacidad), es necesario conocer la demanda</a:t>
            </a:r>
            <a:r>
              <a:rPr lang="es-ES" sz="2400" b="0" dirty="0">
                <a:ea typeface="Calibri" panose="020F0502020204030204" pitchFamily="34" charset="0"/>
                <a:cs typeface="Times New Roman" panose="02020603050405020304" pitchFamily="18" charset="0"/>
              </a:rPr>
              <a:t>.</a:t>
            </a:r>
          </a:p>
          <a:p>
            <a:pPr marL="285750" indent="-285750" algn="just">
              <a:buFont typeface="Arial" panose="020B0604020202020204" pitchFamily="34" charset="0"/>
              <a:buChar char="•"/>
            </a:pPr>
            <a:endParaRPr lang="es-ES" sz="240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b="0" dirty="0">
                <a:ea typeface="Calibri" panose="020F0502020204030204" pitchFamily="34" charset="0"/>
                <a:cs typeface="Times New Roman" panose="02020603050405020304" pitchFamily="18" charset="0"/>
              </a:rPr>
              <a:t>Para conocer la demanda futura es necesario hacer la </a:t>
            </a:r>
            <a:r>
              <a:rPr lang="es-ES" sz="2400" b="1" dirty="0">
                <a:ea typeface="Calibri" panose="020F0502020204030204" pitchFamily="34" charset="0"/>
                <a:cs typeface="Times New Roman" panose="02020603050405020304" pitchFamily="18" charset="0"/>
              </a:rPr>
              <a:t>previsión de la demanda</a:t>
            </a:r>
            <a:r>
              <a:rPr lang="es-ES" sz="2400" b="0" dirty="0">
                <a:ea typeface="Calibri" panose="020F0502020204030204" pitchFamily="34" charset="0"/>
                <a:cs typeface="Times New Roman" panose="02020603050405020304" pitchFamily="18" charset="0"/>
              </a:rPr>
              <a:t>:</a:t>
            </a:r>
          </a:p>
        </p:txBody>
      </p:sp>
      <p:pic>
        <p:nvPicPr>
          <p:cNvPr id="9" name="Imagen 8">
            <a:extLst>
              <a:ext uri="{FF2B5EF4-FFF2-40B4-BE49-F238E27FC236}">
                <a16:creationId xmlns:a16="http://schemas.microsoft.com/office/drawing/2014/main" id="{4C41A453-D31D-49EC-A008-8546B63D0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8" name="CuadroTexto 7">
            <a:extLst>
              <a:ext uri="{FF2B5EF4-FFF2-40B4-BE49-F238E27FC236}">
                <a16:creationId xmlns:a16="http://schemas.microsoft.com/office/drawing/2014/main" id="{7680D8A6-4F92-4667-9017-0A45F350F279}"/>
              </a:ext>
            </a:extLst>
          </p:cNvPr>
          <p:cNvSpPr txBox="1"/>
          <p:nvPr/>
        </p:nvSpPr>
        <p:spPr>
          <a:xfrm rot="21431259">
            <a:off x="152271" y="2707781"/>
            <a:ext cx="11821307" cy="1569660"/>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b="1" dirty="0"/>
              <a:t>Son estimaciones de la demanda de los productos de una empresa.</a:t>
            </a:r>
          </a:p>
          <a:p>
            <a:pPr algn="ctr"/>
            <a:r>
              <a:rPr lang="es-ES" sz="2400" dirty="0"/>
              <a:t>Estas previsiones, también denominadas previsiones de ventas, conducen los subsistemas de Producción de las empresas, su capacidad y su planificación, y sirven como </a:t>
            </a:r>
            <a:r>
              <a:rPr lang="es-ES" sz="2400" i="1" dirty="0"/>
              <a:t>input</a:t>
            </a:r>
            <a:r>
              <a:rPr lang="es-ES" sz="2400" dirty="0"/>
              <a:t> para la planificación financiera, de marketing y de personal.</a:t>
            </a:r>
          </a:p>
        </p:txBody>
      </p:sp>
      <p:sp>
        <p:nvSpPr>
          <p:cNvPr id="10" name="Rectángulo 9">
            <a:extLst>
              <a:ext uri="{FF2B5EF4-FFF2-40B4-BE49-F238E27FC236}">
                <a16:creationId xmlns:a16="http://schemas.microsoft.com/office/drawing/2014/main" id="{A8437196-78C6-4B3F-9974-741620B5C954}"/>
              </a:ext>
            </a:extLst>
          </p:cNvPr>
          <p:cNvSpPr/>
          <p:nvPr/>
        </p:nvSpPr>
        <p:spPr>
          <a:xfrm>
            <a:off x="2" y="5014089"/>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Cuando la capacidad es insuficiente, el déficit resultante puede traducirse en incumplimientos en las entregas, pérdida de clientes y pérdida de cuota de mercado.</a:t>
            </a:r>
            <a:endParaRPr lang="es-ES" sz="2400" b="0" dirty="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dirty="0">
                <a:ea typeface="Calibri" panose="020F0502020204030204" pitchFamily="34" charset="0"/>
                <a:cs typeface="Times New Roman" panose="02020603050405020304" pitchFamily="18" charset="0"/>
              </a:rPr>
              <a:t>Al contrario, cuando se tiene exceso de capacidad, los costes pueden dispararse.</a:t>
            </a:r>
            <a:endParaRPr lang="es-ES" sz="2400" b="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196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 calcmode="lin" valueType="num">
                                      <p:cBhvr>
                                        <p:cTn id="9" dur="2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21" name="Rectángulo: esquinas redondeadas 20">
            <a:extLst>
              <a:ext uri="{FF2B5EF4-FFF2-40B4-BE49-F238E27FC236}">
                <a16:creationId xmlns:a16="http://schemas.microsoft.com/office/drawing/2014/main" id="{3E9C5A3D-44C5-4448-BAD9-D28ED2DCF493}"/>
              </a:ext>
            </a:extLst>
          </p:cNvPr>
          <p:cNvSpPr/>
          <p:nvPr/>
        </p:nvSpPr>
        <p:spPr>
          <a:xfrm>
            <a:off x="618788" y="1237951"/>
            <a:ext cx="3206435" cy="1655503"/>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LARGO PLAZO</a:t>
            </a:r>
          </a:p>
          <a:p>
            <a:pPr algn="ctr"/>
            <a:r>
              <a:rPr lang="es-ES" sz="1600" b="1" dirty="0">
                <a:solidFill>
                  <a:schemeClr val="tx1"/>
                </a:solidFill>
                <a:ea typeface="Calibri" panose="020F0502020204030204" pitchFamily="34" charset="0"/>
                <a:cs typeface="Times New Roman" panose="02020603050405020304" pitchFamily="18" charset="0"/>
              </a:rPr>
              <a:t>(1 a 10 años)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Nuevos productos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Gastos de capital</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Localización…</a:t>
            </a:r>
          </a:p>
        </p:txBody>
      </p:sp>
      <p:sp>
        <p:nvSpPr>
          <p:cNvPr id="22" name="Rectángulo: esquinas redondeadas 21">
            <a:extLst>
              <a:ext uri="{FF2B5EF4-FFF2-40B4-BE49-F238E27FC236}">
                <a16:creationId xmlns:a16="http://schemas.microsoft.com/office/drawing/2014/main" id="{C4AC8DBB-9054-4328-8DF4-8439B081593D}"/>
              </a:ext>
            </a:extLst>
          </p:cNvPr>
          <p:cNvSpPr/>
          <p:nvPr/>
        </p:nvSpPr>
        <p:spPr>
          <a:xfrm>
            <a:off x="4653596" y="1237951"/>
            <a:ext cx="2979570" cy="1655503"/>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MEDIO PLAZO</a:t>
            </a:r>
          </a:p>
          <a:p>
            <a:pPr algn="ctr"/>
            <a:r>
              <a:rPr lang="es-ES" sz="1600" b="1" dirty="0">
                <a:solidFill>
                  <a:schemeClr val="tx1"/>
                </a:solidFill>
                <a:ea typeface="Calibri" panose="020F0502020204030204" pitchFamily="34" charset="0"/>
                <a:cs typeface="Times New Roman" panose="02020603050405020304" pitchFamily="18" charset="0"/>
              </a:rPr>
              <a:t>(3 a 12 meses)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Planificación de la producción</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Planificación de caja…</a:t>
            </a:r>
          </a:p>
        </p:txBody>
      </p:sp>
      <p:sp>
        <p:nvSpPr>
          <p:cNvPr id="23" name="Rectángulo: esquinas redondeadas 22">
            <a:extLst>
              <a:ext uri="{FF2B5EF4-FFF2-40B4-BE49-F238E27FC236}">
                <a16:creationId xmlns:a16="http://schemas.microsoft.com/office/drawing/2014/main" id="{803B1BCF-5858-40A9-AB9E-3E794FFC9401}"/>
              </a:ext>
            </a:extLst>
          </p:cNvPr>
          <p:cNvSpPr/>
          <p:nvPr/>
        </p:nvSpPr>
        <p:spPr>
          <a:xfrm>
            <a:off x="8435664" y="1237951"/>
            <a:ext cx="3170830" cy="1655503"/>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CORTO PLAZO</a:t>
            </a:r>
          </a:p>
          <a:p>
            <a:pPr algn="ctr"/>
            <a:r>
              <a:rPr lang="es-ES" sz="1600" b="1" dirty="0">
                <a:solidFill>
                  <a:schemeClr val="tx1"/>
                </a:solidFill>
                <a:ea typeface="Calibri" panose="020F0502020204030204" pitchFamily="34" charset="0"/>
                <a:cs typeface="Times New Roman" panose="02020603050405020304" pitchFamily="18" charset="0"/>
              </a:rPr>
              <a:t>(hasta 3 meses)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Planificación de compras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Programación de trabajos</a:t>
            </a:r>
          </a:p>
          <a:p>
            <a:pPr marL="285750" indent="-285750" algn="ctr">
              <a:buFontTx/>
              <a:buChar char="-"/>
            </a:pPr>
            <a:r>
              <a:rPr lang="es-ES" sz="1600" dirty="0">
                <a:solidFill>
                  <a:schemeClr val="tx1"/>
                </a:solidFill>
                <a:ea typeface="Calibri" panose="020F0502020204030204" pitchFamily="34" charset="0"/>
                <a:cs typeface="Times New Roman" panose="02020603050405020304" pitchFamily="18" charset="0"/>
              </a:rPr>
              <a:t>Niveles de producción…</a:t>
            </a:r>
          </a:p>
        </p:txBody>
      </p:sp>
      <p:pic>
        <p:nvPicPr>
          <p:cNvPr id="9" name="Imagen 8">
            <a:extLst>
              <a:ext uri="{FF2B5EF4-FFF2-40B4-BE49-F238E27FC236}">
                <a16:creationId xmlns:a16="http://schemas.microsoft.com/office/drawing/2014/main" id="{4C41A453-D31D-49EC-A008-8546B63D0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8" name="CuadroTexto 7">
            <a:extLst>
              <a:ext uri="{FF2B5EF4-FFF2-40B4-BE49-F238E27FC236}">
                <a16:creationId xmlns:a16="http://schemas.microsoft.com/office/drawing/2014/main" id="{8768BB3E-AD84-44A7-978B-4F91C3345CED}"/>
              </a:ext>
            </a:extLst>
          </p:cNvPr>
          <p:cNvSpPr txBox="1"/>
          <p:nvPr/>
        </p:nvSpPr>
        <p:spPr>
          <a:xfrm>
            <a:off x="3149165" y="633946"/>
            <a:ext cx="5893665" cy="461665"/>
          </a:xfrm>
          <a:prstGeom prst="rect">
            <a:avLst/>
          </a:prstGeom>
          <a:noFill/>
        </p:spPr>
        <p:txBody>
          <a:bodyPr wrap="none" rtlCol="0">
            <a:spAutoFit/>
          </a:bodyPr>
          <a:lstStyle/>
          <a:p>
            <a:pPr algn="ctr"/>
            <a:r>
              <a:rPr lang="es-ES" sz="2400" b="1" dirty="0"/>
              <a:t>HORIZONTES TEMPORALES DE LA PREVISIÓN</a:t>
            </a:r>
          </a:p>
        </p:txBody>
      </p:sp>
      <p:sp>
        <p:nvSpPr>
          <p:cNvPr id="10" name="Rectángulo 9">
            <a:extLst>
              <a:ext uri="{FF2B5EF4-FFF2-40B4-BE49-F238E27FC236}">
                <a16:creationId xmlns:a16="http://schemas.microsoft.com/office/drawing/2014/main" id="{DE139115-73A7-41CD-B459-FA421457A0BC}"/>
              </a:ext>
            </a:extLst>
          </p:cNvPr>
          <p:cNvSpPr/>
          <p:nvPr/>
        </p:nvSpPr>
        <p:spPr>
          <a:xfrm>
            <a:off x="-1" y="3612154"/>
            <a:ext cx="12191999" cy="2923877"/>
          </a:xfrm>
          <a:prstGeom prst="rect">
            <a:avLst/>
          </a:prstGeom>
        </p:spPr>
        <p:txBody>
          <a:bodyPr wrap="square">
            <a:spAutoFit/>
          </a:bodyPr>
          <a:lstStyle/>
          <a:p>
            <a:pPr marL="457200" indent="-457200" algn="just">
              <a:spcAft>
                <a:spcPts val="1200"/>
              </a:spcAft>
              <a:buFont typeface="+mj-lt"/>
              <a:buAutoNum type="arabicPeriod"/>
            </a:pPr>
            <a:r>
              <a:rPr lang="es-ES" sz="2400" dirty="0">
                <a:ea typeface="Calibri" panose="020F0502020204030204" pitchFamily="34" charset="0"/>
                <a:cs typeface="Times New Roman" panose="02020603050405020304" pitchFamily="18" charset="0"/>
              </a:rPr>
              <a:t>Son casi siempre imperfectas, y por ello la planificación y el control de la producción han de ser robustos.</a:t>
            </a:r>
          </a:p>
          <a:p>
            <a:pPr marL="457200" indent="-457200" algn="just">
              <a:spcAft>
                <a:spcPts val="1200"/>
              </a:spcAft>
              <a:buFont typeface="+mj-lt"/>
              <a:buAutoNum type="arabicPeriod"/>
            </a:pPr>
            <a:r>
              <a:rPr lang="es-ES" sz="2400" b="0" dirty="0">
                <a:ea typeface="Calibri" panose="020F0502020204030204" pitchFamily="34" charset="0"/>
                <a:cs typeface="Times New Roman" panose="02020603050405020304" pitchFamily="18" charset="0"/>
              </a:rPr>
              <a:t>Una buena previsión de</a:t>
            </a:r>
            <a:r>
              <a:rPr lang="es-ES" sz="2400" dirty="0">
                <a:ea typeface="Calibri" panose="020F0502020204030204" pitchFamily="34" charset="0"/>
                <a:cs typeface="Times New Roman" panose="02020603050405020304" pitchFamily="18" charset="0"/>
              </a:rPr>
              <a:t>be ser algo más que un único número (debe incluir error, varianza…).</a:t>
            </a:r>
          </a:p>
          <a:p>
            <a:pPr marL="457200" indent="-457200" algn="just">
              <a:spcAft>
                <a:spcPts val="1200"/>
              </a:spcAft>
              <a:buFont typeface="+mj-lt"/>
              <a:buAutoNum type="arabicPeriod"/>
            </a:pPr>
            <a:r>
              <a:rPr lang="es-ES" sz="2400" dirty="0">
                <a:ea typeface="Calibri" panose="020F0502020204030204" pitchFamily="34" charset="0"/>
                <a:cs typeface="Times New Roman" panose="02020603050405020304" pitchFamily="18" charset="0"/>
              </a:rPr>
              <a:t>Las previsiones agregadas son más precisas que las individuales (los errores se compensan).</a:t>
            </a:r>
          </a:p>
          <a:p>
            <a:pPr marL="457200" indent="-457200" algn="just">
              <a:spcAft>
                <a:spcPts val="1200"/>
              </a:spcAft>
              <a:buFont typeface="+mj-lt"/>
              <a:buAutoNum type="arabicPeriod"/>
            </a:pPr>
            <a:r>
              <a:rPr lang="es-ES" sz="2400" dirty="0">
                <a:ea typeface="Calibri" panose="020F0502020204030204" pitchFamily="34" charset="0"/>
                <a:cs typeface="Times New Roman" panose="02020603050405020304" pitchFamily="18" charset="0"/>
              </a:rPr>
              <a:t>A mayor horizonte de planificación, menos fiables serán las previsiones.</a:t>
            </a:r>
          </a:p>
          <a:p>
            <a:pPr marL="457200" indent="-457200" algn="just">
              <a:spcAft>
                <a:spcPts val="1200"/>
              </a:spcAft>
              <a:buFont typeface="+mj-lt"/>
              <a:buAutoNum type="arabicPeriod"/>
            </a:pPr>
            <a:r>
              <a:rPr lang="es-ES" sz="2400" dirty="0">
                <a:ea typeface="Calibri" panose="020F0502020204030204" pitchFamily="34" charset="0"/>
                <a:cs typeface="Times New Roman" panose="02020603050405020304" pitchFamily="18" charset="0"/>
              </a:rPr>
              <a:t>Las previsiones no deben emplearse si existe información conocida y precisa.</a:t>
            </a:r>
          </a:p>
        </p:txBody>
      </p:sp>
      <p:sp>
        <p:nvSpPr>
          <p:cNvPr id="11" name="CuadroTexto 10">
            <a:extLst>
              <a:ext uri="{FF2B5EF4-FFF2-40B4-BE49-F238E27FC236}">
                <a16:creationId xmlns:a16="http://schemas.microsoft.com/office/drawing/2014/main" id="{19D4A3B8-BBA2-4BAC-97D7-EB617FD11831}"/>
              </a:ext>
            </a:extLst>
          </p:cNvPr>
          <p:cNvSpPr txBox="1"/>
          <p:nvPr/>
        </p:nvSpPr>
        <p:spPr>
          <a:xfrm>
            <a:off x="2604276" y="3214435"/>
            <a:ext cx="6983450" cy="461665"/>
          </a:xfrm>
          <a:prstGeom prst="rect">
            <a:avLst/>
          </a:prstGeom>
          <a:noFill/>
        </p:spPr>
        <p:txBody>
          <a:bodyPr wrap="none" rtlCol="0">
            <a:spAutoFit/>
          </a:bodyPr>
          <a:lstStyle/>
          <a:p>
            <a:pPr algn="ctr"/>
            <a:r>
              <a:rPr lang="es-ES" sz="2400" b="1" dirty="0"/>
              <a:t>CARACTERÍSTICAS DE LA PREVISIÓN DE LA DEMANDA</a:t>
            </a:r>
          </a:p>
        </p:txBody>
      </p:sp>
    </p:spTree>
    <p:extLst>
      <p:ext uri="{BB962C8B-B14F-4D97-AF65-F5344CB8AC3E}">
        <p14:creationId xmlns:p14="http://schemas.microsoft.com/office/powerpoint/2010/main" val="292320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9" name="Imagen 8">
            <a:extLst>
              <a:ext uri="{FF2B5EF4-FFF2-40B4-BE49-F238E27FC236}">
                <a16:creationId xmlns:a16="http://schemas.microsoft.com/office/drawing/2014/main" id="{4C41A453-D31D-49EC-A008-8546B63D0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8" name="CuadroTexto 7">
            <a:extLst>
              <a:ext uri="{FF2B5EF4-FFF2-40B4-BE49-F238E27FC236}">
                <a16:creationId xmlns:a16="http://schemas.microsoft.com/office/drawing/2014/main" id="{8768BB3E-AD84-44A7-978B-4F91C3345CED}"/>
              </a:ext>
            </a:extLst>
          </p:cNvPr>
          <p:cNvSpPr txBox="1"/>
          <p:nvPr/>
        </p:nvSpPr>
        <p:spPr>
          <a:xfrm>
            <a:off x="4660958" y="493577"/>
            <a:ext cx="6640472" cy="461665"/>
          </a:xfrm>
          <a:prstGeom prst="rect">
            <a:avLst/>
          </a:prstGeom>
          <a:noFill/>
        </p:spPr>
        <p:txBody>
          <a:bodyPr wrap="none" rtlCol="0">
            <a:spAutoFit/>
          </a:bodyPr>
          <a:lstStyle/>
          <a:p>
            <a:pPr algn="ctr"/>
            <a:r>
              <a:rPr lang="es-ES" sz="2400" b="1" i="1" dirty="0"/>
              <a:t>LA INFLUENCIA DEL CICLO DE VIDA DEL PRODUCTO</a:t>
            </a:r>
          </a:p>
        </p:txBody>
      </p:sp>
      <p:sp>
        <p:nvSpPr>
          <p:cNvPr id="12" name="Freeform 25">
            <a:extLst>
              <a:ext uri="{FF2B5EF4-FFF2-40B4-BE49-F238E27FC236}">
                <a16:creationId xmlns:a16="http://schemas.microsoft.com/office/drawing/2014/main" id="{25FE88DC-8860-426E-BEA8-31482E9605DC}"/>
              </a:ext>
            </a:extLst>
          </p:cNvPr>
          <p:cNvSpPr>
            <a:spLocks/>
          </p:cNvSpPr>
          <p:nvPr/>
        </p:nvSpPr>
        <p:spPr bwMode="auto">
          <a:xfrm>
            <a:off x="4355342" y="3938986"/>
            <a:ext cx="7264401" cy="2243138"/>
          </a:xfrm>
          <a:custGeom>
            <a:avLst/>
            <a:gdLst>
              <a:gd name="T0" fmla="*/ 0 w 4620"/>
              <a:gd name="T1" fmla="*/ 1413 h 1413"/>
              <a:gd name="T2" fmla="*/ 27 w 4620"/>
              <a:gd name="T3" fmla="*/ 1377 h 1413"/>
              <a:gd name="T4" fmla="*/ 471 w 4620"/>
              <a:gd name="T5" fmla="*/ 1335 h 1413"/>
              <a:gd name="T6" fmla="*/ 660 w 4620"/>
              <a:gd name="T7" fmla="*/ 1302 h 1413"/>
              <a:gd name="T8" fmla="*/ 984 w 4620"/>
              <a:gd name="T9" fmla="*/ 1167 h 1413"/>
              <a:gd name="T10" fmla="*/ 1311 w 4620"/>
              <a:gd name="T11" fmla="*/ 972 h 1413"/>
              <a:gd name="T12" fmla="*/ 1614 w 4620"/>
              <a:gd name="T13" fmla="*/ 723 h 1413"/>
              <a:gd name="T14" fmla="*/ 1902 w 4620"/>
              <a:gd name="T15" fmla="*/ 477 h 1413"/>
              <a:gd name="T16" fmla="*/ 2145 w 4620"/>
              <a:gd name="T17" fmla="*/ 279 h 1413"/>
              <a:gd name="T18" fmla="*/ 2346 w 4620"/>
              <a:gd name="T19" fmla="*/ 141 h 1413"/>
              <a:gd name="T20" fmla="*/ 2754 w 4620"/>
              <a:gd name="T21" fmla="*/ 12 h 1413"/>
              <a:gd name="T22" fmla="*/ 3066 w 4620"/>
              <a:gd name="T23" fmla="*/ 0 h 1413"/>
              <a:gd name="T24" fmla="*/ 3390 w 4620"/>
              <a:gd name="T25" fmla="*/ 60 h 1413"/>
              <a:gd name="T26" fmla="*/ 3723 w 4620"/>
              <a:gd name="T27" fmla="*/ 225 h 1413"/>
              <a:gd name="T28" fmla="*/ 3978 w 4620"/>
              <a:gd name="T29" fmla="*/ 468 h 1413"/>
              <a:gd name="T30" fmla="*/ 4149 w 4620"/>
              <a:gd name="T31" fmla="*/ 708 h 1413"/>
              <a:gd name="T32" fmla="*/ 4311 w 4620"/>
              <a:gd name="T33" fmla="*/ 1017 h 1413"/>
              <a:gd name="T34" fmla="*/ 4452 w 4620"/>
              <a:gd name="T35" fmla="*/ 1209 h 1413"/>
              <a:gd name="T36" fmla="*/ 4548 w 4620"/>
              <a:gd name="T37" fmla="*/ 1254 h 1413"/>
              <a:gd name="T38" fmla="*/ 4620 w 4620"/>
              <a:gd name="T39" fmla="*/ 1269 h 1413"/>
              <a:gd name="T40" fmla="*/ 4620 w 4620"/>
              <a:gd name="T41" fmla="*/ 1404 h 1413"/>
              <a:gd name="T42" fmla="*/ 0 w 4620"/>
              <a:gd name="T43" fmla="*/ 1413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20" h="1413">
                <a:moveTo>
                  <a:pt x="0" y="1413"/>
                </a:moveTo>
                <a:lnTo>
                  <a:pt x="27" y="1377"/>
                </a:lnTo>
                <a:lnTo>
                  <a:pt x="471" y="1335"/>
                </a:lnTo>
                <a:lnTo>
                  <a:pt x="660" y="1302"/>
                </a:lnTo>
                <a:lnTo>
                  <a:pt x="984" y="1167"/>
                </a:lnTo>
                <a:lnTo>
                  <a:pt x="1311" y="972"/>
                </a:lnTo>
                <a:lnTo>
                  <a:pt x="1614" y="723"/>
                </a:lnTo>
                <a:lnTo>
                  <a:pt x="1902" y="477"/>
                </a:lnTo>
                <a:lnTo>
                  <a:pt x="2145" y="279"/>
                </a:lnTo>
                <a:lnTo>
                  <a:pt x="2346" y="141"/>
                </a:lnTo>
                <a:lnTo>
                  <a:pt x="2754" y="12"/>
                </a:lnTo>
                <a:lnTo>
                  <a:pt x="3066" y="0"/>
                </a:lnTo>
                <a:lnTo>
                  <a:pt x="3390" y="60"/>
                </a:lnTo>
                <a:lnTo>
                  <a:pt x="3723" y="225"/>
                </a:lnTo>
                <a:lnTo>
                  <a:pt x="3978" y="468"/>
                </a:lnTo>
                <a:lnTo>
                  <a:pt x="4149" y="708"/>
                </a:lnTo>
                <a:lnTo>
                  <a:pt x="4311" y="1017"/>
                </a:lnTo>
                <a:lnTo>
                  <a:pt x="4452" y="1209"/>
                </a:lnTo>
                <a:lnTo>
                  <a:pt x="4548" y="1254"/>
                </a:lnTo>
                <a:lnTo>
                  <a:pt x="4620" y="1269"/>
                </a:lnTo>
                <a:lnTo>
                  <a:pt x="4620" y="1404"/>
                </a:lnTo>
                <a:lnTo>
                  <a:pt x="0" y="1413"/>
                </a:lnTo>
                <a:close/>
              </a:path>
            </a:pathLst>
          </a:custGeom>
          <a:solidFill>
            <a:schemeClr val="accent2"/>
          </a:solidFill>
          <a:ln>
            <a:noFill/>
          </a:ln>
          <a:effec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nvGrpSpPr>
          <p:cNvPr id="14" name="Group 8">
            <a:extLst>
              <a:ext uri="{FF2B5EF4-FFF2-40B4-BE49-F238E27FC236}">
                <a16:creationId xmlns:a16="http://schemas.microsoft.com/office/drawing/2014/main" id="{CA00B9A4-57BA-4AB4-9FAF-29854A7F092A}"/>
              </a:ext>
            </a:extLst>
          </p:cNvPr>
          <p:cNvGrpSpPr>
            <a:grpSpLocks/>
          </p:cNvGrpSpPr>
          <p:nvPr/>
        </p:nvGrpSpPr>
        <p:grpSpPr bwMode="auto">
          <a:xfrm>
            <a:off x="4355345" y="1351581"/>
            <a:ext cx="7264400" cy="4594225"/>
            <a:chOff x="728" y="1059"/>
            <a:chExt cx="4576" cy="2894"/>
          </a:xfrm>
        </p:grpSpPr>
        <p:grpSp>
          <p:nvGrpSpPr>
            <p:cNvPr id="15" name="Group 9">
              <a:extLst>
                <a:ext uri="{FF2B5EF4-FFF2-40B4-BE49-F238E27FC236}">
                  <a16:creationId xmlns:a16="http://schemas.microsoft.com/office/drawing/2014/main" id="{F63B99B4-E861-4175-B8BB-14CC278EAB4B}"/>
                </a:ext>
              </a:extLst>
            </p:cNvPr>
            <p:cNvGrpSpPr>
              <a:grpSpLocks/>
            </p:cNvGrpSpPr>
            <p:nvPr/>
          </p:nvGrpSpPr>
          <p:grpSpPr bwMode="auto">
            <a:xfrm>
              <a:off x="728" y="1360"/>
              <a:ext cx="4576" cy="2593"/>
              <a:chOff x="576" y="1728"/>
              <a:chExt cx="4576" cy="2176"/>
            </a:xfrm>
          </p:grpSpPr>
          <p:sp>
            <p:nvSpPr>
              <p:cNvPr id="27" name="Line 10">
                <a:extLst>
                  <a:ext uri="{FF2B5EF4-FFF2-40B4-BE49-F238E27FC236}">
                    <a16:creationId xmlns:a16="http://schemas.microsoft.com/office/drawing/2014/main" id="{9BCFCA14-29F7-49AA-BB27-28BA25F62CA1}"/>
                  </a:ext>
                </a:extLst>
              </p:cNvPr>
              <p:cNvSpPr>
                <a:spLocks noChangeShapeType="1"/>
              </p:cNvSpPr>
              <p:nvPr/>
            </p:nvSpPr>
            <p:spPr bwMode="auto">
              <a:xfrm>
                <a:off x="576"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8" name="Line 11">
                <a:extLst>
                  <a:ext uri="{FF2B5EF4-FFF2-40B4-BE49-F238E27FC236}">
                    <a16:creationId xmlns:a16="http://schemas.microsoft.com/office/drawing/2014/main" id="{4081B9EC-DB6E-475F-A9F4-711DB6B02AD7}"/>
                  </a:ext>
                </a:extLst>
              </p:cNvPr>
              <p:cNvSpPr>
                <a:spLocks noChangeShapeType="1"/>
              </p:cNvSpPr>
              <p:nvPr/>
            </p:nvSpPr>
            <p:spPr bwMode="auto">
              <a:xfrm>
                <a:off x="1762"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9" name="Line 12">
                <a:extLst>
                  <a:ext uri="{FF2B5EF4-FFF2-40B4-BE49-F238E27FC236}">
                    <a16:creationId xmlns:a16="http://schemas.microsoft.com/office/drawing/2014/main" id="{BFAA9ED2-11C0-491C-A5FD-47ABF4F83614}"/>
                  </a:ext>
                </a:extLst>
              </p:cNvPr>
              <p:cNvSpPr>
                <a:spLocks noChangeShapeType="1"/>
              </p:cNvSpPr>
              <p:nvPr/>
            </p:nvSpPr>
            <p:spPr bwMode="auto">
              <a:xfrm>
                <a:off x="2949"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0" name="Line 13">
                <a:extLst>
                  <a:ext uri="{FF2B5EF4-FFF2-40B4-BE49-F238E27FC236}">
                    <a16:creationId xmlns:a16="http://schemas.microsoft.com/office/drawing/2014/main" id="{9988FAB6-9375-461C-8D52-925002992C0D}"/>
                  </a:ext>
                </a:extLst>
              </p:cNvPr>
              <p:cNvSpPr>
                <a:spLocks noChangeShapeType="1"/>
              </p:cNvSpPr>
              <p:nvPr/>
            </p:nvSpPr>
            <p:spPr bwMode="auto">
              <a:xfrm>
                <a:off x="4136"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1" name="Line 14">
                <a:extLst>
                  <a:ext uri="{FF2B5EF4-FFF2-40B4-BE49-F238E27FC236}">
                    <a16:creationId xmlns:a16="http://schemas.microsoft.com/office/drawing/2014/main" id="{5E4163F7-AE38-4352-999F-158E6DDEBAAC}"/>
                  </a:ext>
                </a:extLst>
              </p:cNvPr>
              <p:cNvSpPr>
                <a:spLocks noChangeShapeType="1"/>
              </p:cNvSpPr>
              <p:nvPr/>
            </p:nvSpPr>
            <p:spPr bwMode="auto">
              <a:xfrm>
                <a:off x="5152"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7" name="Group 15">
              <a:extLst>
                <a:ext uri="{FF2B5EF4-FFF2-40B4-BE49-F238E27FC236}">
                  <a16:creationId xmlns:a16="http://schemas.microsoft.com/office/drawing/2014/main" id="{1B8FA665-70BD-4D68-8AF7-9EE365738650}"/>
                </a:ext>
              </a:extLst>
            </p:cNvPr>
            <p:cNvGrpSpPr>
              <a:grpSpLocks/>
            </p:cNvGrpSpPr>
            <p:nvPr/>
          </p:nvGrpSpPr>
          <p:grpSpPr bwMode="auto">
            <a:xfrm>
              <a:off x="728" y="1059"/>
              <a:ext cx="4568" cy="300"/>
              <a:chOff x="576" y="1235"/>
              <a:chExt cx="4568" cy="300"/>
            </a:xfrm>
          </p:grpSpPr>
          <p:sp>
            <p:nvSpPr>
              <p:cNvPr id="19" name="Rectangle 16">
                <a:extLst>
                  <a:ext uri="{FF2B5EF4-FFF2-40B4-BE49-F238E27FC236}">
                    <a16:creationId xmlns:a16="http://schemas.microsoft.com/office/drawing/2014/main" id="{2C098D2D-6A40-4647-8BCC-F7FA6D4846A7}"/>
                  </a:ext>
                </a:extLst>
              </p:cNvPr>
              <p:cNvSpPr>
                <a:spLocks noChangeArrowheads="1"/>
              </p:cNvSpPr>
              <p:nvPr/>
            </p:nvSpPr>
            <p:spPr bwMode="auto">
              <a:xfrm>
                <a:off x="576" y="1239"/>
                <a:ext cx="4568" cy="296"/>
              </a:xfrm>
              <a:prstGeom prst="rect">
                <a:avLst/>
              </a:prstGeom>
              <a:solidFill>
                <a:srgbClr val="255898"/>
              </a:solidFill>
              <a:ln w="9525">
                <a:solidFill>
                  <a:srgbClr val="000000"/>
                </a:solidFill>
                <a:miter lim="800000"/>
                <a:headEnd/>
                <a:tailEnd/>
              </a:ln>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0" name="Text Box 17">
                <a:extLst>
                  <a:ext uri="{FF2B5EF4-FFF2-40B4-BE49-F238E27FC236}">
                    <a16:creationId xmlns:a16="http://schemas.microsoft.com/office/drawing/2014/main" id="{2DB2C355-AD41-447D-AB07-C263D9C1DD44}"/>
                  </a:ext>
                </a:extLst>
              </p:cNvPr>
              <p:cNvSpPr txBox="1">
                <a:spLocks noChangeArrowheads="1"/>
              </p:cNvSpPr>
              <p:nvPr/>
            </p:nvSpPr>
            <p:spPr bwMode="auto">
              <a:xfrm>
                <a:off x="638" y="1254"/>
                <a:ext cx="4337" cy="213"/>
              </a:xfrm>
              <a:prstGeom prst="rect">
                <a:avLst/>
              </a:prstGeom>
              <a:solidFill>
                <a:srgbClr val="25589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tabLst>
                    <a:tab pos="2603500" algn="ctr"/>
                    <a:tab pos="4572000" algn="ctr"/>
                    <a:tab pos="6273800" algn="ctr"/>
                  </a:tabLst>
                  <a:defRPr>
                    <a:solidFill>
                      <a:schemeClr val="tx1"/>
                    </a:solidFill>
                    <a:latin typeface="Calibri" charset="0"/>
                    <a:ea typeface="ＭＳ Ｐゴシック" charset="0"/>
                    <a:cs typeface="Arial" charset="0"/>
                  </a:defRPr>
                </a:lvl1pPr>
                <a:lvl2pPr marL="742950" indent="-285750">
                  <a:tabLst>
                    <a:tab pos="2603500" algn="ctr"/>
                    <a:tab pos="4572000" algn="ctr"/>
                    <a:tab pos="6273800" algn="ctr"/>
                  </a:tabLst>
                  <a:defRPr>
                    <a:solidFill>
                      <a:schemeClr val="tx1"/>
                    </a:solidFill>
                    <a:latin typeface="Calibri" charset="0"/>
                    <a:ea typeface="Arial" charset="0"/>
                    <a:cs typeface="Arial" charset="0"/>
                  </a:defRPr>
                </a:lvl2pPr>
                <a:lvl3pPr marL="1143000" indent="-228600">
                  <a:tabLst>
                    <a:tab pos="2603500" algn="ctr"/>
                    <a:tab pos="4572000" algn="ctr"/>
                    <a:tab pos="6273800" algn="ctr"/>
                  </a:tabLst>
                  <a:defRPr>
                    <a:solidFill>
                      <a:schemeClr val="tx1"/>
                    </a:solidFill>
                    <a:latin typeface="Calibri" charset="0"/>
                    <a:ea typeface="Arial" charset="0"/>
                    <a:cs typeface="Arial" charset="0"/>
                  </a:defRPr>
                </a:lvl3pPr>
                <a:lvl4pPr marL="1600200" indent="-228600">
                  <a:tabLst>
                    <a:tab pos="2603500" algn="ctr"/>
                    <a:tab pos="4572000" algn="ctr"/>
                    <a:tab pos="6273800" algn="ctr"/>
                  </a:tabLst>
                  <a:defRPr>
                    <a:solidFill>
                      <a:schemeClr val="tx1"/>
                    </a:solidFill>
                    <a:latin typeface="Calibri" charset="0"/>
                    <a:ea typeface="Arial" charset="0"/>
                    <a:cs typeface="Arial" charset="0"/>
                  </a:defRPr>
                </a:lvl4pPr>
                <a:lvl5pPr marL="2057400" indent="-228600">
                  <a:tabLst>
                    <a:tab pos="2603500" algn="ctr"/>
                    <a:tab pos="4572000" algn="ctr"/>
                    <a:tab pos="6273800" algn="ctr"/>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2603500" algn="ctr"/>
                    <a:tab pos="4572000" algn="ctr"/>
                    <a:tab pos="6273800" algn="ctr"/>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2603500" algn="ctr"/>
                    <a:tab pos="4572000" algn="ctr"/>
                    <a:tab pos="6273800" algn="ctr"/>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2603500" algn="ctr"/>
                    <a:tab pos="4572000" algn="ctr"/>
                    <a:tab pos="6273800" algn="ctr"/>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2603500" algn="ctr"/>
                    <a:tab pos="4572000" algn="ctr"/>
                    <a:tab pos="6273800" algn="ctr"/>
                  </a:tabLst>
                  <a:defRPr>
                    <a:solidFill>
                      <a:schemeClr val="tx1"/>
                    </a:solidFill>
                    <a:latin typeface="Calibri" charset="0"/>
                    <a:ea typeface="Arial" charset="0"/>
                    <a:cs typeface="Arial" charset="0"/>
                  </a:defRPr>
                </a:lvl9pPr>
              </a:lstStyle>
              <a:p>
                <a:pPr marL="0" marR="0" lvl="0" indent="0" defTabSz="457200" eaLnBrk="1" fontAlgn="base" latinLnBrk="0" hangingPunct="1">
                  <a:lnSpc>
                    <a:spcPct val="100000"/>
                  </a:lnSpc>
                  <a:spcBef>
                    <a:spcPct val="0"/>
                  </a:spcBef>
                  <a:spcAft>
                    <a:spcPct val="0"/>
                  </a:spcAft>
                  <a:buClrTx/>
                  <a:buSzTx/>
                  <a:buFontTx/>
                  <a:buNone/>
                  <a:tabLst>
                    <a:tab pos="2603500" algn="ctr"/>
                    <a:tab pos="4572000" algn="ctr"/>
                    <a:tab pos="6273800" algn="ctr"/>
                  </a:tabLst>
                  <a:defRPr/>
                </a:pPr>
                <a:r>
                  <a:rPr kumimoji="0" lang="en-AU" sz="1600" b="1" i="0" u="none" strike="noStrike" kern="0" cap="none" spc="0" normalizeH="0" baseline="0" noProof="0" dirty="0">
                    <a:ln>
                      <a:noFill/>
                    </a:ln>
                    <a:solidFill>
                      <a:srgbClr val="FFFFFF"/>
                    </a:solidFill>
                    <a:effectLst/>
                    <a:uLnTx/>
                    <a:uFillTx/>
                    <a:latin typeface="Arial" charset="0"/>
                    <a:ea typeface="MS PGothic" charset="0"/>
                    <a:cs typeface="MS PGothic" charset="0"/>
                  </a:rPr>
                  <a:t>Introduction	Growth	Maturity	Decline</a:t>
                </a:r>
              </a:p>
            </p:txBody>
          </p:sp>
          <p:sp>
            <p:nvSpPr>
              <p:cNvPr id="24" name="Line 18">
                <a:extLst>
                  <a:ext uri="{FF2B5EF4-FFF2-40B4-BE49-F238E27FC236}">
                    <a16:creationId xmlns:a16="http://schemas.microsoft.com/office/drawing/2014/main" id="{C8280E20-17C9-4309-8095-D2E5B5B7085D}"/>
                  </a:ext>
                </a:extLst>
              </p:cNvPr>
              <p:cNvSpPr>
                <a:spLocks noChangeShapeType="1"/>
              </p:cNvSpPr>
              <p:nvPr/>
            </p:nvSpPr>
            <p:spPr bwMode="auto">
              <a:xfrm>
                <a:off x="1764"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5" name="Line 19">
                <a:extLst>
                  <a:ext uri="{FF2B5EF4-FFF2-40B4-BE49-F238E27FC236}">
                    <a16:creationId xmlns:a16="http://schemas.microsoft.com/office/drawing/2014/main" id="{97CE7F83-C820-45FD-B7E6-BE5270CC5168}"/>
                  </a:ext>
                </a:extLst>
              </p:cNvPr>
              <p:cNvSpPr>
                <a:spLocks noChangeShapeType="1"/>
              </p:cNvSpPr>
              <p:nvPr/>
            </p:nvSpPr>
            <p:spPr bwMode="auto">
              <a:xfrm>
                <a:off x="4135"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 name="Line 20">
                <a:extLst>
                  <a:ext uri="{FF2B5EF4-FFF2-40B4-BE49-F238E27FC236}">
                    <a16:creationId xmlns:a16="http://schemas.microsoft.com/office/drawing/2014/main" id="{1B6E62B6-545C-4BB1-86CC-7B50F10F43C3}"/>
                  </a:ext>
                </a:extLst>
              </p:cNvPr>
              <p:cNvSpPr>
                <a:spLocks noChangeShapeType="1"/>
              </p:cNvSpPr>
              <p:nvPr/>
            </p:nvSpPr>
            <p:spPr bwMode="auto">
              <a:xfrm>
                <a:off x="2948"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grpSp>
        <p:nvGrpSpPr>
          <p:cNvPr id="34" name="Group 8">
            <a:extLst>
              <a:ext uri="{FF2B5EF4-FFF2-40B4-BE49-F238E27FC236}">
                <a16:creationId xmlns:a16="http://schemas.microsoft.com/office/drawing/2014/main" id="{75A2C7DD-12FF-45A0-ACD9-70F4B7C16B35}"/>
              </a:ext>
            </a:extLst>
          </p:cNvPr>
          <p:cNvGrpSpPr>
            <a:grpSpLocks/>
          </p:cNvGrpSpPr>
          <p:nvPr/>
        </p:nvGrpSpPr>
        <p:grpSpPr bwMode="auto">
          <a:xfrm>
            <a:off x="4355345" y="1351747"/>
            <a:ext cx="7264400" cy="4836447"/>
            <a:chOff x="728" y="1059"/>
            <a:chExt cx="4576" cy="2895"/>
          </a:xfrm>
        </p:grpSpPr>
        <p:grpSp>
          <p:nvGrpSpPr>
            <p:cNvPr id="35" name="Group 9">
              <a:extLst>
                <a:ext uri="{FF2B5EF4-FFF2-40B4-BE49-F238E27FC236}">
                  <a16:creationId xmlns:a16="http://schemas.microsoft.com/office/drawing/2014/main" id="{D85974EC-35B3-429D-BE0E-3199FA11CA3D}"/>
                </a:ext>
              </a:extLst>
            </p:cNvPr>
            <p:cNvGrpSpPr>
              <a:grpSpLocks/>
            </p:cNvGrpSpPr>
            <p:nvPr/>
          </p:nvGrpSpPr>
          <p:grpSpPr bwMode="auto">
            <a:xfrm>
              <a:off x="728" y="1059"/>
              <a:ext cx="4576" cy="2895"/>
              <a:chOff x="728" y="1059"/>
              <a:chExt cx="4576" cy="2895"/>
            </a:xfrm>
          </p:grpSpPr>
          <p:grpSp>
            <p:nvGrpSpPr>
              <p:cNvPr id="37" name="Group 10">
                <a:extLst>
                  <a:ext uri="{FF2B5EF4-FFF2-40B4-BE49-F238E27FC236}">
                    <a16:creationId xmlns:a16="http://schemas.microsoft.com/office/drawing/2014/main" id="{B9D601A1-F992-435D-ABB7-62796A846365}"/>
                  </a:ext>
                </a:extLst>
              </p:cNvPr>
              <p:cNvGrpSpPr>
                <a:grpSpLocks/>
              </p:cNvGrpSpPr>
              <p:nvPr/>
            </p:nvGrpSpPr>
            <p:grpSpPr bwMode="auto">
              <a:xfrm>
                <a:off x="728" y="1077"/>
                <a:ext cx="4576" cy="2877"/>
                <a:chOff x="576" y="1490"/>
                <a:chExt cx="4576" cy="2414"/>
              </a:xfrm>
            </p:grpSpPr>
            <p:sp>
              <p:nvSpPr>
                <p:cNvPr id="45" name="Line 11">
                  <a:extLst>
                    <a:ext uri="{FF2B5EF4-FFF2-40B4-BE49-F238E27FC236}">
                      <a16:creationId xmlns:a16="http://schemas.microsoft.com/office/drawing/2014/main" id="{0DF4F962-8055-4377-AC93-10D4C24CA162}"/>
                    </a:ext>
                  </a:extLst>
                </p:cNvPr>
                <p:cNvSpPr>
                  <a:spLocks noChangeShapeType="1"/>
                </p:cNvSpPr>
                <p:nvPr/>
              </p:nvSpPr>
              <p:spPr bwMode="auto">
                <a:xfrm>
                  <a:off x="576"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6" name="Line 12">
                  <a:extLst>
                    <a:ext uri="{FF2B5EF4-FFF2-40B4-BE49-F238E27FC236}">
                      <a16:creationId xmlns:a16="http://schemas.microsoft.com/office/drawing/2014/main" id="{2F3E6483-F9EE-4B39-AE35-4F67038652CD}"/>
                    </a:ext>
                  </a:extLst>
                </p:cNvPr>
                <p:cNvSpPr>
                  <a:spLocks noChangeShapeType="1"/>
                </p:cNvSpPr>
                <p:nvPr/>
              </p:nvSpPr>
              <p:spPr bwMode="auto">
                <a:xfrm>
                  <a:off x="1762" y="1490"/>
                  <a:ext cx="0" cy="2414"/>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7" name="Line 13">
                  <a:extLst>
                    <a:ext uri="{FF2B5EF4-FFF2-40B4-BE49-F238E27FC236}">
                      <a16:creationId xmlns:a16="http://schemas.microsoft.com/office/drawing/2014/main" id="{C60A8F7C-14F0-4B93-AC43-0A8664667D02}"/>
                    </a:ext>
                  </a:extLst>
                </p:cNvPr>
                <p:cNvSpPr>
                  <a:spLocks noChangeShapeType="1"/>
                </p:cNvSpPr>
                <p:nvPr/>
              </p:nvSpPr>
              <p:spPr bwMode="auto">
                <a:xfrm>
                  <a:off x="2949"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8" name="Line 14">
                  <a:extLst>
                    <a:ext uri="{FF2B5EF4-FFF2-40B4-BE49-F238E27FC236}">
                      <a16:creationId xmlns:a16="http://schemas.microsoft.com/office/drawing/2014/main" id="{A003BE44-2D6E-4F75-9B04-A86B406BA3CA}"/>
                    </a:ext>
                  </a:extLst>
                </p:cNvPr>
                <p:cNvSpPr>
                  <a:spLocks noChangeShapeType="1"/>
                </p:cNvSpPr>
                <p:nvPr/>
              </p:nvSpPr>
              <p:spPr bwMode="auto">
                <a:xfrm>
                  <a:off x="4136"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9" name="Line 15">
                  <a:extLst>
                    <a:ext uri="{FF2B5EF4-FFF2-40B4-BE49-F238E27FC236}">
                      <a16:creationId xmlns:a16="http://schemas.microsoft.com/office/drawing/2014/main" id="{766F939B-4362-45E9-9AB4-0AA8B33F1581}"/>
                    </a:ext>
                  </a:extLst>
                </p:cNvPr>
                <p:cNvSpPr>
                  <a:spLocks noChangeShapeType="1"/>
                </p:cNvSpPr>
                <p:nvPr/>
              </p:nvSpPr>
              <p:spPr bwMode="auto">
                <a:xfrm>
                  <a:off x="5152" y="1728"/>
                  <a:ext cx="0" cy="2176"/>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grpSp>
          <p:grpSp>
            <p:nvGrpSpPr>
              <p:cNvPr id="38" name="Group 16">
                <a:extLst>
                  <a:ext uri="{FF2B5EF4-FFF2-40B4-BE49-F238E27FC236}">
                    <a16:creationId xmlns:a16="http://schemas.microsoft.com/office/drawing/2014/main" id="{6463770B-AEEA-451B-8CB3-33F180D2D4FB}"/>
                  </a:ext>
                </a:extLst>
              </p:cNvPr>
              <p:cNvGrpSpPr>
                <a:grpSpLocks/>
              </p:cNvGrpSpPr>
              <p:nvPr/>
            </p:nvGrpSpPr>
            <p:grpSpPr bwMode="auto">
              <a:xfrm>
                <a:off x="728" y="1059"/>
                <a:ext cx="4568" cy="300"/>
                <a:chOff x="576" y="1235"/>
                <a:chExt cx="4568" cy="300"/>
              </a:xfrm>
            </p:grpSpPr>
            <p:sp>
              <p:nvSpPr>
                <p:cNvPr id="40" name="Rectangle 17">
                  <a:extLst>
                    <a:ext uri="{FF2B5EF4-FFF2-40B4-BE49-F238E27FC236}">
                      <a16:creationId xmlns:a16="http://schemas.microsoft.com/office/drawing/2014/main" id="{CD89D607-1DE7-4231-A91E-DDC29EFD35C7}"/>
                    </a:ext>
                  </a:extLst>
                </p:cNvPr>
                <p:cNvSpPr>
                  <a:spLocks noChangeArrowheads="1"/>
                </p:cNvSpPr>
                <p:nvPr/>
              </p:nvSpPr>
              <p:spPr bwMode="auto">
                <a:xfrm>
                  <a:off x="576" y="1239"/>
                  <a:ext cx="4568" cy="296"/>
                </a:xfrm>
                <a:prstGeom prst="rect">
                  <a:avLst/>
                </a:prstGeom>
                <a:solidFill>
                  <a:srgbClr val="255898"/>
                </a:solidFill>
                <a:ln w="9525">
                  <a:solidFill>
                    <a:srgbClr val="000000"/>
                  </a:solidFill>
                  <a:miter lim="800000"/>
                  <a:headEnd/>
                  <a:tailEnd/>
                </a:ln>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2" name="Line 19">
                  <a:extLst>
                    <a:ext uri="{FF2B5EF4-FFF2-40B4-BE49-F238E27FC236}">
                      <a16:creationId xmlns:a16="http://schemas.microsoft.com/office/drawing/2014/main" id="{9AAF7D22-0CA7-4807-BE8E-574502EE0C71}"/>
                    </a:ext>
                  </a:extLst>
                </p:cNvPr>
                <p:cNvSpPr>
                  <a:spLocks noChangeShapeType="1"/>
                </p:cNvSpPr>
                <p:nvPr/>
              </p:nvSpPr>
              <p:spPr bwMode="auto">
                <a:xfrm>
                  <a:off x="1764"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3" name="Line 20">
                  <a:extLst>
                    <a:ext uri="{FF2B5EF4-FFF2-40B4-BE49-F238E27FC236}">
                      <a16:creationId xmlns:a16="http://schemas.microsoft.com/office/drawing/2014/main" id="{7250594E-F9AB-4710-84AA-C3CBD39EB26B}"/>
                    </a:ext>
                  </a:extLst>
                </p:cNvPr>
                <p:cNvSpPr>
                  <a:spLocks noChangeShapeType="1"/>
                </p:cNvSpPr>
                <p:nvPr/>
              </p:nvSpPr>
              <p:spPr bwMode="auto">
                <a:xfrm>
                  <a:off x="4135"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sp>
              <p:nvSpPr>
                <p:cNvPr id="44" name="Line 21">
                  <a:extLst>
                    <a:ext uri="{FF2B5EF4-FFF2-40B4-BE49-F238E27FC236}">
                      <a16:creationId xmlns:a16="http://schemas.microsoft.com/office/drawing/2014/main" id="{36E5D2DF-A2C8-41D8-A4DE-28B5A4E968F9}"/>
                    </a:ext>
                  </a:extLst>
                </p:cNvPr>
                <p:cNvSpPr>
                  <a:spLocks noChangeShapeType="1"/>
                </p:cNvSpPr>
                <p:nvPr/>
              </p:nvSpPr>
              <p:spPr bwMode="auto">
                <a:xfrm>
                  <a:off x="2948" y="1235"/>
                  <a:ext cx="0" cy="300"/>
                </a:xfrm>
                <a:prstGeom prst="line">
                  <a:avLst/>
                </a:prstGeom>
                <a:noFill/>
                <a:ln w="28575">
                  <a:solidFill>
                    <a:srgbClr val="FFFFFF"/>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grpSp>
        </p:grpSp>
        <p:sp>
          <p:nvSpPr>
            <p:cNvPr id="36" name="Line 23">
              <a:extLst>
                <a:ext uri="{FF2B5EF4-FFF2-40B4-BE49-F238E27FC236}">
                  <a16:creationId xmlns:a16="http://schemas.microsoft.com/office/drawing/2014/main" id="{83963A5A-F423-4C2F-8CEB-6FDCC0FB4C0F}"/>
                </a:ext>
              </a:extLst>
            </p:cNvPr>
            <p:cNvSpPr>
              <a:spLocks noChangeShapeType="1"/>
            </p:cNvSpPr>
            <p:nvPr/>
          </p:nvSpPr>
          <p:spPr bwMode="auto">
            <a:xfrm>
              <a:off x="728" y="3952"/>
              <a:ext cx="4576"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Arial" charset="0"/>
                <a:ea typeface="ＭＳ Ｐゴシック" charset="0"/>
                <a:cs typeface="Arial" charset="0"/>
              </a:endParaRPr>
            </a:p>
          </p:txBody>
        </p:sp>
      </p:grpSp>
      <p:sp>
        <p:nvSpPr>
          <p:cNvPr id="50" name="Freeform 34">
            <a:extLst>
              <a:ext uri="{FF2B5EF4-FFF2-40B4-BE49-F238E27FC236}">
                <a16:creationId xmlns:a16="http://schemas.microsoft.com/office/drawing/2014/main" id="{EC28FF5E-FBA2-4107-A4FC-0888DE49876D}"/>
              </a:ext>
            </a:extLst>
          </p:cNvPr>
          <p:cNvSpPr>
            <a:spLocks/>
          </p:cNvSpPr>
          <p:nvPr/>
        </p:nvSpPr>
        <p:spPr bwMode="auto">
          <a:xfrm>
            <a:off x="4342644" y="3924918"/>
            <a:ext cx="7277100" cy="2184400"/>
          </a:xfrm>
          <a:custGeom>
            <a:avLst/>
            <a:gdLst>
              <a:gd name="T0" fmla="*/ 0 w 4584"/>
              <a:gd name="T1" fmla="*/ 1376 h 1376"/>
              <a:gd name="T2" fmla="*/ 688 w 4584"/>
              <a:gd name="T3" fmla="*/ 1280 h 1376"/>
              <a:gd name="T4" fmla="*/ 1320 w 4584"/>
              <a:gd name="T5" fmla="*/ 952 h 1376"/>
              <a:gd name="T6" fmla="*/ 1972 w 4584"/>
              <a:gd name="T7" fmla="*/ 384 h 1376"/>
              <a:gd name="T8" fmla="*/ 2372 w 4584"/>
              <a:gd name="T9" fmla="*/ 124 h 1376"/>
              <a:gd name="T10" fmla="*/ 2968 w 4584"/>
              <a:gd name="T11" fmla="*/ 0 h 1376"/>
              <a:gd name="T12" fmla="*/ 3560 w 4584"/>
              <a:gd name="T13" fmla="*/ 144 h 1376"/>
              <a:gd name="T14" fmla="*/ 3928 w 4584"/>
              <a:gd name="T15" fmla="*/ 440 h 1376"/>
              <a:gd name="T16" fmla="*/ 4148 w 4584"/>
              <a:gd name="T17" fmla="*/ 780 h 1376"/>
              <a:gd name="T18" fmla="*/ 4420 w 4584"/>
              <a:gd name="T19" fmla="*/ 1208 h 1376"/>
              <a:gd name="T20" fmla="*/ 4584 w 4584"/>
              <a:gd name="T21" fmla="*/ 1264 h 13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84"/>
              <a:gd name="T34" fmla="*/ 0 h 1376"/>
              <a:gd name="T35" fmla="*/ 4584 w 4584"/>
              <a:gd name="T36" fmla="*/ 1376 h 13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84" h="1376">
                <a:moveTo>
                  <a:pt x="0" y="1376"/>
                </a:moveTo>
                <a:cubicBezTo>
                  <a:pt x="115" y="1360"/>
                  <a:pt x="468" y="1351"/>
                  <a:pt x="688" y="1280"/>
                </a:cubicBezTo>
                <a:cubicBezTo>
                  <a:pt x="908" y="1209"/>
                  <a:pt x="1106" y="1101"/>
                  <a:pt x="1320" y="952"/>
                </a:cubicBezTo>
                <a:cubicBezTo>
                  <a:pt x="1534" y="803"/>
                  <a:pt x="1797" y="522"/>
                  <a:pt x="1972" y="384"/>
                </a:cubicBezTo>
                <a:cubicBezTo>
                  <a:pt x="2147" y="246"/>
                  <a:pt x="2228" y="192"/>
                  <a:pt x="2372" y="124"/>
                </a:cubicBezTo>
                <a:cubicBezTo>
                  <a:pt x="2516" y="56"/>
                  <a:pt x="2748" y="0"/>
                  <a:pt x="2968" y="0"/>
                </a:cubicBezTo>
                <a:cubicBezTo>
                  <a:pt x="3188" y="0"/>
                  <a:pt x="3416" y="68"/>
                  <a:pt x="3560" y="144"/>
                </a:cubicBezTo>
                <a:cubicBezTo>
                  <a:pt x="3714" y="221"/>
                  <a:pt x="3864" y="368"/>
                  <a:pt x="3928" y="440"/>
                </a:cubicBezTo>
                <a:cubicBezTo>
                  <a:pt x="3992" y="512"/>
                  <a:pt x="4088" y="672"/>
                  <a:pt x="4148" y="780"/>
                </a:cubicBezTo>
                <a:cubicBezTo>
                  <a:pt x="4208" y="888"/>
                  <a:pt x="4348" y="1148"/>
                  <a:pt x="4420" y="1208"/>
                </a:cubicBezTo>
                <a:cubicBezTo>
                  <a:pt x="4492" y="1268"/>
                  <a:pt x="4550" y="1252"/>
                  <a:pt x="4584" y="1264"/>
                </a:cubicBezTo>
              </a:path>
            </a:pathLst>
          </a:custGeom>
          <a:noFill/>
          <a:ln w="101600">
            <a:solidFill>
              <a:schemeClr val="accent5">
                <a:lumMod val="75000"/>
              </a:schemeClr>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sp>
        <p:nvSpPr>
          <p:cNvPr id="2" name="CuadroTexto 1">
            <a:extLst>
              <a:ext uri="{FF2B5EF4-FFF2-40B4-BE49-F238E27FC236}">
                <a16:creationId xmlns:a16="http://schemas.microsoft.com/office/drawing/2014/main" id="{75298B55-E06A-4907-8D04-3243420F2E11}"/>
              </a:ext>
            </a:extLst>
          </p:cNvPr>
          <p:cNvSpPr txBox="1"/>
          <p:nvPr/>
        </p:nvSpPr>
        <p:spPr>
          <a:xfrm>
            <a:off x="4448021" y="1444431"/>
            <a:ext cx="1702186" cy="369332"/>
          </a:xfrm>
          <a:prstGeom prst="rect">
            <a:avLst/>
          </a:prstGeom>
          <a:noFill/>
        </p:spPr>
        <p:txBody>
          <a:bodyPr wrap="square" rtlCol="0">
            <a:spAutoFit/>
          </a:bodyPr>
          <a:lstStyle/>
          <a:p>
            <a:pPr algn="ctr"/>
            <a:r>
              <a:rPr lang="es-ES" b="1" dirty="0"/>
              <a:t>INTRODUCCIÓN</a:t>
            </a:r>
          </a:p>
        </p:txBody>
      </p:sp>
      <p:sp>
        <p:nvSpPr>
          <p:cNvPr id="52" name="CuadroTexto 51">
            <a:extLst>
              <a:ext uri="{FF2B5EF4-FFF2-40B4-BE49-F238E27FC236}">
                <a16:creationId xmlns:a16="http://schemas.microsoft.com/office/drawing/2014/main" id="{A7543A4F-4EBA-412E-847B-A353A0274A5E}"/>
              </a:ext>
            </a:extLst>
          </p:cNvPr>
          <p:cNvSpPr txBox="1"/>
          <p:nvPr/>
        </p:nvSpPr>
        <p:spPr>
          <a:xfrm>
            <a:off x="6320285" y="1426085"/>
            <a:ext cx="1702186" cy="369332"/>
          </a:xfrm>
          <a:prstGeom prst="rect">
            <a:avLst/>
          </a:prstGeom>
          <a:noFill/>
        </p:spPr>
        <p:txBody>
          <a:bodyPr wrap="square" rtlCol="0">
            <a:spAutoFit/>
          </a:bodyPr>
          <a:lstStyle/>
          <a:p>
            <a:pPr algn="ctr"/>
            <a:r>
              <a:rPr lang="es-ES" b="1" dirty="0"/>
              <a:t>CRECIMIENTO</a:t>
            </a:r>
          </a:p>
        </p:txBody>
      </p:sp>
      <p:sp>
        <p:nvSpPr>
          <p:cNvPr id="53" name="CuadroTexto 52">
            <a:extLst>
              <a:ext uri="{FF2B5EF4-FFF2-40B4-BE49-F238E27FC236}">
                <a16:creationId xmlns:a16="http://schemas.microsoft.com/office/drawing/2014/main" id="{FDB38023-E341-49BE-A7AB-5DB10E48999B}"/>
              </a:ext>
            </a:extLst>
          </p:cNvPr>
          <p:cNvSpPr txBox="1"/>
          <p:nvPr/>
        </p:nvSpPr>
        <p:spPr>
          <a:xfrm>
            <a:off x="8199884" y="1404525"/>
            <a:ext cx="1702186" cy="369332"/>
          </a:xfrm>
          <a:prstGeom prst="rect">
            <a:avLst/>
          </a:prstGeom>
          <a:noFill/>
        </p:spPr>
        <p:txBody>
          <a:bodyPr wrap="square" rtlCol="0">
            <a:spAutoFit/>
          </a:bodyPr>
          <a:lstStyle/>
          <a:p>
            <a:pPr algn="ctr"/>
            <a:r>
              <a:rPr lang="es-ES" b="1" dirty="0"/>
              <a:t>MADUREZ</a:t>
            </a:r>
          </a:p>
        </p:txBody>
      </p:sp>
      <p:sp>
        <p:nvSpPr>
          <p:cNvPr id="54" name="CuadroTexto 53">
            <a:extLst>
              <a:ext uri="{FF2B5EF4-FFF2-40B4-BE49-F238E27FC236}">
                <a16:creationId xmlns:a16="http://schemas.microsoft.com/office/drawing/2014/main" id="{5F700202-5CD8-4859-8B79-8FF11D92AC82}"/>
              </a:ext>
            </a:extLst>
          </p:cNvPr>
          <p:cNvSpPr txBox="1"/>
          <p:nvPr/>
        </p:nvSpPr>
        <p:spPr>
          <a:xfrm>
            <a:off x="9991191" y="1410060"/>
            <a:ext cx="1702186" cy="369332"/>
          </a:xfrm>
          <a:prstGeom prst="rect">
            <a:avLst/>
          </a:prstGeom>
          <a:noFill/>
        </p:spPr>
        <p:txBody>
          <a:bodyPr wrap="square" rtlCol="0">
            <a:spAutoFit/>
          </a:bodyPr>
          <a:lstStyle/>
          <a:p>
            <a:pPr algn="ctr"/>
            <a:r>
              <a:rPr lang="es-ES" b="1" dirty="0"/>
              <a:t>DECLIVE</a:t>
            </a:r>
          </a:p>
        </p:txBody>
      </p:sp>
      <p:sp>
        <p:nvSpPr>
          <p:cNvPr id="55" name="CuadroTexto 54">
            <a:extLst>
              <a:ext uri="{FF2B5EF4-FFF2-40B4-BE49-F238E27FC236}">
                <a16:creationId xmlns:a16="http://schemas.microsoft.com/office/drawing/2014/main" id="{A92DEF91-687D-4587-B87A-504D2BBB8290}"/>
              </a:ext>
            </a:extLst>
          </p:cNvPr>
          <p:cNvSpPr txBox="1"/>
          <p:nvPr/>
        </p:nvSpPr>
        <p:spPr>
          <a:xfrm>
            <a:off x="4376050" y="6159589"/>
            <a:ext cx="7489690" cy="461665"/>
          </a:xfrm>
          <a:prstGeom prst="rect">
            <a:avLst/>
          </a:prstGeom>
          <a:noFill/>
        </p:spPr>
        <p:txBody>
          <a:bodyPr wrap="square" rtlCol="0">
            <a:spAutoFit/>
          </a:bodyPr>
          <a:lstStyle/>
          <a:p>
            <a:pPr algn="ctr"/>
            <a:r>
              <a:rPr lang="es-ES" sz="2400" b="1" i="1" dirty="0"/>
              <a:t>CICLO DE VIDA DEL PRODUCTO</a:t>
            </a:r>
          </a:p>
        </p:txBody>
      </p:sp>
      <p:grpSp>
        <p:nvGrpSpPr>
          <p:cNvPr id="56" name="Group 1">
            <a:extLst>
              <a:ext uri="{FF2B5EF4-FFF2-40B4-BE49-F238E27FC236}">
                <a16:creationId xmlns:a16="http://schemas.microsoft.com/office/drawing/2014/main" id="{7210A0D0-6106-459F-A1B2-F73D6FC630EC}"/>
              </a:ext>
            </a:extLst>
          </p:cNvPr>
          <p:cNvGrpSpPr/>
          <p:nvPr/>
        </p:nvGrpSpPr>
        <p:grpSpPr>
          <a:xfrm>
            <a:off x="4339470" y="4626001"/>
            <a:ext cx="1749425" cy="1013147"/>
            <a:chOff x="948785" y="4617716"/>
            <a:chExt cx="1749425" cy="1013147"/>
          </a:xfrm>
        </p:grpSpPr>
        <p:sp>
          <p:nvSpPr>
            <p:cNvPr id="57" name="Text Box 27">
              <a:extLst>
                <a:ext uri="{FF2B5EF4-FFF2-40B4-BE49-F238E27FC236}">
                  <a16:creationId xmlns:a16="http://schemas.microsoft.com/office/drawing/2014/main" id="{AB2D5293-C9BA-4C0A-9906-BC7171E530C8}"/>
                </a:ext>
              </a:extLst>
            </p:cNvPr>
            <p:cNvSpPr txBox="1">
              <a:spLocks noChangeArrowheads="1"/>
            </p:cNvSpPr>
            <p:nvPr/>
          </p:nvSpPr>
          <p:spPr bwMode="auto">
            <a:xfrm>
              <a:off x="948785" y="4617716"/>
              <a:ext cx="1749425" cy="512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1600" dirty="0">
                  <a:latin typeface="+mn-lt"/>
                </a:rPr>
                <a:t>Curva del ciclo</a:t>
              </a:r>
            </a:p>
            <a:p>
              <a:pPr algn="ctr">
                <a:lnSpc>
                  <a:spcPct val="85000"/>
                </a:lnSpc>
              </a:pPr>
              <a:r>
                <a:rPr lang="es-ES" sz="1600" dirty="0">
                  <a:latin typeface="+mn-lt"/>
                </a:rPr>
                <a:t>de vida</a:t>
              </a:r>
            </a:p>
          </p:txBody>
        </p:sp>
        <p:sp>
          <p:nvSpPr>
            <p:cNvPr id="58" name="Line 32">
              <a:extLst>
                <a:ext uri="{FF2B5EF4-FFF2-40B4-BE49-F238E27FC236}">
                  <a16:creationId xmlns:a16="http://schemas.microsoft.com/office/drawing/2014/main" id="{BADE509D-0018-416B-80CF-D01CDC923FBD}"/>
                </a:ext>
              </a:extLst>
            </p:cNvPr>
            <p:cNvSpPr>
              <a:spLocks noChangeShapeType="1"/>
            </p:cNvSpPr>
            <p:nvPr/>
          </p:nvSpPr>
          <p:spPr bwMode="auto">
            <a:xfrm>
              <a:off x="1839913" y="5078413"/>
              <a:ext cx="685800" cy="552450"/>
            </a:xfrm>
            <a:prstGeom prst="line">
              <a:avLst/>
            </a:prstGeom>
            <a:noFill/>
            <a:ln w="57150">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a:lstStyle/>
            <a:p>
              <a:endParaRPr lang="en-US" dirty="0"/>
            </a:p>
          </p:txBody>
        </p:sp>
      </p:grpSp>
      <p:sp>
        <p:nvSpPr>
          <p:cNvPr id="59" name="Elipse 58">
            <a:extLst>
              <a:ext uri="{FF2B5EF4-FFF2-40B4-BE49-F238E27FC236}">
                <a16:creationId xmlns:a16="http://schemas.microsoft.com/office/drawing/2014/main" id="{82C5E2A1-22FA-48B0-9123-9430BFD4F46E}"/>
              </a:ext>
            </a:extLst>
          </p:cNvPr>
          <p:cNvSpPr/>
          <p:nvPr/>
        </p:nvSpPr>
        <p:spPr>
          <a:xfrm rot="21393708">
            <a:off x="4178119" y="1098418"/>
            <a:ext cx="3935162" cy="987593"/>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Line 32">
            <a:extLst>
              <a:ext uri="{FF2B5EF4-FFF2-40B4-BE49-F238E27FC236}">
                <a16:creationId xmlns:a16="http://schemas.microsoft.com/office/drawing/2014/main" id="{61FBA59E-9F9F-4734-BB48-E81486A5DC1D}"/>
              </a:ext>
            </a:extLst>
          </p:cNvPr>
          <p:cNvSpPr>
            <a:spLocks noChangeShapeType="1"/>
          </p:cNvSpPr>
          <p:nvPr/>
        </p:nvSpPr>
        <p:spPr bwMode="auto">
          <a:xfrm flipH="1" flipV="1">
            <a:off x="7152670" y="2012902"/>
            <a:ext cx="1520987" cy="692561"/>
          </a:xfrm>
          <a:prstGeom prst="line">
            <a:avLst/>
          </a:prstGeom>
          <a:noFill/>
          <a:ln w="57150">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a:lstStyle/>
          <a:p>
            <a:endParaRPr lang="en-US" dirty="0"/>
          </a:p>
        </p:txBody>
      </p:sp>
      <p:sp>
        <p:nvSpPr>
          <p:cNvPr id="3" name="CuadroTexto 2">
            <a:extLst>
              <a:ext uri="{FF2B5EF4-FFF2-40B4-BE49-F238E27FC236}">
                <a16:creationId xmlns:a16="http://schemas.microsoft.com/office/drawing/2014/main" id="{28BEC1B1-9173-4C75-8F6E-F07117AB3F5A}"/>
              </a:ext>
            </a:extLst>
          </p:cNvPr>
          <p:cNvSpPr txBox="1"/>
          <p:nvPr/>
        </p:nvSpPr>
        <p:spPr>
          <a:xfrm>
            <a:off x="127983" y="2570017"/>
            <a:ext cx="3683851" cy="2462213"/>
          </a:xfrm>
          <a:prstGeom prst="rect">
            <a:avLst/>
          </a:prstGeom>
          <a:noFill/>
        </p:spPr>
        <p:txBody>
          <a:bodyPr wrap="square" rtlCol="0">
            <a:spAutoFit/>
          </a:bodyPr>
          <a:lstStyle/>
          <a:p>
            <a:pPr algn="just"/>
            <a:r>
              <a:rPr lang="es-ES" sz="2400" dirty="0"/>
              <a:t>Las previsiones que reflejan el ciclo de vida son útiles para proyectar:</a:t>
            </a:r>
          </a:p>
          <a:p>
            <a:pPr algn="just"/>
            <a:endParaRPr lang="es-ES" sz="1000" dirty="0"/>
          </a:p>
          <a:p>
            <a:pPr marL="342900" indent="-342900" algn="just">
              <a:buFont typeface="Wingdings" panose="05000000000000000000" pitchFamily="2" charset="2"/>
              <a:buChar char="ü"/>
            </a:pPr>
            <a:r>
              <a:rPr lang="es-ES" sz="2400" dirty="0"/>
              <a:t>Niveles de personal</a:t>
            </a:r>
          </a:p>
          <a:p>
            <a:pPr marL="342900" indent="-342900" algn="just">
              <a:buFont typeface="Wingdings" panose="05000000000000000000" pitchFamily="2" charset="2"/>
              <a:buChar char="ü"/>
            </a:pPr>
            <a:r>
              <a:rPr lang="es-ES" sz="2400" dirty="0"/>
              <a:t>Niveles de inventario</a:t>
            </a:r>
          </a:p>
          <a:p>
            <a:pPr marL="342900" indent="-342900" algn="just">
              <a:buFont typeface="Wingdings" panose="05000000000000000000" pitchFamily="2" charset="2"/>
              <a:buChar char="ü"/>
            </a:pPr>
            <a:r>
              <a:rPr lang="es-ES" sz="2400" dirty="0"/>
              <a:t>Capacidad de producción</a:t>
            </a:r>
          </a:p>
        </p:txBody>
      </p:sp>
      <p:sp>
        <p:nvSpPr>
          <p:cNvPr id="62" name="Text Box 27">
            <a:extLst>
              <a:ext uri="{FF2B5EF4-FFF2-40B4-BE49-F238E27FC236}">
                <a16:creationId xmlns:a16="http://schemas.microsoft.com/office/drawing/2014/main" id="{81E6CE31-BF61-4AB4-94DD-0C2975EB05D7}"/>
              </a:ext>
            </a:extLst>
          </p:cNvPr>
          <p:cNvSpPr txBox="1">
            <a:spLocks noChangeArrowheads="1"/>
          </p:cNvSpPr>
          <p:nvPr/>
        </p:nvSpPr>
        <p:spPr bwMode="auto">
          <a:xfrm>
            <a:off x="8145677" y="2673487"/>
            <a:ext cx="1887935" cy="931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1600" dirty="0">
                <a:latin typeface="+mn-lt"/>
              </a:rPr>
              <a:t>En estas etapas los productos necesitan previsiones más largas</a:t>
            </a:r>
          </a:p>
        </p:txBody>
      </p:sp>
    </p:spTree>
    <p:extLst>
      <p:ext uri="{BB962C8B-B14F-4D97-AF65-F5344CB8AC3E}">
        <p14:creationId xmlns:p14="http://schemas.microsoft.com/office/powerpoint/2010/main" val="328230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18" presetClass="entr" presetSubtype="6"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strips(downRight)">
                                      <p:cBhvr>
                                        <p:cTn id="14" dur="1000"/>
                                        <p:tgtEl>
                                          <p:spTgt spid="56"/>
                                        </p:tgtEl>
                                      </p:cBhvr>
                                    </p:animEffect>
                                  </p:childTnLst>
                                </p:cTn>
                              </p:par>
                            </p:childTnLst>
                          </p:cTn>
                        </p:par>
                        <p:par>
                          <p:cTn id="15" fill="hold">
                            <p:stCondLst>
                              <p:cond delay="1500"/>
                            </p:stCondLst>
                            <p:childTnLst>
                              <p:par>
                                <p:cTn id="16" presetID="22" presetClass="entr" presetSubtype="2" fill="hold" grpId="0" nodeType="afterEffect">
                                  <p:stCondLst>
                                    <p:cond delay="500"/>
                                  </p:stCondLst>
                                  <p:childTnLst>
                                    <p:set>
                                      <p:cBhvr>
                                        <p:cTn id="17" dur="1" fill="hold">
                                          <p:stCondLst>
                                            <p:cond delay="0"/>
                                          </p:stCondLst>
                                        </p:cTn>
                                        <p:tgtEl>
                                          <p:spTgt spid="62"/>
                                        </p:tgtEl>
                                        <p:attrNameLst>
                                          <p:attrName>style.visibility</p:attrName>
                                        </p:attrNameLst>
                                      </p:cBhvr>
                                      <p:to>
                                        <p:strVal val="visible"/>
                                      </p:to>
                                    </p:set>
                                    <p:animEffect transition="in" filter="wipe(right)">
                                      <p:cBhvr>
                                        <p:cTn id="18" dur="500"/>
                                        <p:tgtEl>
                                          <p:spTgt spid="62"/>
                                        </p:tgtEl>
                                      </p:cBhvr>
                                    </p:animEffect>
                                  </p:childTnLst>
                                </p:cTn>
                              </p:par>
                            </p:childTnLst>
                          </p:cTn>
                        </p:par>
                        <p:par>
                          <p:cTn id="19" fill="hold">
                            <p:stCondLst>
                              <p:cond delay="2500"/>
                            </p:stCondLst>
                            <p:childTnLst>
                              <p:par>
                                <p:cTn id="20" presetID="22" presetClass="entr" presetSubtype="2" fill="hold" grpId="0" nodeType="after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right)">
                                      <p:cBhvr>
                                        <p:cTn id="2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0" grpId="0" animBg="1"/>
      <p:bldP spid="59" grpId="0" animBg="1"/>
      <p:bldP spid="60"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ángulo 60">
            <a:extLst>
              <a:ext uri="{FF2B5EF4-FFF2-40B4-BE49-F238E27FC236}">
                <a16:creationId xmlns:a16="http://schemas.microsoft.com/office/drawing/2014/main" id="{1318FAF8-96AA-4E5B-B193-CDDC4A5F2F59}"/>
              </a:ext>
            </a:extLst>
          </p:cNvPr>
          <p:cNvSpPr/>
          <p:nvPr/>
        </p:nvSpPr>
        <p:spPr>
          <a:xfrm>
            <a:off x="1" y="934970"/>
            <a:ext cx="12191998" cy="3293209"/>
          </a:xfrm>
          <a:prstGeom prst="rect">
            <a:avLst/>
          </a:prstGeom>
        </p:spPr>
        <p:txBody>
          <a:bodyPr wrap="square">
            <a:spAutoFit/>
          </a:bodyPr>
          <a:lstStyle/>
          <a:p>
            <a:pPr algn="ctr"/>
            <a:r>
              <a:rPr lang="es-ES" sz="2400" b="1" dirty="0">
                <a:ea typeface="Calibri" panose="020F0502020204030204" pitchFamily="34" charset="0"/>
                <a:cs typeface="Times New Roman" panose="02020603050405020304" pitchFamily="18" charset="0"/>
              </a:rPr>
              <a:t>Previsiones económicas</a:t>
            </a:r>
          </a:p>
          <a:p>
            <a:pPr algn="just"/>
            <a:r>
              <a:rPr lang="es-ES" sz="2400" dirty="0">
                <a:ea typeface="Calibri" panose="020F0502020204030204" pitchFamily="34" charset="0"/>
                <a:cs typeface="Times New Roman" panose="02020603050405020304" pitchFamily="18" charset="0"/>
              </a:rPr>
              <a:t>Tratan del ciclo económico prediciendo las tasas de inflación, masa monetaria, construcción de primeras viviendas…</a:t>
            </a:r>
          </a:p>
          <a:p>
            <a:pPr marL="457200" indent="-457200" algn="just">
              <a:buFont typeface="+mj-lt"/>
              <a:buAutoNum type="arabicPeriod"/>
            </a:pPr>
            <a:endParaRPr lang="es-ES" sz="800" dirty="0">
              <a:ea typeface="Calibri" panose="020F0502020204030204" pitchFamily="34" charset="0"/>
              <a:cs typeface="Times New Roman" panose="02020603050405020304" pitchFamily="18" charset="0"/>
            </a:endParaRPr>
          </a:p>
          <a:p>
            <a:pPr algn="ctr"/>
            <a:r>
              <a:rPr lang="es-ES" sz="2400" b="1" dirty="0">
                <a:ea typeface="Calibri" panose="020F0502020204030204" pitchFamily="34" charset="0"/>
                <a:cs typeface="Times New Roman" panose="02020603050405020304" pitchFamily="18" charset="0"/>
              </a:rPr>
              <a:t>Previsiones sobre la tecnología</a:t>
            </a:r>
          </a:p>
          <a:p>
            <a:pPr algn="just"/>
            <a:r>
              <a:rPr lang="es-ES" sz="2400" b="0" dirty="0">
                <a:ea typeface="Calibri" panose="020F0502020204030204" pitchFamily="34" charset="0"/>
                <a:cs typeface="Times New Roman" panose="02020603050405020304" pitchFamily="18" charset="0"/>
              </a:rPr>
              <a:t>Referentes al ritmo del progreso tecnológico, que puede dar como resultado el nacimiento de interesantes productos…</a:t>
            </a:r>
          </a:p>
          <a:p>
            <a:pPr marL="457200" indent="-457200" algn="just">
              <a:buFont typeface="+mj-lt"/>
              <a:buAutoNum type="arabicPeriod"/>
            </a:pPr>
            <a:endParaRPr lang="es-ES" sz="800" b="0" dirty="0">
              <a:ea typeface="Calibri" panose="020F0502020204030204" pitchFamily="34" charset="0"/>
              <a:cs typeface="Times New Roman" panose="02020603050405020304" pitchFamily="18" charset="0"/>
            </a:endParaRPr>
          </a:p>
          <a:p>
            <a:pPr algn="ctr"/>
            <a:r>
              <a:rPr lang="es-ES" sz="2400" b="1" dirty="0">
                <a:ea typeface="Calibri" panose="020F0502020204030204" pitchFamily="34" charset="0"/>
                <a:cs typeface="Times New Roman" panose="02020603050405020304" pitchFamily="18" charset="0"/>
              </a:rPr>
              <a:t>Previsiones de la demanda</a:t>
            </a:r>
          </a:p>
          <a:p>
            <a:pPr algn="just"/>
            <a:r>
              <a:rPr lang="es-ES" sz="2400" dirty="0">
                <a:ea typeface="Calibri" panose="020F0502020204030204" pitchFamily="34" charset="0"/>
                <a:cs typeface="Times New Roman" panose="02020603050405020304" pitchFamily="18" charset="0"/>
              </a:rPr>
              <a:t>Son estimaciones de la demanda de los productos de una empresa.</a:t>
            </a:r>
            <a:endParaRPr lang="es-ES" sz="2400" b="0" dirty="0">
              <a:ea typeface="Calibri" panose="020F0502020204030204" pitchFamily="34" charset="0"/>
              <a:cs typeface="Times New Roman" panose="02020603050405020304" pitchFamily="18" charset="0"/>
            </a:endParaRPr>
          </a:p>
        </p:txBody>
      </p:sp>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9" name="Imagen 8">
            <a:extLst>
              <a:ext uri="{FF2B5EF4-FFF2-40B4-BE49-F238E27FC236}">
                <a16:creationId xmlns:a16="http://schemas.microsoft.com/office/drawing/2014/main" id="{4C41A453-D31D-49EC-A008-8546B63D0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59" name="Elipse 58">
            <a:extLst>
              <a:ext uri="{FF2B5EF4-FFF2-40B4-BE49-F238E27FC236}">
                <a16:creationId xmlns:a16="http://schemas.microsoft.com/office/drawing/2014/main" id="{82C5E2A1-22FA-48B0-9123-9430BFD4F46E}"/>
              </a:ext>
            </a:extLst>
          </p:cNvPr>
          <p:cNvSpPr/>
          <p:nvPr/>
        </p:nvSpPr>
        <p:spPr>
          <a:xfrm>
            <a:off x="4036478" y="3357804"/>
            <a:ext cx="4021674" cy="493348"/>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CuadroTexto 50">
            <a:extLst>
              <a:ext uri="{FF2B5EF4-FFF2-40B4-BE49-F238E27FC236}">
                <a16:creationId xmlns:a16="http://schemas.microsoft.com/office/drawing/2014/main" id="{0B5A80ED-0799-42F5-AE43-90A294FFD54C}"/>
              </a:ext>
            </a:extLst>
          </p:cNvPr>
          <p:cNvSpPr txBox="1"/>
          <p:nvPr/>
        </p:nvSpPr>
        <p:spPr>
          <a:xfrm>
            <a:off x="4544835" y="419627"/>
            <a:ext cx="3102324" cy="461665"/>
          </a:xfrm>
          <a:prstGeom prst="rect">
            <a:avLst/>
          </a:prstGeom>
          <a:noFill/>
        </p:spPr>
        <p:txBody>
          <a:bodyPr wrap="none" rtlCol="0">
            <a:spAutoFit/>
          </a:bodyPr>
          <a:lstStyle/>
          <a:p>
            <a:pPr algn="ctr"/>
            <a:r>
              <a:rPr lang="es-ES" sz="2400" b="1" dirty="0"/>
              <a:t>TIPOS DE PREVISIONES</a:t>
            </a:r>
          </a:p>
        </p:txBody>
      </p:sp>
      <p:sp>
        <p:nvSpPr>
          <p:cNvPr id="63" name="CuadroTexto 62">
            <a:extLst>
              <a:ext uri="{FF2B5EF4-FFF2-40B4-BE49-F238E27FC236}">
                <a16:creationId xmlns:a16="http://schemas.microsoft.com/office/drawing/2014/main" id="{ADF25601-C893-46D6-BD39-3007DDA5BB4A}"/>
              </a:ext>
            </a:extLst>
          </p:cNvPr>
          <p:cNvSpPr txBox="1"/>
          <p:nvPr/>
        </p:nvSpPr>
        <p:spPr>
          <a:xfrm>
            <a:off x="2876622" y="4638545"/>
            <a:ext cx="6438750" cy="461665"/>
          </a:xfrm>
          <a:prstGeom prst="rect">
            <a:avLst/>
          </a:prstGeom>
          <a:noFill/>
        </p:spPr>
        <p:txBody>
          <a:bodyPr wrap="none" rtlCol="0">
            <a:spAutoFit/>
          </a:bodyPr>
          <a:lstStyle/>
          <a:p>
            <a:pPr algn="ctr"/>
            <a:r>
              <a:rPr lang="es-ES" sz="2400" b="1" dirty="0"/>
              <a:t>LA IMPORTANCIA ESTRATÉGICA DE LA PREVISIÓN</a:t>
            </a:r>
          </a:p>
        </p:txBody>
      </p:sp>
      <p:sp>
        <p:nvSpPr>
          <p:cNvPr id="64" name="CuadroTexto 63">
            <a:extLst>
              <a:ext uri="{FF2B5EF4-FFF2-40B4-BE49-F238E27FC236}">
                <a16:creationId xmlns:a16="http://schemas.microsoft.com/office/drawing/2014/main" id="{447A3CE9-B96D-47C2-AC4A-83ED2F79279A}"/>
              </a:ext>
            </a:extLst>
          </p:cNvPr>
          <p:cNvSpPr txBox="1"/>
          <p:nvPr/>
        </p:nvSpPr>
        <p:spPr>
          <a:xfrm rot="21431259">
            <a:off x="177107" y="5202016"/>
            <a:ext cx="11661494" cy="120032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b="1" dirty="0"/>
              <a:t>Las buenas previsiones son de gran importancia en todos los aspectos de un negocio: La previsión es la única estimación de la demanda hasta que se conozca la demanda real.</a:t>
            </a:r>
          </a:p>
          <a:p>
            <a:pPr algn="ctr"/>
            <a:r>
              <a:rPr lang="es-ES" sz="2400" dirty="0"/>
              <a:t>En consecuencia, las previsiones de la demanda determinan las decisiones en muchas áreas.</a:t>
            </a:r>
          </a:p>
        </p:txBody>
      </p:sp>
    </p:spTree>
    <p:extLst>
      <p:ext uri="{BB962C8B-B14F-4D97-AF65-F5344CB8AC3E}">
        <p14:creationId xmlns:p14="http://schemas.microsoft.com/office/powerpoint/2010/main" val="1768558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right)">
                                      <p:cBhvr>
                                        <p:cTn id="7" dur="500"/>
                                        <p:tgtEl>
                                          <p:spTgt spid="5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par>
                          <p:cTn id="11" fill="hold">
                            <p:stCondLst>
                              <p:cond delay="500"/>
                            </p:stCondLst>
                            <p:childTnLst>
                              <p:par>
                                <p:cTn id="12" presetID="15"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2000" fill="hold"/>
                                        <p:tgtEl>
                                          <p:spTgt spid="64"/>
                                        </p:tgtEl>
                                        <p:attrNameLst>
                                          <p:attrName>ppt_w</p:attrName>
                                        </p:attrNameLst>
                                      </p:cBhvr>
                                      <p:tavLst>
                                        <p:tav tm="0">
                                          <p:val>
                                            <p:fltVal val="0"/>
                                          </p:val>
                                        </p:tav>
                                        <p:tav tm="100000">
                                          <p:val>
                                            <p:strVal val="#ppt_w"/>
                                          </p:val>
                                        </p:tav>
                                      </p:tavLst>
                                    </p:anim>
                                    <p:anim calcmode="lin" valueType="num">
                                      <p:cBhvr>
                                        <p:cTn id="15" dur="2000" fill="hold"/>
                                        <p:tgtEl>
                                          <p:spTgt spid="64"/>
                                        </p:tgtEl>
                                        <p:attrNameLst>
                                          <p:attrName>ppt_h</p:attrName>
                                        </p:attrNameLst>
                                      </p:cBhvr>
                                      <p:tavLst>
                                        <p:tav tm="0">
                                          <p:val>
                                            <p:fltVal val="0"/>
                                          </p:val>
                                        </p:tav>
                                        <p:tav tm="100000">
                                          <p:val>
                                            <p:strVal val="#ppt_h"/>
                                          </p:val>
                                        </p:tav>
                                      </p:tavLst>
                                    </p:anim>
                                    <p:anim calcmode="lin" valueType="num">
                                      <p:cBhvr>
                                        <p:cTn id="16" dur="2000" fill="hold"/>
                                        <p:tgtEl>
                                          <p:spTgt spid="64"/>
                                        </p:tgtEl>
                                        <p:attrNameLst>
                                          <p:attrName>ppt_x</p:attrName>
                                        </p:attrNameLst>
                                      </p:cBhvr>
                                      <p:tavLst>
                                        <p:tav tm="0" fmla="#ppt_x+(cos(-2*pi*(1-$))*-#ppt_x-sin(-2*pi*(1-$))*(1-#ppt_y))*(1-$)">
                                          <p:val>
                                            <p:fltVal val="0"/>
                                          </p:val>
                                        </p:tav>
                                        <p:tav tm="100000">
                                          <p:val>
                                            <p:fltVal val="1"/>
                                          </p:val>
                                        </p:tav>
                                      </p:tavLst>
                                    </p:anim>
                                    <p:anim calcmode="lin" valueType="num">
                                      <p:cBhvr>
                                        <p:cTn id="17" dur="2000" fill="hold"/>
                                        <p:tgtEl>
                                          <p:spTgt spid="6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3" grpId="0"/>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5008" y="2319468"/>
            <a:ext cx="8656751" cy="3016210"/>
          </a:xfrm>
          <a:prstGeom prst="rect">
            <a:avLst/>
          </a:prstGeom>
          <a:noFill/>
        </p:spPr>
        <p:txBody>
          <a:bodyPr wrap="square" rtlCol="0">
            <a:spAutoFit/>
          </a:bodyPr>
          <a:lstStyle/>
          <a:p>
            <a:pPr algn="just"/>
            <a:r>
              <a:rPr lang="es-ES" sz="2800" b="1" dirty="0"/>
              <a:t>OBJETIVOS:</a:t>
            </a:r>
          </a:p>
          <a:p>
            <a:pPr algn="just"/>
            <a:endParaRPr lang="es-ES" dirty="0"/>
          </a:p>
          <a:p>
            <a:pPr marL="342900" indent="-342900" algn="just">
              <a:buFont typeface="+mj-lt"/>
              <a:buAutoNum type="arabicPeriod"/>
            </a:pPr>
            <a:r>
              <a:rPr lang="es-ES" dirty="0"/>
              <a:t>Conocer los niveles de definición de estrategias y el proceso de dirección estratégica.</a:t>
            </a:r>
          </a:p>
          <a:p>
            <a:pPr marL="342900" indent="-342900" algn="just">
              <a:buFont typeface="+mj-lt"/>
              <a:buAutoNum type="arabicPeriod"/>
            </a:pPr>
            <a:r>
              <a:rPr lang="es-ES" dirty="0"/>
              <a:t>Identificar las decisiones tácticas y operativas del subsistema de operaciones.</a:t>
            </a:r>
          </a:p>
          <a:p>
            <a:pPr marL="342900" indent="-342900" algn="just">
              <a:buFont typeface="+mj-lt"/>
              <a:buAutoNum type="arabicPeriod"/>
            </a:pPr>
            <a:r>
              <a:rPr lang="es-ES" dirty="0"/>
              <a:t>Conocer el papel de las previsiones de demanda en el proceso de planificación de la producción y de la capacidad.</a:t>
            </a:r>
          </a:p>
          <a:p>
            <a:pPr marL="342900" indent="-342900" algn="just">
              <a:buFont typeface="+mj-lt"/>
              <a:buAutoNum type="arabicPeriod"/>
            </a:pPr>
            <a:r>
              <a:rPr lang="es-ES" dirty="0"/>
              <a:t>Conocer las principales técnicas de previsión de la demanda.</a:t>
            </a:r>
          </a:p>
          <a:p>
            <a:pPr marL="342900" indent="-342900" algn="just">
              <a:buFont typeface="+mj-lt"/>
              <a:buAutoNum type="arabicPeriod"/>
            </a:pPr>
            <a:r>
              <a:rPr lang="es-ES" dirty="0"/>
              <a:t>Conocer en qué consiste el proceso de planificación de la producción y de la capacidad a medio y corto plazo.</a:t>
            </a:r>
          </a:p>
          <a:p>
            <a:pPr marL="342900" indent="-342900" algn="just">
              <a:buFont typeface="+mj-lt"/>
              <a:buAutoNum type="arabicPeriod"/>
            </a:pPr>
            <a:r>
              <a:rPr lang="es-ES" dirty="0"/>
              <a:t>Identificar y diferenciar las fases de la planificación y control de la producción.</a:t>
            </a:r>
          </a:p>
        </p:txBody>
      </p:sp>
      <p:pic>
        <p:nvPicPr>
          <p:cNvPr id="8" name="Imagen 7">
            <a:extLst>
              <a:ext uri="{FF2B5EF4-FFF2-40B4-BE49-F238E27FC236}">
                <a16:creationId xmlns:a16="http://schemas.microsoft.com/office/drawing/2014/main" id="{F1694993-D63D-43A3-88E9-339B60FB7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CuadroTexto 10">
            <a:extLst>
              <a:ext uri="{FF2B5EF4-FFF2-40B4-BE49-F238E27FC236}">
                <a16:creationId xmlns:a16="http://schemas.microsoft.com/office/drawing/2014/main" id="{0DEB4282-9038-4E0F-9589-61B2C340219F}"/>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2" name="Título 1">
            <a:extLst>
              <a:ext uri="{FF2B5EF4-FFF2-40B4-BE49-F238E27FC236}">
                <a16:creationId xmlns:a16="http://schemas.microsoft.com/office/drawing/2014/main" id="{F6095A8A-9B19-45DA-A520-8DC96EF7D18A}"/>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4" name="Imagen 3">
            <a:extLst>
              <a:ext uri="{FF2B5EF4-FFF2-40B4-BE49-F238E27FC236}">
                <a16:creationId xmlns:a16="http://schemas.microsoft.com/office/drawing/2014/main" id="{922B4C97-9C6E-48DC-BA3F-751D1F7FA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3370" y="2319468"/>
            <a:ext cx="2903622" cy="3214062"/>
          </a:xfrm>
          <a:prstGeom prst="rect">
            <a:avLst/>
          </a:prstGeom>
        </p:spPr>
      </p:pic>
    </p:spTree>
    <p:extLst>
      <p:ext uri="{BB962C8B-B14F-4D97-AF65-F5344CB8AC3E}">
        <p14:creationId xmlns:p14="http://schemas.microsoft.com/office/powerpoint/2010/main" val="20470094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3613593" y="519642"/>
            <a:ext cx="4964821" cy="461665"/>
          </a:xfrm>
          <a:prstGeom prst="rect">
            <a:avLst/>
          </a:prstGeom>
          <a:noFill/>
        </p:spPr>
        <p:txBody>
          <a:bodyPr wrap="none" rtlCol="0">
            <a:spAutoFit/>
          </a:bodyPr>
          <a:lstStyle/>
          <a:p>
            <a:pPr algn="ctr"/>
            <a:r>
              <a:rPr lang="es-ES" sz="2400" b="1" i="1" dirty="0"/>
              <a:t>ETAPAS EN EL SISTEMA DE PREVISIÓN</a:t>
            </a:r>
          </a:p>
        </p:txBody>
      </p:sp>
      <p:graphicFrame>
        <p:nvGraphicFramePr>
          <p:cNvPr id="4" name="Diagrama 3">
            <a:extLst>
              <a:ext uri="{FF2B5EF4-FFF2-40B4-BE49-F238E27FC236}">
                <a16:creationId xmlns:a16="http://schemas.microsoft.com/office/drawing/2014/main" id="{22C3D4AE-72E7-4774-BB8B-859692F94A7B}"/>
              </a:ext>
            </a:extLst>
          </p:cNvPr>
          <p:cNvGraphicFramePr/>
          <p:nvPr>
            <p:extLst>
              <p:ext uri="{D42A27DB-BD31-4B8C-83A1-F6EECF244321}">
                <p14:modId xmlns:p14="http://schemas.microsoft.com/office/powerpoint/2010/main" val="3217925012"/>
              </p:ext>
            </p:extLst>
          </p:nvPr>
        </p:nvGraphicFramePr>
        <p:xfrm>
          <a:off x="1470854" y="1047212"/>
          <a:ext cx="925029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3810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5" name="Forma libre: forma 4">
            <a:extLst>
              <a:ext uri="{FF2B5EF4-FFF2-40B4-BE49-F238E27FC236}">
                <a16:creationId xmlns:a16="http://schemas.microsoft.com/office/drawing/2014/main" id="{77774344-9703-4754-8382-01922FFB4C1D}"/>
              </a:ext>
            </a:extLst>
          </p:cNvPr>
          <p:cNvSpPr/>
          <p:nvPr/>
        </p:nvSpPr>
        <p:spPr>
          <a:xfrm>
            <a:off x="-87892" y="279011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no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422" tIns="51422" rIns="51422" bIns="51422"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1"/>
                </a:solidFill>
              </a:rPr>
              <a:t>ENFOQUES</a:t>
            </a:r>
          </a:p>
        </p:txBody>
      </p:sp>
      <p:sp>
        <p:nvSpPr>
          <p:cNvPr id="8" name="Forma libre: forma 7">
            <a:extLst>
              <a:ext uri="{FF2B5EF4-FFF2-40B4-BE49-F238E27FC236}">
                <a16:creationId xmlns:a16="http://schemas.microsoft.com/office/drawing/2014/main" id="{220F3A9B-064C-4797-BDA6-53A44A3FB2AA}"/>
              </a:ext>
            </a:extLst>
          </p:cNvPr>
          <p:cNvSpPr/>
          <p:nvPr/>
        </p:nvSpPr>
        <p:spPr>
          <a:xfrm rot="18770822">
            <a:off x="1838449" y="2850247"/>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39" tIns="-14951" rIns="654540"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9" name="Forma libre: forma 8">
            <a:extLst>
              <a:ext uri="{FF2B5EF4-FFF2-40B4-BE49-F238E27FC236}">
                <a16:creationId xmlns:a16="http://schemas.microsoft.com/office/drawing/2014/main" id="{A30A9257-17A3-4689-903E-BF4796EAEEBE}"/>
              </a:ext>
            </a:extLst>
          </p:cNvPr>
          <p:cNvSpPr/>
          <p:nvPr/>
        </p:nvSpPr>
        <p:spPr>
          <a:xfrm>
            <a:off x="2973522"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10" name="Forma libre: forma 9">
            <a:extLst>
              <a:ext uri="{FF2B5EF4-FFF2-40B4-BE49-F238E27FC236}">
                <a16:creationId xmlns:a16="http://schemas.microsoft.com/office/drawing/2014/main" id="{AB1ED765-B6AE-47A2-9207-A39E7AACCB28}"/>
              </a:ext>
            </a:extLst>
          </p:cNvPr>
          <p:cNvSpPr/>
          <p:nvPr/>
        </p:nvSpPr>
        <p:spPr>
          <a:xfrm>
            <a:off x="5270780" y="2354901"/>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1" name="Forma libre: forma 10">
            <a:extLst>
              <a:ext uri="{FF2B5EF4-FFF2-40B4-BE49-F238E27FC236}">
                <a16:creationId xmlns:a16="http://schemas.microsoft.com/office/drawing/2014/main" id="{63BC4CF6-F429-436C-AAB6-6ABDEFB20DC8}"/>
              </a:ext>
            </a:extLst>
          </p:cNvPr>
          <p:cNvSpPr/>
          <p:nvPr/>
        </p:nvSpPr>
        <p:spPr>
          <a:xfrm>
            <a:off x="6189684"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Jurado de opinión ejecutiva</a:t>
            </a:r>
          </a:p>
          <a:p>
            <a:pPr marL="0" lvl="0" indent="0" algn="ctr" defTabSz="533400">
              <a:lnSpc>
                <a:spcPct val="90000"/>
              </a:lnSpc>
              <a:spcBef>
                <a:spcPct val="0"/>
              </a:spcBef>
              <a:spcAft>
                <a:spcPct val="35000"/>
              </a:spcAft>
              <a:buNone/>
            </a:pPr>
            <a:r>
              <a:rPr lang="es-ES" sz="1200" b="1" kern="1200" dirty="0">
                <a:solidFill>
                  <a:schemeClr val="tx1"/>
                </a:solidFill>
              </a:rPr>
              <a:t>- Método Delphi</a:t>
            </a:r>
          </a:p>
          <a:p>
            <a:pPr marL="0" lvl="0" indent="0" algn="ctr" defTabSz="533400">
              <a:lnSpc>
                <a:spcPct val="90000"/>
              </a:lnSpc>
              <a:spcBef>
                <a:spcPct val="0"/>
              </a:spcBef>
              <a:spcAft>
                <a:spcPct val="35000"/>
              </a:spcAft>
              <a:buNone/>
            </a:pPr>
            <a:r>
              <a:rPr lang="es-ES" sz="1200" b="1" kern="1200" dirty="0">
                <a:solidFill>
                  <a:schemeClr val="tx1"/>
                </a:solidFill>
              </a:rPr>
              <a:t>- Propuesta del personal de ventas</a:t>
            </a:r>
          </a:p>
          <a:p>
            <a:pPr marL="0" lvl="0" indent="0" algn="ctr" defTabSz="533400">
              <a:lnSpc>
                <a:spcPct val="90000"/>
              </a:lnSpc>
              <a:spcBef>
                <a:spcPct val="0"/>
              </a:spcBef>
              <a:spcAft>
                <a:spcPct val="35000"/>
              </a:spcAft>
              <a:buNone/>
            </a:pPr>
            <a:r>
              <a:rPr lang="es-ES" sz="1200" b="1" kern="1200" dirty="0">
                <a:solidFill>
                  <a:schemeClr val="tx1"/>
                </a:solidFill>
              </a:rPr>
              <a:t>- Estudio de mercado</a:t>
            </a:r>
          </a:p>
        </p:txBody>
      </p:sp>
      <p:sp>
        <p:nvSpPr>
          <p:cNvPr id="12" name="Forma libre: forma 11">
            <a:extLst>
              <a:ext uri="{FF2B5EF4-FFF2-40B4-BE49-F238E27FC236}">
                <a16:creationId xmlns:a16="http://schemas.microsoft.com/office/drawing/2014/main" id="{9A3DBB63-96A7-4DD1-A06A-1BAD2F7D07EE}"/>
              </a:ext>
            </a:extLst>
          </p:cNvPr>
          <p:cNvSpPr/>
          <p:nvPr/>
        </p:nvSpPr>
        <p:spPr>
          <a:xfrm rot="2829178">
            <a:off x="1838449" y="3840940"/>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40" tIns="-14951" rIns="654539"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3" name="Forma libre: forma 12">
            <a:extLst>
              <a:ext uri="{FF2B5EF4-FFF2-40B4-BE49-F238E27FC236}">
                <a16:creationId xmlns:a16="http://schemas.microsoft.com/office/drawing/2014/main" id="{EFCADE91-62BC-46B7-B01A-A4AC263E5118}"/>
              </a:ext>
            </a:extLst>
          </p:cNvPr>
          <p:cNvSpPr/>
          <p:nvPr/>
        </p:nvSpPr>
        <p:spPr>
          <a:xfrm>
            <a:off x="2973522" y="3780802"/>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14" name="Forma libre: forma 13">
            <a:extLst>
              <a:ext uri="{FF2B5EF4-FFF2-40B4-BE49-F238E27FC236}">
                <a16:creationId xmlns:a16="http://schemas.microsoft.com/office/drawing/2014/main" id="{C0C6B4B0-8A56-41AC-8A19-971B286014F0}"/>
              </a:ext>
            </a:extLst>
          </p:cNvPr>
          <p:cNvSpPr/>
          <p:nvPr/>
        </p:nvSpPr>
        <p:spPr>
          <a:xfrm rot="19457599">
            <a:off x="5164416" y="4006055"/>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4" tIns="-9461" rIns="550226" bIns="-9460"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5" name="Forma libre: forma 14">
            <a:extLst>
              <a:ext uri="{FF2B5EF4-FFF2-40B4-BE49-F238E27FC236}">
                <a16:creationId xmlns:a16="http://schemas.microsoft.com/office/drawing/2014/main" id="{412B0642-1CFA-4204-8E50-2D8F775B8322}"/>
              </a:ext>
            </a:extLst>
          </p:cNvPr>
          <p:cNvSpPr/>
          <p:nvPr/>
        </p:nvSpPr>
        <p:spPr>
          <a:xfrm>
            <a:off x="6189684"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DE SERIES TEMPORALES</a:t>
            </a:r>
          </a:p>
        </p:txBody>
      </p:sp>
      <p:sp>
        <p:nvSpPr>
          <p:cNvPr id="17" name="Forma libre: forma 16">
            <a:extLst>
              <a:ext uri="{FF2B5EF4-FFF2-40B4-BE49-F238E27FC236}">
                <a16:creationId xmlns:a16="http://schemas.microsoft.com/office/drawing/2014/main" id="{C5BF84EF-4F21-4048-A271-AF3D0DF5F2D9}"/>
              </a:ext>
            </a:extLst>
          </p:cNvPr>
          <p:cNvSpPr/>
          <p:nvPr/>
        </p:nvSpPr>
        <p:spPr>
          <a:xfrm>
            <a:off x="8486942" y="3675824"/>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0F1E3A48-9212-4605-8C9E-990492F5DEC7}"/>
              </a:ext>
            </a:extLst>
          </p:cNvPr>
          <p:cNvSpPr/>
          <p:nvPr/>
        </p:nvSpPr>
        <p:spPr>
          <a:xfrm>
            <a:off x="9405845"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Enfoque simple</a:t>
            </a:r>
          </a:p>
          <a:p>
            <a:pPr marL="0" lvl="0" indent="0" algn="ctr" defTabSz="533400">
              <a:lnSpc>
                <a:spcPct val="90000"/>
              </a:lnSpc>
              <a:spcBef>
                <a:spcPct val="0"/>
              </a:spcBef>
              <a:spcAft>
                <a:spcPct val="35000"/>
              </a:spcAft>
              <a:buNone/>
            </a:pPr>
            <a:r>
              <a:rPr lang="es-ES" sz="1200" b="1" kern="1200" dirty="0">
                <a:solidFill>
                  <a:schemeClr val="tx1"/>
                </a:solidFill>
              </a:rPr>
              <a:t>- Media móvil</a:t>
            </a:r>
          </a:p>
          <a:p>
            <a:pPr marL="0" lvl="0" indent="0" algn="ctr" defTabSz="533400">
              <a:lnSpc>
                <a:spcPct val="90000"/>
              </a:lnSpc>
              <a:spcBef>
                <a:spcPct val="0"/>
              </a:spcBef>
              <a:spcAft>
                <a:spcPct val="35000"/>
              </a:spcAft>
              <a:buNone/>
            </a:pPr>
            <a:r>
              <a:rPr lang="es-ES" sz="1200" b="1" kern="1200" dirty="0">
                <a:solidFill>
                  <a:schemeClr val="tx1"/>
                </a:solidFill>
              </a:rPr>
              <a:t>- Alisado exponencial</a:t>
            </a:r>
          </a:p>
          <a:p>
            <a:pPr marL="0" lvl="0" indent="0" algn="ctr" defTabSz="533400">
              <a:lnSpc>
                <a:spcPct val="90000"/>
              </a:lnSpc>
              <a:spcBef>
                <a:spcPct val="0"/>
              </a:spcBef>
              <a:spcAft>
                <a:spcPct val="35000"/>
              </a:spcAft>
              <a:buNone/>
            </a:pPr>
            <a:r>
              <a:rPr lang="es-ES" sz="1200" b="1" kern="1200" dirty="0">
                <a:solidFill>
                  <a:schemeClr val="tx1"/>
                </a:solidFill>
              </a:rPr>
              <a:t>- Proyección de tendencia</a:t>
            </a:r>
          </a:p>
        </p:txBody>
      </p:sp>
      <p:sp>
        <p:nvSpPr>
          <p:cNvPr id="19" name="Forma libre: forma 18">
            <a:extLst>
              <a:ext uri="{FF2B5EF4-FFF2-40B4-BE49-F238E27FC236}">
                <a16:creationId xmlns:a16="http://schemas.microsoft.com/office/drawing/2014/main" id="{C43F126C-D885-4151-9723-E757AF9C59B2}"/>
              </a:ext>
            </a:extLst>
          </p:cNvPr>
          <p:cNvSpPr/>
          <p:nvPr/>
        </p:nvSpPr>
        <p:spPr>
          <a:xfrm rot="2142401">
            <a:off x="5164416" y="4666517"/>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5" tIns="-9460" rIns="550225" bIns="-946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5D2DB8F3-9FDA-47AD-B063-E8AB8E56A76E}"/>
              </a:ext>
            </a:extLst>
          </p:cNvPr>
          <p:cNvSpPr/>
          <p:nvPr/>
        </p:nvSpPr>
        <p:spPr>
          <a:xfrm>
            <a:off x="6189684"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1" name="Forma libre: forma 20">
            <a:extLst>
              <a:ext uri="{FF2B5EF4-FFF2-40B4-BE49-F238E27FC236}">
                <a16:creationId xmlns:a16="http://schemas.microsoft.com/office/drawing/2014/main" id="{3D3708FB-C9D1-4FB6-96C0-E4FB7708D900}"/>
              </a:ext>
            </a:extLst>
          </p:cNvPr>
          <p:cNvSpPr/>
          <p:nvPr/>
        </p:nvSpPr>
        <p:spPr>
          <a:xfrm>
            <a:off x="8486942" y="4996748"/>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1632B100-9314-4F15-BF9A-6843C6E29360}"/>
              </a:ext>
            </a:extLst>
          </p:cNvPr>
          <p:cNvSpPr/>
          <p:nvPr/>
        </p:nvSpPr>
        <p:spPr>
          <a:xfrm>
            <a:off x="9405845"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Regresión lineal</a:t>
            </a:r>
          </a:p>
        </p:txBody>
      </p:sp>
      <p:pic>
        <p:nvPicPr>
          <p:cNvPr id="23" name="Gráfico 22" descr="Marca de verificación">
            <a:extLst>
              <a:ext uri="{FF2B5EF4-FFF2-40B4-BE49-F238E27FC236}">
                <a16:creationId xmlns:a16="http://schemas.microsoft.com/office/drawing/2014/main" id="{DF03DF4F-E3F8-425E-9FA5-810D396623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0583" y="1451805"/>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3809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Forma libre: forma 8">
            <a:extLst>
              <a:ext uri="{FF2B5EF4-FFF2-40B4-BE49-F238E27FC236}">
                <a16:creationId xmlns:a16="http://schemas.microsoft.com/office/drawing/2014/main" id="{A30A9257-17A3-4689-903E-BF4796EAEEB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2" name="Rectángulo 1">
            <a:extLst>
              <a:ext uri="{FF2B5EF4-FFF2-40B4-BE49-F238E27FC236}">
                <a16:creationId xmlns:a16="http://schemas.microsoft.com/office/drawing/2014/main" id="{8BBCF516-4D8A-46B8-8459-852BE0F82034}"/>
              </a:ext>
            </a:extLst>
          </p:cNvPr>
          <p:cNvSpPr/>
          <p:nvPr/>
        </p:nvSpPr>
        <p:spPr>
          <a:xfrm>
            <a:off x="2490538" y="1331951"/>
            <a:ext cx="4288033" cy="480131"/>
          </a:xfrm>
          <a:prstGeom prst="rect">
            <a:avLst/>
          </a:prstGeom>
        </p:spPr>
        <p:txBody>
          <a:bodyPr wrap="none">
            <a:spAutoFit/>
          </a:bodyPr>
          <a:lstStyle/>
          <a:p>
            <a:pPr lvl="0" defTabSz="533400">
              <a:lnSpc>
                <a:spcPct val="90000"/>
              </a:lnSpc>
              <a:spcBef>
                <a:spcPct val="0"/>
              </a:spcBef>
              <a:spcAft>
                <a:spcPct val="35000"/>
              </a:spcAft>
            </a:pPr>
            <a:r>
              <a:rPr lang="es-ES" sz="2800" b="1" dirty="0"/>
              <a:t>Jurado de opinión ejecutiva</a:t>
            </a:r>
          </a:p>
        </p:txBody>
      </p:sp>
      <p:sp>
        <p:nvSpPr>
          <p:cNvPr id="23" name="CuadroTexto 22">
            <a:extLst>
              <a:ext uri="{FF2B5EF4-FFF2-40B4-BE49-F238E27FC236}">
                <a16:creationId xmlns:a16="http://schemas.microsoft.com/office/drawing/2014/main" id="{E77ABFC5-DE87-4CA9-B457-4FF70059D040}"/>
              </a:ext>
            </a:extLst>
          </p:cNvPr>
          <p:cNvSpPr txBox="1"/>
          <p:nvPr/>
        </p:nvSpPr>
        <p:spPr>
          <a:xfrm>
            <a:off x="0" y="2550697"/>
            <a:ext cx="12191999" cy="3785652"/>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Se agrupan las opiniones de un grupo de directivos o expertos de alto nivel.</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El grupo estima la demanda trabajando juntos.</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A menudo se combina con modelos estadísticos para llegar a una estimación conjunta de la demanda.</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Relativamente rápido.</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Desventaja de “pensar en grupo”.</a:t>
            </a:r>
          </a:p>
        </p:txBody>
      </p:sp>
    </p:spTree>
    <p:extLst>
      <p:ext uri="{BB962C8B-B14F-4D97-AF65-F5344CB8AC3E}">
        <p14:creationId xmlns:p14="http://schemas.microsoft.com/office/powerpoint/2010/main" val="309651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Forma libre: forma 8">
            <a:extLst>
              <a:ext uri="{FF2B5EF4-FFF2-40B4-BE49-F238E27FC236}">
                <a16:creationId xmlns:a16="http://schemas.microsoft.com/office/drawing/2014/main" id="{A30A9257-17A3-4689-903E-BF4796EAEEB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23" name="CuadroTexto 22">
            <a:extLst>
              <a:ext uri="{FF2B5EF4-FFF2-40B4-BE49-F238E27FC236}">
                <a16:creationId xmlns:a16="http://schemas.microsoft.com/office/drawing/2014/main" id="{E77ABFC5-DE87-4CA9-B457-4FF70059D040}"/>
              </a:ext>
            </a:extLst>
          </p:cNvPr>
          <p:cNvSpPr txBox="1"/>
          <p:nvPr/>
        </p:nvSpPr>
        <p:spPr>
          <a:xfrm>
            <a:off x="0" y="2270967"/>
            <a:ext cx="12191999" cy="830997"/>
          </a:xfrm>
          <a:prstGeom prst="rect">
            <a:avLst/>
          </a:prstGeom>
          <a:noFill/>
        </p:spPr>
        <p:txBody>
          <a:bodyPr wrap="square" rtlCol="0">
            <a:spAutoFit/>
          </a:bodyPr>
          <a:lstStyle/>
          <a:p>
            <a:pPr marL="285750" indent="-285750">
              <a:buFont typeface="Arial" panose="020B0604020202020204" pitchFamily="34" charset="0"/>
              <a:buChar char="•"/>
            </a:pPr>
            <a:r>
              <a:rPr lang="es-ES" sz="2400" dirty="0"/>
              <a:t>Proceso grupal iterativo; continúa hasta alcanzar un consenso.</a:t>
            </a:r>
          </a:p>
          <a:p>
            <a:pPr marL="285750" indent="-285750">
              <a:buFont typeface="Arial" panose="020B0604020202020204" pitchFamily="34" charset="0"/>
              <a:buChar char="•"/>
            </a:pPr>
            <a:endParaRPr lang="es-ES" sz="2400" dirty="0"/>
          </a:p>
        </p:txBody>
      </p:sp>
      <p:sp>
        <p:nvSpPr>
          <p:cNvPr id="8" name="Rectángulo 7">
            <a:extLst>
              <a:ext uri="{FF2B5EF4-FFF2-40B4-BE49-F238E27FC236}">
                <a16:creationId xmlns:a16="http://schemas.microsoft.com/office/drawing/2014/main" id="{7DECB414-7716-44F2-BAB4-DA2B47DC369F}"/>
              </a:ext>
            </a:extLst>
          </p:cNvPr>
          <p:cNvSpPr/>
          <p:nvPr/>
        </p:nvSpPr>
        <p:spPr>
          <a:xfrm>
            <a:off x="2490538" y="1331951"/>
            <a:ext cx="2426113" cy="480131"/>
          </a:xfrm>
          <a:prstGeom prst="rect">
            <a:avLst/>
          </a:prstGeom>
        </p:spPr>
        <p:txBody>
          <a:bodyPr wrap="none">
            <a:spAutoFit/>
          </a:bodyPr>
          <a:lstStyle/>
          <a:p>
            <a:pPr lvl="0" defTabSz="533400">
              <a:lnSpc>
                <a:spcPct val="90000"/>
              </a:lnSpc>
              <a:spcBef>
                <a:spcPct val="0"/>
              </a:spcBef>
              <a:spcAft>
                <a:spcPct val="35000"/>
              </a:spcAft>
            </a:pPr>
            <a:r>
              <a:rPr lang="es-ES" sz="2800" b="1" dirty="0"/>
              <a:t>Método Delphi</a:t>
            </a:r>
          </a:p>
        </p:txBody>
      </p:sp>
      <p:grpSp>
        <p:nvGrpSpPr>
          <p:cNvPr id="10" name="Group 4">
            <a:extLst>
              <a:ext uri="{FF2B5EF4-FFF2-40B4-BE49-F238E27FC236}">
                <a16:creationId xmlns:a16="http://schemas.microsoft.com/office/drawing/2014/main" id="{0EBBACBE-CAB3-46D3-BC7F-7EEC7679E0D0}"/>
              </a:ext>
            </a:extLst>
          </p:cNvPr>
          <p:cNvGrpSpPr>
            <a:grpSpLocks/>
          </p:cNvGrpSpPr>
          <p:nvPr/>
        </p:nvGrpSpPr>
        <p:grpSpPr bwMode="auto">
          <a:xfrm>
            <a:off x="6891753" y="2700929"/>
            <a:ext cx="2413000" cy="3257550"/>
            <a:chOff x="2392" y="1410"/>
            <a:chExt cx="1520" cy="2052"/>
          </a:xfrm>
        </p:grpSpPr>
        <p:sp>
          <p:nvSpPr>
            <p:cNvPr id="11" name="Freeform 5">
              <a:extLst>
                <a:ext uri="{FF2B5EF4-FFF2-40B4-BE49-F238E27FC236}">
                  <a16:creationId xmlns:a16="http://schemas.microsoft.com/office/drawing/2014/main" id="{7830D8C9-CB36-41F2-8D03-6813EBF86DD9}"/>
                </a:ext>
              </a:extLst>
            </p:cNvPr>
            <p:cNvSpPr>
              <a:spLocks/>
            </p:cNvSpPr>
            <p:nvPr/>
          </p:nvSpPr>
          <p:spPr bwMode="auto">
            <a:xfrm>
              <a:off x="2657" y="1410"/>
              <a:ext cx="1146" cy="2052"/>
            </a:xfrm>
            <a:custGeom>
              <a:avLst/>
              <a:gdLst>
                <a:gd name="T0" fmla="*/ 1120 w 1032"/>
                <a:gd name="T1" fmla="*/ 4 h 1915"/>
                <a:gd name="T2" fmla="*/ 1063 w 1032"/>
                <a:gd name="T3" fmla="*/ 15 h 1915"/>
                <a:gd name="T4" fmla="*/ 1012 w 1032"/>
                <a:gd name="T5" fmla="*/ 28 h 1915"/>
                <a:gd name="T6" fmla="*/ 961 w 1032"/>
                <a:gd name="T7" fmla="*/ 42 h 1915"/>
                <a:gd name="T8" fmla="*/ 911 w 1032"/>
                <a:gd name="T9" fmla="*/ 60 h 1915"/>
                <a:gd name="T10" fmla="*/ 854 w 1032"/>
                <a:gd name="T11" fmla="*/ 83 h 1915"/>
                <a:gd name="T12" fmla="*/ 797 w 1032"/>
                <a:gd name="T13" fmla="*/ 106 h 1915"/>
                <a:gd name="T14" fmla="*/ 744 w 1032"/>
                <a:gd name="T15" fmla="*/ 132 h 1915"/>
                <a:gd name="T16" fmla="*/ 697 w 1032"/>
                <a:gd name="T17" fmla="*/ 159 h 1915"/>
                <a:gd name="T18" fmla="*/ 650 w 1032"/>
                <a:gd name="T19" fmla="*/ 188 h 1915"/>
                <a:gd name="T20" fmla="*/ 599 w 1032"/>
                <a:gd name="T21" fmla="*/ 224 h 1915"/>
                <a:gd name="T22" fmla="*/ 553 w 1032"/>
                <a:gd name="T23" fmla="*/ 257 h 1915"/>
                <a:gd name="T24" fmla="*/ 482 w 1032"/>
                <a:gd name="T25" fmla="*/ 320 h 1915"/>
                <a:gd name="T26" fmla="*/ 419 w 1032"/>
                <a:gd name="T27" fmla="*/ 381 h 1915"/>
                <a:gd name="T28" fmla="*/ 370 w 1032"/>
                <a:gd name="T29" fmla="*/ 437 h 1915"/>
                <a:gd name="T30" fmla="*/ 319 w 1032"/>
                <a:gd name="T31" fmla="*/ 503 h 1915"/>
                <a:gd name="T32" fmla="*/ 271 w 1032"/>
                <a:gd name="T33" fmla="*/ 574 h 1915"/>
                <a:gd name="T34" fmla="*/ 229 w 1032"/>
                <a:gd name="T35" fmla="*/ 644 h 1915"/>
                <a:gd name="T36" fmla="*/ 193 w 1032"/>
                <a:gd name="T37" fmla="*/ 723 h 1915"/>
                <a:gd name="T38" fmla="*/ 162 w 1032"/>
                <a:gd name="T39" fmla="*/ 807 h 1915"/>
                <a:gd name="T40" fmla="*/ 129 w 1032"/>
                <a:gd name="T41" fmla="*/ 911 h 1915"/>
                <a:gd name="T42" fmla="*/ 110 w 1032"/>
                <a:gd name="T43" fmla="*/ 1013 h 1915"/>
                <a:gd name="T44" fmla="*/ 94 w 1032"/>
                <a:gd name="T45" fmla="*/ 1144 h 1915"/>
                <a:gd name="T46" fmla="*/ 94 w 1032"/>
                <a:gd name="T47" fmla="*/ 1258 h 1915"/>
                <a:gd name="T48" fmla="*/ 105 w 1032"/>
                <a:gd name="T49" fmla="*/ 1363 h 1915"/>
                <a:gd name="T50" fmla="*/ 124 w 1032"/>
                <a:gd name="T51" fmla="*/ 1468 h 1915"/>
                <a:gd name="T52" fmla="*/ 159 w 1032"/>
                <a:gd name="T53" fmla="*/ 1586 h 1915"/>
                <a:gd name="T54" fmla="*/ 201 w 1032"/>
                <a:gd name="T55" fmla="*/ 1694 h 1915"/>
                <a:gd name="T56" fmla="*/ 257 w 1032"/>
                <a:gd name="T57" fmla="*/ 1797 h 1915"/>
                <a:gd name="T58" fmla="*/ 786 w 1032"/>
                <a:gd name="T59" fmla="*/ 2051 h 1915"/>
                <a:gd name="T60" fmla="*/ 773 w 1032"/>
                <a:gd name="T61" fmla="*/ 1509 h 1915"/>
                <a:gd name="T62" fmla="*/ 724 w 1032"/>
                <a:gd name="T63" fmla="*/ 1423 h 1915"/>
                <a:gd name="T64" fmla="*/ 696 w 1032"/>
                <a:gd name="T65" fmla="*/ 1342 h 1915"/>
                <a:gd name="T66" fmla="*/ 685 w 1032"/>
                <a:gd name="T67" fmla="*/ 1262 h 1915"/>
                <a:gd name="T68" fmla="*/ 682 w 1032"/>
                <a:gd name="T69" fmla="*/ 1184 h 1915"/>
                <a:gd name="T70" fmla="*/ 690 w 1032"/>
                <a:gd name="T71" fmla="*/ 1093 h 1915"/>
                <a:gd name="T72" fmla="*/ 712 w 1032"/>
                <a:gd name="T73" fmla="*/ 1003 h 1915"/>
                <a:gd name="T74" fmla="*/ 745 w 1032"/>
                <a:gd name="T75" fmla="*/ 918 h 1915"/>
                <a:gd name="T76" fmla="*/ 786 w 1032"/>
                <a:gd name="T77" fmla="*/ 853 h 1915"/>
                <a:gd name="T78" fmla="*/ 821 w 1032"/>
                <a:gd name="T79" fmla="*/ 805 h 1915"/>
                <a:gd name="T80" fmla="*/ 864 w 1032"/>
                <a:gd name="T81" fmla="*/ 755 h 1915"/>
                <a:gd name="T82" fmla="*/ 906 w 1032"/>
                <a:gd name="T83" fmla="*/ 716 h 1915"/>
                <a:gd name="T84" fmla="*/ 953 w 1032"/>
                <a:gd name="T85" fmla="*/ 679 h 1915"/>
                <a:gd name="T86" fmla="*/ 1011 w 1032"/>
                <a:gd name="T87" fmla="*/ 643 h 1915"/>
                <a:gd name="T88" fmla="*/ 1065 w 1032"/>
                <a:gd name="T89" fmla="*/ 613 h 1915"/>
                <a:gd name="T90" fmla="*/ 1145 w 1032"/>
                <a:gd name="T91" fmla="*/ 587 h 19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2"/>
                <a:gd name="T139" fmla="*/ 0 h 1915"/>
                <a:gd name="T140" fmla="*/ 1032 w 1032"/>
                <a:gd name="T141" fmla="*/ 1915 h 19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2" h="1915">
                  <a:moveTo>
                    <a:pt x="1031" y="0"/>
                  </a:moveTo>
                  <a:lnTo>
                    <a:pt x="1009" y="4"/>
                  </a:lnTo>
                  <a:lnTo>
                    <a:pt x="986" y="7"/>
                  </a:lnTo>
                  <a:lnTo>
                    <a:pt x="957" y="14"/>
                  </a:lnTo>
                  <a:lnTo>
                    <a:pt x="935" y="19"/>
                  </a:lnTo>
                  <a:lnTo>
                    <a:pt x="911" y="26"/>
                  </a:lnTo>
                  <a:lnTo>
                    <a:pt x="889" y="33"/>
                  </a:lnTo>
                  <a:lnTo>
                    <a:pt x="865" y="39"/>
                  </a:lnTo>
                  <a:lnTo>
                    <a:pt x="843" y="46"/>
                  </a:lnTo>
                  <a:lnTo>
                    <a:pt x="820" y="56"/>
                  </a:lnTo>
                  <a:lnTo>
                    <a:pt x="792" y="66"/>
                  </a:lnTo>
                  <a:lnTo>
                    <a:pt x="769" y="77"/>
                  </a:lnTo>
                  <a:lnTo>
                    <a:pt x="744" y="87"/>
                  </a:lnTo>
                  <a:lnTo>
                    <a:pt x="718" y="99"/>
                  </a:lnTo>
                  <a:lnTo>
                    <a:pt x="693" y="112"/>
                  </a:lnTo>
                  <a:lnTo>
                    <a:pt x="670" y="123"/>
                  </a:lnTo>
                  <a:lnTo>
                    <a:pt x="648" y="137"/>
                  </a:lnTo>
                  <a:lnTo>
                    <a:pt x="628" y="148"/>
                  </a:lnTo>
                  <a:lnTo>
                    <a:pt x="608" y="163"/>
                  </a:lnTo>
                  <a:lnTo>
                    <a:pt x="585" y="175"/>
                  </a:lnTo>
                  <a:lnTo>
                    <a:pt x="562" y="192"/>
                  </a:lnTo>
                  <a:lnTo>
                    <a:pt x="539" y="209"/>
                  </a:lnTo>
                  <a:lnTo>
                    <a:pt x="518" y="226"/>
                  </a:lnTo>
                  <a:lnTo>
                    <a:pt x="498" y="240"/>
                  </a:lnTo>
                  <a:lnTo>
                    <a:pt x="465" y="267"/>
                  </a:lnTo>
                  <a:lnTo>
                    <a:pt x="434" y="299"/>
                  </a:lnTo>
                  <a:lnTo>
                    <a:pt x="408" y="322"/>
                  </a:lnTo>
                  <a:lnTo>
                    <a:pt x="377" y="356"/>
                  </a:lnTo>
                  <a:lnTo>
                    <a:pt x="356" y="380"/>
                  </a:lnTo>
                  <a:lnTo>
                    <a:pt x="333" y="408"/>
                  </a:lnTo>
                  <a:lnTo>
                    <a:pt x="308" y="440"/>
                  </a:lnTo>
                  <a:lnTo>
                    <a:pt x="287" y="469"/>
                  </a:lnTo>
                  <a:lnTo>
                    <a:pt x="266" y="503"/>
                  </a:lnTo>
                  <a:lnTo>
                    <a:pt x="244" y="536"/>
                  </a:lnTo>
                  <a:lnTo>
                    <a:pt x="223" y="571"/>
                  </a:lnTo>
                  <a:lnTo>
                    <a:pt x="206" y="601"/>
                  </a:lnTo>
                  <a:lnTo>
                    <a:pt x="190" y="638"/>
                  </a:lnTo>
                  <a:lnTo>
                    <a:pt x="174" y="675"/>
                  </a:lnTo>
                  <a:lnTo>
                    <a:pt x="160" y="712"/>
                  </a:lnTo>
                  <a:lnTo>
                    <a:pt x="146" y="753"/>
                  </a:lnTo>
                  <a:lnTo>
                    <a:pt x="128" y="804"/>
                  </a:lnTo>
                  <a:lnTo>
                    <a:pt x="116" y="850"/>
                  </a:lnTo>
                  <a:lnTo>
                    <a:pt x="105" y="898"/>
                  </a:lnTo>
                  <a:lnTo>
                    <a:pt x="99" y="945"/>
                  </a:lnTo>
                  <a:lnTo>
                    <a:pt x="90" y="1000"/>
                  </a:lnTo>
                  <a:lnTo>
                    <a:pt x="85" y="1068"/>
                  </a:lnTo>
                  <a:lnTo>
                    <a:pt x="83" y="1121"/>
                  </a:lnTo>
                  <a:lnTo>
                    <a:pt x="85" y="1174"/>
                  </a:lnTo>
                  <a:lnTo>
                    <a:pt x="89" y="1225"/>
                  </a:lnTo>
                  <a:lnTo>
                    <a:pt x="95" y="1272"/>
                  </a:lnTo>
                  <a:lnTo>
                    <a:pt x="101" y="1320"/>
                  </a:lnTo>
                  <a:lnTo>
                    <a:pt x="112" y="1370"/>
                  </a:lnTo>
                  <a:lnTo>
                    <a:pt x="126" y="1424"/>
                  </a:lnTo>
                  <a:lnTo>
                    <a:pt x="143" y="1480"/>
                  </a:lnTo>
                  <a:lnTo>
                    <a:pt x="161" y="1531"/>
                  </a:lnTo>
                  <a:lnTo>
                    <a:pt x="181" y="1581"/>
                  </a:lnTo>
                  <a:lnTo>
                    <a:pt x="203" y="1630"/>
                  </a:lnTo>
                  <a:lnTo>
                    <a:pt x="231" y="1677"/>
                  </a:lnTo>
                  <a:lnTo>
                    <a:pt x="0" y="1809"/>
                  </a:lnTo>
                  <a:lnTo>
                    <a:pt x="708" y="1914"/>
                  </a:lnTo>
                  <a:lnTo>
                    <a:pt x="967" y="1262"/>
                  </a:lnTo>
                  <a:lnTo>
                    <a:pt x="696" y="1408"/>
                  </a:lnTo>
                  <a:lnTo>
                    <a:pt x="669" y="1366"/>
                  </a:lnTo>
                  <a:lnTo>
                    <a:pt x="652" y="1328"/>
                  </a:lnTo>
                  <a:lnTo>
                    <a:pt x="637" y="1290"/>
                  </a:lnTo>
                  <a:lnTo>
                    <a:pt x="627" y="1252"/>
                  </a:lnTo>
                  <a:lnTo>
                    <a:pt x="619" y="1214"/>
                  </a:lnTo>
                  <a:lnTo>
                    <a:pt x="617" y="1178"/>
                  </a:lnTo>
                  <a:lnTo>
                    <a:pt x="614" y="1141"/>
                  </a:lnTo>
                  <a:lnTo>
                    <a:pt x="614" y="1105"/>
                  </a:lnTo>
                  <a:lnTo>
                    <a:pt x="616" y="1062"/>
                  </a:lnTo>
                  <a:lnTo>
                    <a:pt x="621" y="1020"/>
                  </a:lnTo>
                  <a:lnTo>
                    <a:pt x="630" y="973"/>
                  </a:lnTo>
                  <a:lnTo>
                    <a:pt x="641" y="936"/>
                  </a:lnTo>
                  <a:lnTo>
                    <a:pt x="657" y="893"/>
                  </a:lnTo>
                  <a:lnTo>
                    <a:pt x="671" y="857"/>
                  </a:lnTo>
                  <a:lnTo>
                    <a:pt x="691" y="823"/>
                  </a:lnTo>
                  <a:lnTo>
                    <a:pt x="708" y="796"/>
                  </a:lnTo>
                  <a:lnTo>
                    <a:pt x="723" y="773"/>
                  </a:lnTo>
                  <a:lnTo>
                    <a:pt x="739" y="751"/>
                  </a:lnTo>
                  <a:lnTo>
                    <a:pt x="758" y="729"/>
                  </a:lnTo>
                  <a:lnTo>
                    <a:pt x="778" y="705"/>
                  </a:lnTo>
                  <a:lnTo>
                    <a:pt x="796" y="689"/>
                  </a:lnTo>
                  <a:lnTo>
                    <a:pt x="816" y="668"/>
                  </a:lnTo>
                  <a:lnTo>
                    <a:pt x="836" y="651"/>
                  </a:lnTo>
                  <a:lnTo>
                    <a:pt x="858" y="634"/>
                  </a:lnTo>
                  <a:lnTo>
                    <a:pt x="886" y="615"/>
                  </a:lnTo>
                  <a:lnTo>
                    <a:pt x="910" y="600"/>
                  </a:lnTo>
                  <a:lnTo>
                    <a:pt x="930" y="589"/>
                  </a:lnTo>
                  <a:lnTo>
                    <a:pt x="959" y="572"/>
                  </a:lnTo>
                  <a:lnTo>
                    <a:pt x="986" y="561"/>
                  </a:lnTo>
                  <a:lnTo>
                    <a:pt x="1031" y="548"/>
                  </a:lnTo>
                  <a:lnTo>
                    <a:pt x="1031" y="0"/>
                  </a:lnTo>
                </a:path>
              </a:pathLst>
            </a:custGeom>
            <a:solidFill>
              <a:schemeClr val="accent2"/>
            </a:solidFill>
            <a:ln w="12700" cap="rnd" cmpd="sng">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lIns="90450" tIns="44432" rIns="90450" bIns="44432">
              <a:spAutoFit/>
            </a:bodyPr>
            <a:lstStyle/>
            <a:p>
              <a:endParaRPr lang="en-US" dirty="0"/>
            </a:p>
          </p:txBody>
        </p:sp>
        <p:sp>
          <p:nvSpPr>
            <p:cNvPr id="12" name="Rectangle 6">
              <a:extLst>
                <a:ext uri="{FF2B5EF4-FFF2-40B4-BE49-F238E27FC236}">
                  <a16:creationId xmlns:a16="http://schemas.microsoft.com/office/drawing/2014/main" id="{37E56EF4-E803-442C-BFFF-6371ED034C24}"/>
                </a:ext>
              </a:extLst>
            </p:cNvPr>
            <p:cNvSpPr>
              <a:spLocks noChangeArrowheads="1"/>
            </p:cNvSpPr>
            <p:nvPr/>
          </p:nvSpPr>
          <p:spPr bwMode="auto">
            <a:xfrm>
              <a:off x="2392" y="2072"/>
              <a:ext cx="1520" cy="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994" tIns="49997" rIns="99994" bIns="49997">
              <a:spAutoFit/>
            </a:bodyPr>
            <a:lstStyle/>
            <a:p>
              <a:pPr algn="ctr" defTabSz="1000125">
                <a:lnSpc>
                  <a:spcPct val="85000"/>
                </a:lnSpc>
              </a:pPr>
              <a:r>
                <a:rPr lang="es-ES" sz="2000" b="1" dirty="0"/>
                <a:t>Personal de soporte</a:t>
              </a:r>
            </a:p>
            <a:p>
              <a:pPr algn="ctr" defTabSz="1000125">
                <a:lnSpc>
                  <a:spcPct val="85000"/>
                </a:lnSpc>
              </a:pPr>
              <a:r>
                <a:rPr lang="es-ES" sz="2000" dirty="0"/>
                <a:t>(Administran</a:t>
              </a:r>
            </a:p>
            <a:p>
              <a:pPr algn="ctr" defTabSz="1000125">
                <a:lnSpc>
                  <a:spcPct val="85000"/>
                </a:lnSpc>
              </a:pPr>
              <a:r>
                <a:rPr lang="es-ES" sz="2000" dirty="0"/>
                <a:t>la encuesta)</a:t>
              </a:r>
            </a:p>
          </p:txBody>
        </p:sp>
      </p:grpSp>
      <p:grpSp>
        <p:nvGrpSpPr>
          <p:cNvPr id="13" name="Group 7">
            <a:extLst>
              <a:ext uri="{FF2B5EF4-FFF2-40B4-BE49-F238E27FC236}">
                <a16:creationId xmlns:a16="http://schemas.microsoft.com/office/drawing/2014/main" id="{53638C60-8251-40F1-A277-901AFCBC6348}"/>
              </a:ext>
            </a:extLst>
          </p:cNvPr>
          <p:cNvGrpSpPr>
            <a:grpSpLocks/>
          </p:cNvGrpSpPr>
          <p:nvPr/>
        </p:nvGrpSpPr>
        <p:grpSpPr bwMode="auto">
          <a:xfrm>
            <a:off x="8726902" y="2258017"/>
            <a:ext cx="3276600" cy="2946400"/>
            <a:chOff x="3548" y="1131"/>
            <a:chExt cx="2064" cy="1856"/>
          </a:xfrm>
          <a:effectLst/>
        </p:grpSpPr>
        <p:sp>
          <p:nvSpPr>
            <p:cNvPr id="14" name="Freeform 8">
              <a:extLst>
                <a:ext uri="{FF2B5EF4-FFF2-40B4-BE49-F238E27FC236}">
                  <a16:creationId xmlns:a16="http://schemas.microsoft.com/office/drawing/2014/main" id="{886B54A9-2767-4155-A3C7-9C5C86D6ABDD}"/>
                </a:ext>
              </a:extLst>
            </p:cNvPr>
            <p:cNvSpPr>
              <a:spLocks/>
            </p:cNvSpPr>
            <p:nvPr/>
          </p:nvSpPr>
          <p:spPr bwMode="auto">
            <a:xfrm>
              <a:off x="3548" y="1131"/>
              <a:ext cx="1707" cy="1856"/>
            </a:xfrm>
            <a:custGeom>
              <a:avLst/>
              <a:gdLst>
                <a:gd name="T0" fmla="*/ 673 w 1707"/>
                <a:gd name="T1" fmla="*/ 275 h 1856"/>
                <a:gd name="T2" fmla="*/ 737 w 1707"/>
                <a:gd name="T3" fmla="*/ 288 h 1856"/>
                <a:gd name="T4" fmla="*/ 783 w 1707"/>
                <a:gd name="T5" fmla="*/ 299 h 1856"/>
                <a:gd name="T6" fmla="*/ 835 w 1707"/>
                <a:gd name="T7" fmla="*/ 314 h 1856"/>
                <a:gd name="T8" fmla="*/ 886 w 1707"/>
                <a:gd name="T9" fmla="*/ 331 h 1856"/>
                <a:gd name="T10" fmla="*/ 943 w 1707"/>
                <a:gd name="T11" fmla="*/ 353 h 1856"/>
                <a:gd name="T12" fmla="*/ 999 w 1707"/>
                <a:gd name="T13" fmla="*/ 376 h 1856"/>
                <a:gd name="T14" fmla="*/ 1053 w 1707"/>
                <a:gd name="T15" fmla="*/ 403 h 1856"/>
                <a:gd name="T16" fmla="*/ 1100 w 1707"/>
                <a:gd name="T17" fmla="*/ 431 h 1856"/>
                <a:gd name="T18" fmla="*/ 1148 w 1707"/>
                <a:gd name="T19" fmla="*/ 460 h 1856"/>
                <a:gd name="T20" fmla="*/ 1199 w 1707"/>
                <a:gd name="T21" fmla="*/ 494 h 1856"/>
                <a:gd name="T22" fmla="*/ 1245 w 1707"/>
                <a:gd name="T23" fmla="*/ 528 h 1856"/>
                <a:gd name="T24" fmla="*/ 1316 w 1707"/>
                <a:gd name="T25" fmla="*/ 589 h 1856"/>
                <a:gd name="T26" fmla="*/ 1379 w 1707"/>
                <a:gd name="T27" fmla="*/ 650 h 1856"/>
                <a:gd name="T28" fmla="*/ 1427 w 1707"/>
                <a:gd name="T29" fmla="*/ 707 h 1856"/>
                <a:gd name="T30" fmla="*/ 1479 w 1707"/>
                <a:gd name="T31" fmla="*/ 774 h 1856"/>
                <a:gd name="T32" fmla="*/ 1528 w 1707"/>
                <a:gd name="T33" fmla="*/ 844 h 1856"/>
                <a:gd name="T34" fmla="*/ 1569 w 1707"/>
                <a:gd name="T35" fmla="*/ 915 h 1856"/>
                <a:gd name="T36" fmla="*/ 1606 w 1707"/>
                <a:gd name="T37" fmla="*/ 994 h 1856"/>
                <a:gd name="T38" fmla="*/ 1638 w 1707"/>
                <a:gd name="T39" fmla="*/ 1078 h 1856"/>
                <a:gd name="T40" fmla="*/ 1670 w 1707"/>
                <a:gd name="T41" fmla="*/ 1182 h 1856"/>
                <a:gd name="T42" fmla="*/ 1690 w 1707"/>
                <a:gd name="T43" fmla="*/ 1283 h 1856"/>
                <a:gd name="T44" fmla="*/ 1706 w 1707"/>
                <a:gd name="T45" fmla="*/ 1414 h 1856"/>
                <a:gd name="T46" fmla="*/ 1706 w 1707"/>
                <a:gd name="T47" fmla="*/ 1527 h 1856"/>
                <a:gd name="T48" fmla="*/ 1694 w 1707"/>
                <a:gd name="T49" fmla="*/ 1632 h 1856"/>
                <a:gd name="T50" fmla="*/ 1676 w 1707"/>
                <a:gd name="T51" fmla="*/ 1738 h 1856"/>
                <a:gd name="T52" fmla="*/ 1640 w 1707"/>
                <a:gd name="T53" fmla="*/ 1856 h 1856"/>
                <a:gd name="T54" fmla="*/ 1112 w 1707"/>
                <a:gd name="T55" fmla="*/ 1531 h 1856"/>
                <a:gd name="T56" fmla="*/ 1117 w 1707"/>
                <a:gd name="T57" fmla="*/ 1454 h 1856"/>
                <a:gd name="T58" fmla="*/ 1107 w 1707"/>
                <a:gd name="T59" fmla="*/ 1363 h 1856"/>
                <a:gd name="T60" fmla="*/ 1087 w 1707"/>
                <a:gd name="T61" fmla="*/ 1274 h 1856"/>
                <a:gd name="T62" fmla="*/ 1051 w 1707"/>
                <a:gd name="T63" fmla="*/ 1189 h 1856"/>
                <a:gd name="T64" fmla="*/ 1012 w 1707"/>
                <a:gd name="T65" fmla="*/ 1123 h 1856"/>
                <a:gd name="T66" fmla="*/ 976 w 1707"/>
                <a:gd name="T67" fmla="*/ 1075 h 1856"/>
                <a:gd name="T68" fmla="*/ 932 w 1707"/>
                <a:gd name="T69" fmla="*/ 1027 h 1856"/>
                <a:gd name="T70" fmla="*/ 890 w 1707"/>
                <a:gd name="T71" fmla="*/ 988 h 1856"/>
                <a:gd name="T72" fmla="*/ 842 w 1707"/>
                <a:gd name="T73" fmla="*/ 950 h 1856"/>
                <a:gd name="T74" fmla="*/ 785 w 1707"/>
                <a:gd name="T75" fmla="*/ 914 h 1856"/>
                <a:gd name="T76" fmla="*/ 731 w 1707"/>
                <a:gd name="T77" fmla="*/ 884 h 1856"/>
                <a:gd name="T78" fmla="*/ 678 w 1707"/>
                <a:gd name="T79" fmla="*/ 865 h 1856"/>
                <a:gd name="T80" fmla="*/ 612 w 1707"/>
                <a:gd name="T81" fmla="*/ 848 h 1856"/>
                <a:gd name="T82" fmla="*/ 538 w 1707"/>
                <a:gd name="T83" fmla="*/ 837 h 1856"/>
                <a:gd name="T84" fmla="*/ 480 w 1707"/>
                <a:gd name="T85" fmla="*/ 834 h 1856"/>
                <a:gd name="T86" fmla="*/ 0 w 1707"/>
                <a:gd name="T87" fmla="*/ 576 h 1856"/>
                <a:gd name="T88" fmla="*/ 479 w 1707"/>
                <a:gd name="T89" fmla="*/ 259 h 1856"/>
                <a:gd name="T90" fmla="*/ 542 w 1707"/>
                <a:gd name="T91" fmla="*/ 261 h 1856"/>
                <a:gd name="T92" fmla="*/ 619 w 1707"/>
                <a:gd name="T93" fmla="*/ 268 h 18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07"/>
                <a:gd name="T142" fmla="*/ 0 h 1856"/>
                <a:gd name="T143" fmla="*/ 1707 w 1707"/>
                <a:gd name="T144" fmla="*/ 1856 h 18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07" h="1856">
                  <a:moveTo>
                    <a:pt x="650" y="271"/>
                  </a:moveTo>
                  <a:lnTo>
                    <a:pt x="673" y="275"/>
                  </a:lnTo>
                  <a:lnTo>
                    <a:pt x="705" y="281"/>
                  </a:lnTo>
                  <a:lnTo>
                    <a:pt x="737" y="288"/>
                  </a:lnTo>
                  <a:lnTo>
                    <a:pt x="757" y="293"/>
                  </a:lnTo>
                  <a:lnTo>
                    <a:pt x="783" y="299"/>
                  </a:lnTo>
                  <a:lnTo>
                    <a:pt x="808" y="306"/>
                  </a:lnTo>
                  <a:lnTo>
                    <a:pt x="835" y="314"/>
                  </a:lnTo>
                  <a:lnTo>
                    <a:pt x="858" y="320"/>
                  </a:lnTo>
                  <a:lnTo>
                    <a:pt x="886" y="331"/>
                  </a:lnTo>
                  <a:lnTo>
                    <a:pt x="917" y="343"/>
                  </a:lnTo>
                  <a:lnTo>
                    <a:pt x="943" y="353"/>
                  </a:lnTo>
                  <a:lnTo>
                    <a:pt x="969" y="363"/>
                  </a:lnTo>
                  <a:lnTo>
                    <a:pt x="999" y="376"/>
                  </a:lnTo>
                  <a:lnTo>
                    <a:pt x="1028" y="390"/>
                  </a:lnTo>
                  <a:lnTo>
                    <a:pt x="1053" y="403"/>
                  </a:lnTo>
                  <a:lnTo>
                    <a:pt x="1079" y="418"/>
                  </a:lnTo>
                  <a:lnTo>
                    <a:pt x="1100" y="431"/>
                  </a:lnTo>
                  <a:lnTo>
                    <a:pt x="1122" y="446"/>
                  </a:lnTo>
                  <a:lnTo>
                    <a:pt x="1148" y="460"/>
                  </a:lnTo>
                  <a:lnTo>
                    <a:pt x="1173" y="477"/>
                  </a:lnTo>
                  <a:lnTo>
                    <a:pt x="1199" y="494"/>
                  </a:lnTo>
                  <a:lnTo>
                    <a:pt x="1222" y="512"/>
                  </a:lnTo>
                  <a:lnTo>
                    <a:pt x="1245" y="528"/>
                  </a:lnTo>
                  <a:lnTo>
                    <a:pt x="1280" y="557"/>
                  </a:lnTo>
                  <a:lnTo>
                    <a:pt x="1316" y="589"/>
                  </a:lnTo>
                  <a:lnTo>
                    <a:pt x="1345" y="614"/>
                  </a:lnTo>
                  <a:lnTo>
                    <a:pt x="1379" y="650"/>
                  </a:lnTo>
                  <a:lnTo>
                    <a:pt x="1401" y="677"/>
                  </a:lnTo>
                  <a:lnTo>
                    <a:pt x="1427" y="707"/>
                  </a:lnTo>
                  <a:lnTo>
                    <a:pt x="1456" y="742"/>
                  </a:lnTo>
                  <a:lnTo>
                    <a:pt x="1479" y="774"/>
                  </a:lnTo>
                  <a:lnTo>
                    <a:pt x="1502" y="810"/>
                  </a:lnTo>
                  <a:lnTo>
                    <a:pt x="1528" y="844"/>
                  </a:lnTo>
                  <a:lnTo>
                    <a:pt x="1549" y="882"/>
                  </a:lnTo>
                  <a:lnTo>
                    <a:pt x="1569" y="915"/>
                  </a:lnTo>
                  <a:lnTo>
                    <a:pt x="1589" y="956"/>
                  </a:lnTo>
                  <a:lnTo>
                    <a:pt x="1606" y="994"/>
                  </a:lnTo>
                  <a:lnTo>
                    <a:pt x="1621" y="1035"/>
                  </a:lnTo>
                  <a:lnTo>
                    <a:pt x="1638" y="1078"/>
                  </a:lnTo>
                  <a:lnTo>
                    <a:pt x="1657" y="1132"/>
                  </a:lnTo>
                  <a:lnTo>
                    <a:pt x="1670" y="1182"/>
                  </a:lnTo>
                  <a:lnTo>
                    <a:pt x="1684" y="1233"/>
                  </a:lnTo>
                  <a:lnTo>
                    <a:pt x="1690" y="1283"/>
                  </a:lnTo>
                  <a:lnTo>
                    <a:pt x="1699" y="1342"/>
                  </a:lnTo>
                  <a:lnTo>
                    <a:pt x="1706" y="1414"/>
                  </a:lnTo>
                  <a:lnTo>
                    <a:pt x="1707" y="1471"/>
                  </a:lnTo>
                  <a:lnTo>
                    <a:pt x="1706" y="1527"/>
                  </a:lnTo>
                  <a:lnTo>
                    <a:pt x="1700" y="1582"/>
                  </a:lnTo>
                  <a:lnTo>
                    <a:pt x="1694" y="1632"/>
                  </a:lnTo>
                  <a:lnTo>
                    <a:pt x="1687" y="1684"/>
                  </a:lnTo>
                  <a:lnTo>
                    <a:pt x="1676" y="1738"/>
                  </a:lnTo>
                  <a:lnTo>
                    <a:pt x="1660" y="1795"/>
                  </a:lnTo>
                  <a:lnTo>
                    <a:pt x="1640" y="1856"/>
                  </a:lnTo>
                  <a:lnTo>
                    <a:pt x="1103" y="1590"/>
                  </a:lnTo>
                  <a:lnTo>
                    <a:pt x="1112" y="1531"/>
                  </a:lnTo>
                  <a:lnTo>
                    <a:pt x="1117" y="1494"/>
                  </a:lnTo>
                  <a:lnTo>
                    <a:pt x="1117" y="1454"/>
                  </a:lnTo>
                  <a:lnTo>
                    <a:pt x="1113" y="1407"/>
                  </a:lnTo>
                  <a:lnTo>
                    <a:pt x="1107" y="1363"/>
                  </a:lnTo>
                  <a:lnTo>
                    <a:pt x="1098" y="1313"/>
                  </a:lnTo>
                  <a:lnTo>
                    <a:pt x="1087" y="1274"/>
                  </a:lnTo>
                  <a:lnTo>
                    <a:pt x="1068" y="1229"/>
                  </a:lnTo>
                  <a:lnTo>
                    <a:pt x="1051" y="1189"/>
                  </a:lnTo>
                  <a:lnTo>
                    <a:pt x="1030" y="1152"/>
                  </a:lnTo>
                  <a:lnTo>
                    <a:pt x="1012" y="1123"/>
                  </a:lnTo>
                  <a:lnTo>
                    <a:pt x="993" y="1099"/>
                  </a:lnTo>
                  <a:lnTo>
                    <a:pt x="976" y="1075"/>
                  </a:lnTo>
                  <a:lnTo>
                    <a:pt x="956" y="1051"/>
                  </a:lnTo>
                  <a:lnTo>
                    <a:pt x="932" y="1027"/>
                  </a:lnTo>
                  <a:lnTo>
                    <a:pt x="912" y="1009"/>
                  </a:lnTo>
                  <a:lnTo>
                    <a:pt x="890" y="988"/>
                  </a:lnTo>
                  <a:lnTo>
                    <a:pt x="868" y="969"/>
                  </a:lnTo>
                  <a:lnTo>
                    <a:pt x="842" y="950"/>
                  </a:lnTo>
                  <a:lnTo>
                    <a:pt x="811" y="931"/>
                  </a:lnTo>
                  <a:lnTo>
                    <a:pt x="785" y="914"/>
                  </a:lnTo>
                  <a:lnTo>
                    <a:pt x="762" y="902"/>
                  </a:lnTo>
                  <a:lnTo>
                    <a:pt x="731" y="884"/>
                  </a:lnTo>
                  <a:lnTo>
                    <a:pt x="702" y="873"/>
                  </a:lnTo>
                  <a:lnTo>
                    <a:pt x="678" y="865"/>
                  </a:lnTo>
                  <a:lnTo>
                    <a:pt x="651" y="856"/>
                  </a:lnTo>
                  <a:lnTo>
                    <a:pt x="612" y="848"/>
                  </a:lnTo>
                  <a:lnTo>
                    <a:pt x="576" y="841"/>
                  </a:lnTo>
                  <a:lnTo>
                    <a:pt x="538" y="837"/>
                  </a:lnTo>
                  <a:lnTo>
                    <a:pt x="501" y="835"/>
                  </a:lnTo>
                  <a:lnTo>
                    <a:pt x="480" y="834"/>
                  </a:lnTo>
                  <a:lnTo>
                    <a:pt x="480" y="1136"/>
                  </a:lnTo>
                  <a:lnTo>
                    <a:pt x="0" y="576"/>
                  </a:lnTo>
                  <a:lnTo>
                    <a:pt x="479" y="0"/>
                  </a:lnTo>
                  <a:lnTo>
                    <a:pt x="479" y="259"/>
                  </a:lnTo>
                  <a:lnTo>
                    <a:pt x="506" y="260"/>
                  </a:lnTo>
                  <a:lnTo>
                    <a:pt x="542" y="261"/>
                  </a:lnTo>
                  <a:lnTo>
                    <a:pt x="581" y="264"/>
                  </a:lnTo>
                  <a:lnTo>
                    <a:pt x="619" y="268"/>
                  </a:lnTo>
                  <a:lnTo>
                    <a:pt x="650" y="271"/>
                  </a:lnTo>
                </a:path>
              </a:pathLst>
            </a:custGeom>
            <a:solidFill>
              <a:srgbClr val="0070C0"/>
            </a:solidFill>
            <a:ln w="12700" cap="rnd" cmpd="sng">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lIns="90450" tIns="44432" rIns="90450" bIns="44432">
              <a:spAutoFit/>
            </a:bodyPr>
            <a:lstStyle/>
            <a:p>
              <a:endParaRPr lang="en-US" dirty="0"/>
            </a:p>
          </p:txBody>
        </p:sp>
        <p:sp>
          <p:nvSpPr>
            <p:cNvPr id="15" name="Text Box 9">
              <a:extLst>
                <a:ext uri="{FF2B5EF4-FFF2-40B4-BE49-F238E27FC236}">
                  <a16:creationId xmlns:a16="http://schemas.microsoft.com/office/drawing/2014/main" id="{866763AC-3A65-4EF1-90FA-C39E8D84AB99}"/>
                </a:ext>
              </a:extLst>
            </p:cNvPr>
            <p:cNvSpPr txBox="1">
              <a:spLocks noChangeArrowheads="1"/>
            </p:cNvSpPr>
            <p:nvPr/>
          </p:nvSpPr>
          <p:spPr bwMode="auto">
            <a:xfrm>
              <a:off x="3889" y="1242"/>
              <a:ext cx="1723" cy="55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994" tIns="49997" rIns="99994" bIns="49997">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2000" b="1" dirty="0">
                  <a:latin typeface="+mn-lt"/>
                  <a:ea typeface="MS PGothic" charset="0"/>
                  <a:cs typeface="MS PGothic" charset="0"/>
                </a:rPr>
                <a:t>Los tomadores</a:t>
              </a:r>
            </a:p>
            <a:p>
              <a:pPr algn="ctr">
                <a:lnSpc>
                  <a:spcPct val="85000"/>
                </a:lnSpc>
              </a:pPr>
              <a:r>
                <a:rPr lang="es-ES" sz="2000" dirty="0">
                  <a:latin typeface="+mn-lt"/>
                  <a:ea typeface="MS PGothic" charset="0"/>
                  <a:cs typeface="MS PGothic" charset="0"/>
                </a:rPr>
                <a:t>(Evalúan respuestas</a:t>
              </a:r>
            </a:p>
            <a:p>
              <a:pPr algn="ctr">
                <a:lnSpc>
                  <a:spcPct val="85000"/>
                </a:lnSpc>
              </a:pPr>
              <a:r>
                <a:rPr lang="es-ES" sz="2000" dirty="0">
                  <a:latin typeface="+mn-lt"/>
                  <a:ea typeface="MS PGothic" charset="0"/>
                  <a:cs typeface="MS PGothic" charset="0"/>
                </a:rPr>
                <a:t>y toman decisiones)</a:t>
              </a:r>
            </a:p>
          </p:txBody>
        </p:sp>
      </p:grpSp>
      <p:grpSp>
        <p:nvGrpSpPr>
          <p:cNvPr id="17" name="Group 10">
            <a:extLst>
              <a:ext uri="{FF2B5EF4-FFF2-40B4-BE49-F238E27FC236}">
                <a16:creationId xmlns:a16="http://schemas.microsoft.com/office/drawing/2014/main" id="{764FD226-FB23-4316-BCE9-87FB5382B281}"/>
              </a:ext>
            </a:extLst>
          </p:cNvPr>
          <p:cNvGrpSpPr>
            <a:grpSpLocks/>
          </p:cNvGrpSpPr>
          <p:nvPr/>
        </p:nvGrpSpPr>
        <p:grpSpPr bwMode="auto">
          <a:xfrm>
            <a:off x="7971254" y="4685305"/>
            <a:ext cx="3563938" cy="2082801"/>
            <a:chOff x="3072" y="2660"/>
            <a:chExt cx="2245" cy="1312"/>
          </a:xfrm>
        </p:grpSpPr>
        <p:sp>
          <p:nvSpPr>
            <p:cNvPr id="18" name="Freeform 11">
              <a:extLst>
                <a:ext uri="{FF2B5EF4-FFF2-40B4-BE49-F238E27FC236}">
                  <a16:creationId xmlns:a16="http://schemas.microsoft.com/office/drawing/2014/main" id="{7A195C96-81BF-4F81-B62B-4F1174F3CD25}"/>
                </a:ext>
              </a:extLst>
            </p:cNvPr>
            <p:cNvSpPr>
              <a:spLocks/>
            </p:cNvSpPr>
            <p:nvPr/>
          </p:nvSpPr>
          <p:spPr bwMode="auto">
            <a:xfrm>
              <a:off x="3072" y="2660"/>
              <a:ext cx="2245" cy="1147"/>
            </a:xfrm>
            <a:custGeom>
              <a:avLst/>
              <a:gdLst>
                <a:gd name="T0" fmla="*/ 1140 w 2245"/>
                <a:gd name="T1" fmla="*/ 1130 h 1147"/>
                <a:gd name="T2" fmla="*/ 1203 w 2245"/>
                <a:gd name="T3" fmla="*/ 1118 h 1147"/>
                <a:gd name="T4" fmla="*/ 1252 w 2245"/>
                <a:gd name="T5" fmla="*/ 1107 h 1147"/>
                <a:gd name="T6" fmla="*/ 1303 w 2245"/>
                <a:gd name="T7" fmla="*/ 1093 h 1147"/>
                <a:gd name="T8" fmla="*/ 1353 w 2245"/>
                <a:gd name="T9" fmla="*/ 1075 h 1147"/>
                <a:gd name="T10" fmla="*/ 1413 w 2245"/>
                <a:gd name="T11" fmla="*/ 1054 h 1147"/>
                <a:gd name="T12" fmla="*/ 1468 w 2245"/>
                <a:gd name="T13" fmla="*/ 1030 h 1147"/>
                <a:gd name="T14" fmla="*/ 1523 w 2245"/>
                <a:gd name="T15" fmla="*/ 1003 h 1147"/>
                <a:gd name="T16" fmla="*/ 1567 w 2245"/>
                <a:gd name="T17" fmla="*/ 975 h 1147"/>
                <a:gd name="T18" fmla="*/ 1615 w 2245"/>
                <a:gd name="T19" fmla="*/ 946 h 1147"/>
                <a:gd name="T20" fmla="*/ 1667 w 2245"/>
                <a:gd name="T21" fmla="*/ 913 h 1147"/>
                <a:gd name="T22" fmla="*/ 1712 w 2245"/>
                <a:gd name="T23" fmla="*/ 880 h 1147"/>
                <a:gd name="T24" fmla="*/ 1780 w 2245"/>
                <a:gd name="T25" fmla="*/ 824 h 1147"/>
                <a:gd name="T26" fmla="*/ 1846 w 2245"/>
                <a:gd name="T27" fmla="*/ 758 h 1147"/>
                <a:gd name="T28" fmla="*/ 1895 w 2245"/>
                <a:gd name="T29" fmla="*/ 701 h 1147"/>
                <a:gd name="T30" fmla="*/ 1948 w 2245"/>
                <a:gd name="T31" fmla="*/ 637 h 1147"/>
                <a:gd name="T32" fmla="*/ 2000 w 2245"/>
                <a:gd name="T33" fmla="*/ 562 h 1147"/>
                <a:gd name="T34" fmla="*/ 2006 w 2245"/>
                <a:gd name="T35" fmla="*/ 0 h 1147"/>
                <a:gd name="T36" fmla="*/ 1492 w 2245"/>
                <a:gd name="T37" fmla="*/ 275 h 1147"/>
                <a:gd name="T38" fmla="*/ 1446 w 2245"/>
                <a:gd name="T39" fmla="*/ 332 h 1147"/>
                <a:gd name="T40" fmla="*/ 1399 w 2245"/>
                <a:gd name="T41" fmla="*/ 383 h 1147"/>
                <a:gd name="T42" fmla="*/ 1358 w 2245"/>
                <a:gd name="T43" fmla="*/ 422 h 1147"/>
                <a:gd name="T44" fmla="*/ 1309 w 2245"/>
                <a:gd name="T45" fmla="*/ 459 h 1147"/>
                <a:gd name="T46" fmla="*/ 1253 w 2245"/>
                <a:gd name="T47" fmla="*/ 495 h 1147"/>
                <a:gd name="T48" fmla="*/ 1198 w 2245"/>
                <a:gd name="T49" fmla="*/ 525 h 1147"/>
                <a:gd name="T50" fmla="*/ 1145 w 2245"/>
                <a:gd name="T51" fmla="*/ 543 h 1147"/>
                <a:gd name="T52" fmla="*/ 1080 w 2245"/>
                <a:gd name="T53" fmla="*/ 563 h 1147"/>
                <a:gd name="T54" fmla="*/ 1005 w 2245"/>
                <a:gd name="T55" fmla="*/ 571 h 1147"/>
                <a:gd name="T56" fmla="*/ 877 w 2245"/>
                <a:gd name="T57" fmla="*/ 576 h 1147"/>
                <a:gd name="T58" fmla="*/ 769 w 2245"/>
                <a:gd name="T59" fmla="*/ 556 h 1147"/>
                <a:gd name="T60" fmla="*/ 660 w 2245"/>
                <a:gd name="T61" fmla="*/ 519 h 1147"/>
                <a:gd name="T62" fmla="*/ 560 w 2245"/>
                <a:gd name="T63" fmla="*/ 465 h 1147"/>
                <a:gd name="T64" fmla="*/ 373 w 2245"/>
                <a:gd name="T65" fmla="*/ 807 h 1147"/>
                <a:gd name="T66" fmla="*/ 30 w 2245"/>
                <a:gd name="T67" fmla="*/ 779 h 1147"/>
                <a:gd name="T68" fmla="*/ 83 w 2245"/>
                <a:gd name="T69" fmla="*/ 828 h 1147"/>
                <a:gd name="T70" fmla="*/ 139 w 2245"/>
                <a:gd name="T71" fmla="*/ 877 h 1147"/>
                <a:gd name="T72" fmla="*/ 197 w 2245"/>
                <a:gd name="T73" fmla="*/ 918 h 1147"/>
                <a:gd name="T74" fmla="*/ 260 w 2245"/>
                <a:gd name="T75" fmla="*/ 958 h 1147"/>
                <a:gd name="T76" fmla="*/ 324 w 2245"/>
                <a:gd name="T77" fmla="*/ 995 h 1147"/>
                <a:gd name="T78" fmla="*/ 381 w 2245"/>
                <a:gd name="T79" fmla="*/ 1025 h 1147"/>
                <a:gd name="T80" fmla="*/ 457 w 2245"/>
                <a:gd name="T81" fmla="*/ 1058 h 1147"/>
                <a:gd name="T82" fmla="*/ 529 w 2245"/>
                <a:gd name="T83" fmla="*/ 1083 h 1147"/>
                <a:gd name="T84" fmla="*/ 595 w 2245"/>
                <a:gd name="T85" fmla="*/ 1104 h 1147"/>
                <a:gd name="T86" fmla="*/ 663 w 2245"/>
                <a:gd name="T87" fmla="*/ 1121 h 1147"/>
                <a:gd name="T88" fmla="*/ 739 w 2245"/>
                <a:gd name="T89" fmla="*/ 1135 h 1147"/>
                <a:gd name="T90" fmla="*/ 821 w 2245"/>
                <a:gd name="T91" fmla="*/ 1144 h 1147"/>
                <a:gd name="T92" fmla="*/ 896 w 2245"/>
                <a:gd name="T93" fmla="*/ 1147 h 1147"/>
                <a:gd name="T94" fmla="*/ 973 w 2245"/>
                <a:gd name="T95" fmla="*/ 1146 h 1147"/>
                <a:gd name="T96" fmla="*/ 1049 w 2245"/>
                <a:gd name="T97" fmla="*/ 1143 h 1147"/>
                <a:gd name="T98" fmla="*/ 1117 w 2245"/>
                <a:gd name="T99" fmla="*/ 1133 h 11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45"/>
                <a:gd name="T151" fmla="*/ 0 h 1147"/>
                <a:gd name="T152" fmla="*/ 2245 w 2245"/>
                <a:gd name="T153" fmla="*/ 1147 h 11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45" h="1147">
                  <a:moveTo>
                    <a:pt x="1117" y="1133"/>
                  </a:moveTo>
                  <a:lnTo>
                    <a:pt x="1140" y="1130"/>
                  </a:lnTo>
                  <a:lnTo>
                    <a:pt x="1172" y="1124"/>
                  </a:lnTo>
                  <a:lnTo>
                    <a:pt x="1203" y="1118"/>
                  </a:lnTo>
                  <a:lnTo>
                    <a:pt x="1225" y="1114"/>
                  </a:lnTo>
                  <a:lnTo>
                    <a:pt x="1252" y="1107"/>
                  </a:lnTo>
                  <a:lnTo>
                    <a:pt x="1276" y="1100"/>
                  </a:lnTo>
                  <a:lnTo>
                    <a:pt x="1303" y="1093"/>
                  </a:lnTo>
                  <a:lnTo>
                    <a:pt x="1326" y="1086"/>
                  </a:lnTo>
                  <a:lnTo>
                    <a:pt x="1353" y="1075"/>
                  </a:lnTo>
                  <a:lnTo>
                    <a:pt x="1385" y="1065"/>
                  </a:lnTo>
                  <a:lnTo>
                    <a:pt x="1413" y="1054"/>
                  </a:lnTo>
                  <a:lnTo>
                    <a:pt x="1438" y="1043"/>
                  </a:lnTo>
                  <a:lnTo>
                    <a:pt x="1468" y="1030"/>
                  </a:lnTo>
                  <a:lnTo>
                    <a:pt x="1497" y="1016"/>
                  </a:lnTo>
                  <a:lnTo>
                    <a:pt x="1523" y="1003"/>
                  </a:lnTo>
                  <a:lnTo>
                    <a:pt x="1545" y="988"/>
                  </a:lnTo>
                  <a:lnTo>
                    <a:pt x="1567" y="975"/>
                  </a:lnTo>
                  <a:lnTo>
                    <a:pt x="1589" y="960"/>
                  </a:lnTo>
                  <a:lnTo>
                    <a:pt x="1615" y="946"/>
                  </a:lnTo>
                  <a:lnTo>
                    <a:pt x="1642" y="930"/>
                  </a:lnTo>
                  <a:lnTo>
                    <a:pt x="1667" y="913"/>
                  </a:lnTo>
                  <a:lnTo>
                    <a:pt x="1690" y="895"/>
                  </a:lnTo>
                  <a:lnTo>
                    <a:pt x="1712" y="880"/>
                  </a:lnTo>
                  <a:lnTo>
                    <a:pt x="1747" y="852"/>
                  </a:lnTo>
                  <a:lnTo>
                    <a:pt x="1780" y="824"/>
                  </a:lnTo>
                  <a:lnTo>
                    <a:pt x="1813" y="793"/>
                  </a:lnTo>
                  <a:lnTo>
                    <a:pt x="1846" y="758"/>
                  </a:lnTo>
                  <a:lnTo>
                    <a:pt x="1869" y="731"/>
                  </a:lnTo>
                  <a:lnTo>
                    <a:pt x="1895" y="701"/>
                  </a:lnTo>
                  <a:lnTo>
                    <a:pt x="1924" y="669"/>
                  </a:lnTo>
                  <a:lnTo>
                    <a:pt x="1948" y="637"/>
                  </a:lnTo>
                  <a:lnTo>
                    <a:pt x="1973" y="601"/>
                  </a:lnTo>
                  <a:lnTo>
                    <a:pt x="2000" y="562"/>
                  </a:lnTo>
                  <a:lnTo>
                    <a:pt x="2245" y="699"/>
                  </a:lnTo>
                  <a:lnTo>
                    <a:pt x="2006" y="0"/>
                  </a:lnTo>
                  <a:lnTo>
                    <a:pt x="1230" y="133"/>
                  </a:lnTo>
                  <a:lnTo>
                    <a:pt x="1492" y="275"/>
                  </a:lnTo>
                  <a:lnTo>
                    <a:pt x="1469" y="305"/>
                  </a:lnTo>
                  <a:lnTo>
                    <a:pt x="1446" y="332"/>
                  </a:lnTo>
                  <a:lnTo>
                    <a:pt x="1423" y="358"/>
                  </a:lnTo>
                  <a:lnTo>
                    <a:pt x="1399" y="383"/>
                  </a:lnTo>
                  <a:lnTo>
                    <a:pt x="1379" y="401"/>
                  </a:lnTo>
                  <a:lnTo>
                    <a:pt x="1358" y="422"/>
                  </a:lnTo>
                  <a:lnTo>
                    <a:pt x="1335" y="441"/>
                  </a:lnTo>
                  <a:lnTo>
                    <a:pt x="1309" y="459"/>
                  </a:lnTo>
                  <a:lnTo>
                    <a:pt x="1278" y="479"/>
                  </a:lnTo>
                  <a:lnTo>
                    <a:pt x="1253" y="495"/>
                  </a:lnTo>
                  <a:lnTo>
                    <a:pt x="1230" y="507"/>
                  </a:lnTo>
                  <a:lnTo>
                    <a:pt x="1198" y="525"/>
                  </a:lnTo>
                  <a:lnTo>
                    <a:pt x="1169" y="536"/>
                  </a:lnTo>
                  <a:lnTo>
                    <a:pt x="1145" y="543"/>
                  </a:lnTo>
                  <a:lnTo>
                    <a:pt x="1118" y="552"/>
                  </a:lnTo>
                  <a:lnTo>
                    <a:pt x="1080" y="563"/>
                  </a:lnTo>
                  <a:lnTo>
                    <a:pt x="1043" y="567"/>
                  </a:lnTo>
                  <a:lnTo>
                    <a:pt x="1005" y="571"/>
                  </a:lnTo>
                  <a:lnTo>
                    <a:pt x="950" y="573"/>
                  </a:lnTo>
                  <a:lnTo>
                    <a:pt x="877" y="576"/>
                  </a:lnTo>
                  <a:lnTo>
                    <a:pt x="820" y="567"/>
                  </a:lnTo>
                  <a:lnTo>
                    <a:pt x="769" y="556"/>
                  </a:lnTo>
                  <a:lnTo>
                    <a:pt x="711" y="540"/>
                  </a:lnTo>
                  <a:lnTo>
                    <a:pt x="660" y="519"/>
                  </a:lnTo>
                  <a:lnTo>
                    <a:pt x="608" y="494"/>
                  </a:lnTo>
                  <a:lnTo>
                    <a:pt x="560" y="465"/>
                  </a:lnTo>
                  <a:lnTo>
                    <a:pt x="528" y="436"/>
                  </a:lnTo>
                  <a:lnTo>
                    <a:pt x="373" y="807"/>
                  </a:lnTo>
                  <a:lnTo>
                    <a:pt x="0" y="759"/>
                  </a:lnTo>
                  <a:lnTo>
                    <a:pt x="30" y="779"/>
                  </a:lnTo>
                  <a:lnTo>
                    <a:pt x="57" y="803"/>
                  </a:lnTo>
                  <a:lnTo>
                    <a:pt x="83" y="828"/>
                  </a:lnTo>
                  <a:lnTo>
                    <a:pt x="109" y="851"/>
                  </a:lnTo>
                  <a:lnTo>
                    <a:pt x="139" y="877"/>
                  </a:lnTo>
                  <a:lnTo>
                    <a:pt x="168" y="897"/>
                  </a:lnTo>
                  <a:lnTo>
                    <a:pt x="197" y="918"/>
                  </a:lnTo>
                  <a:lnTo>
                    <a:pt x="229" y="937"/>
                  </a:lnTo>
                  <a:lnTo>
                    <a:pt x="260" y="958"/>
                  </a:lnTo>
                  <a:lnTo>
                    <a:pt x="294" y="979"/>
                  </a:lnTo>
                  <a:lnTo>
                    <a:pt x="324" y="995"/>
                  </a:lnTo>
                  <a:lnTo>
                    <a:pt x="354" y="1011"/>
                  </a:lnTo>
                  <a:lnTo>
                    <a:pt x="381" y="1025"/>
                  </a:lnTo>
                  <a:lnTo>
                    <a:pt x="420" y="1043"/>
                  </a:lnTo>
                  <a:lnTo>
                    <a:pt x="457" y="1058"/>
                  </a:lnTo>
                  <a:lnTo>
                    <a:pt x="498" y="1073"/>
                  </a:lnTo>
                  <a:lnTo>
                    <a:pt x="529" y="1083"/>
                  </a:lnTo>
                  <a:lnTo>
                    <a:pt x="559" y="1094"/>
                  </a:lnTo>
                  <a:lnTo>
                    <a:pt x="595" y="1104"/>
                  </a:lnTo>
                  <a:lnTo>
                    <a:pt x="629" y="1114"/>
                  </a:lnTo>
                  <a:lnTo>
                    <a:pt x="663" y="1121"/>
                  </a:lnTo>
                  <a:lnTo>
                    <a:pt x="700" y="1129"/>
                  </a:lnTo>
                  <a:lnTo>
                    <a:pt x="739" y="1135"/>
                  </a:lnTo>
                  <a:lnTo>
                    <a:pt x="780" y="1139"/>
                  </a:lnTo>
                  <a:lnTo>
                    <a:pt x="821" y="1144"/>
                  </a:lnTo>
                  <a:lnTo>
                    <a:pt x="854" y="1145"/>
                  </a:lnTo>
                  <a:lnTo>
                    <a:pt x="896" y="1147"/>
                  </a:lnTo>
                  <a:lnTo>
                    <a:pt x="939" y="1147"/>
                  </a:lnTo>
                  <a:lnTo>
                    <a:pt x="973" y="1146"/>
                  </a:lnTo>
                  <a:lnTo>
                    <a:pt x="1009" y="1145"/>
                  </a:lnTo>
                  <a:lnTo>
                    <a:pt x="1049" y="1143"/>
                  </a:lnTo>
                  <a:lnTo>
                    <a:pt x="1086" y="1137"/>
                  </a:lnTo>
                  <a:lnTo>
                    <a:pt x="1117" y="1133"/>
                  </a:lnTo>
                </a:path>
              </a:pathLst>
            </a:custGeom>
            <a:solidFill>
              <a:srgbClr val="92D050"/>
            </a:solidFill>
            <a:ln w="12700" cap="rnd" cmpd="sng">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lIns="90450" tIns="44432" rIns="90450" bIns="44432">
              <a:spAutoFit/>
            </a:bodyPr>
            <a:lstStyle/>
            <a:p>
              <a:endParaRPr lang="en-US" dirty="0"/>
            </a:p>
          </p:txBody>
        </p:sp>
        <p:sp>
          <p:nvSpPr>
            <p:cNvPr id="19" name="Rectangle 12">
              <a:extLst>
                <a:ext uri="{FF2B5EF4-FFF2-40B4-BE49-F238E27FC236}">
                  <a16:creationId xmlns:a16="http://schemas.microsoft.com/office/drawing/2014/main" id="{EAAAE80A-7E36-4D70-B785-3167916BC9A4}"/>
                </a:ext>
              </a:extLst>
            </p:cNvPr>
            <p:cNvSpPr>
              <a:spLocks noChangeArrowheads="1"/>
            </p:cNvSpPr>
            <p:nvPr/>
          </p:nvSpPr>
          <p:spPr bwMode="auto">
            <a:xfrm>
              <a:off x="3221" y="3413"/>
              <a:ext cx="1824" cy="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994" tIns="49997" rIns="99994" bIns="49997">
              <a:spAutoFit/>
            </a:bodyPr>
            <a:lstStyle/>
            <a:p>
              <a:pPr algn="ctr" defTabSz="1000125">
                <a:lnSpc>
                  <a:spcPct val="85000"/>
                </a:lnSpc>
              </a:pPr>
              <a:r>
                <a:rPr lang="es-ES" sz="2000" b="1" dirty="0"/>
                <a:t>Encuestados</a:t>
              </a:r>
            </a:p>
            <a:p>
              <a:pPr algn="ctr" defTabSz="1000125">
                <a:lnSpc>
                  <a:spcPct val="85000"/>
                </a:lnSpc>
              </a:pPr>
              <a:r>
                <a:rPr lang="es-ES" sz="2000" dirty="0"/>
                <a:t>(Personas con</a:t>
              </a:r>
            </a:p>
            <a:p>
              <a:pPr algn="ctr" defTabSz="1000125">
                <a:lnSpc>
                  <a:spcPct val="85000"/>
                </a:lnSpc>
              </a:pPr>
              <a:r>
                <a:rPr lang="es-ES" sz="2000" dirty="0"/>
                <a:t>opiniones apreciadas)</a:t>
              </a:r>
            </a:p>
          </p:txBody>
        </p:sp>
      </p:grpSp>
      <p:sp>
        <p:nvSpPr>
          <p:cNvPr id="20" name="CuadroTexto 19">
            <a:extLst>
              <a:ext uri="{FF2B5EF4-FFF2-40B4-BE49-F238E27FC236}">
                <a16:creationId xmlns:a16="http://schemas.microsoft.com/office/drawing/2014/main" id="{4853DFEC-C86D-469F-B11A-CAC2D31D895E}"/>
              </a:ext>
            </a:extLst>
          </p:cNvPr>
          <p:cNvSpPr txBox="1"/>
          <p:nvPr/>
        </p:nvSpPr>
        <p:spPr>
          <a:xfrm>
            <a:off x="0" y="3337996"/>
            <a:ext cx="6249064" cy="3046988"/>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Existen tres tipos diferentes de participantes:</a:t>
            </a:r>
          </a:p>
          <a:p>
            <a:pPr marL="800100" lvl="1" indent="-342900" algn="just">
              <a:buFont typeface="Wingdings" panose="05000000000000000000" pitchFamily="2" charset="2"/>
              <a:buChar char="ü"/>
            </a:pPr>
            <a:r>
              <a:rPr lang="es-ES" sz="2400" dirty="0"/>
              <a:t>El personal de soporte ayuda a los que toman decisiones preparando la encuesta.</a:t>
            </a:r>
          </a:p>
          <a:p>
            <a:pPr marL="800100" lvl="1" indent="-342900" algn="just">
              <a:buFont typeface="Wingdings" panose="05000000000000000000" pitchFamily="2" charset="2"/>
              <a:buChar char="ü"/>
            </a:pPr>
            <a:r>
              <a:rPr lang="es-ES" sz="2400" dirty="0"/>
              <a:t>Los encuestados (entre 5 o 10) son un grupo de expertos cuyas opiniones son apreciadas.</a:t>
            </a:r>
          </a:p>
          <a:p>
            <a:pPr marL="800100" lvl="1" indent="-342900" algn="just">
              <a:buFont typeface="Wingdings" panose="05000000000000000000" pitchFamily="2" charset="2"/>
              <a:buChar char="ü"/>
            </a:pPr>
            <a:r>
              <a:rPr lang="es-ES" sz="2400" dirty="0"/>
              <a:t>Los tomadores reciben las respuestas de los expertos y elaboran la previsión.</a:t>
            </a:r>
          </a:p>
        </p:txBody>
      </p:sp>
    </p:spTree>
    <p:extLst>
      <p:ext uri="{BB962C8B-B14F-4D97-AF65-F5344CB8AC3E}">
        <p14:creationId xmlns:p14="http://schemas.microsoft.com/office/powerpoint/2010/main" val="786061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1000"/>
                                        <p:tgtEl>
                                          <p:spTgt spid="10"/>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4000"/>
                            </p:stCondLst>
                            <p:childTnLst>
                              <p:par>
                                <p:cTn id="13" presetID="18" presetClass="entr" presetSubtype="9"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strips(upLeft)">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Forma libre: forma 8">
            <a:extLst>
              <a:ext uri="{FF2B5EF4-FFF2-40B4-BE49-F238E27FC236}">
                <a16:creationId xmlns:a16="http://schemas.microsoft.com/office/drawing/2014/main" id="{A30A9257-17A3-4689-903E-BF4796EAEEB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23" name="CuadroTexto 22">
            <a:extLst>
              <a:ext uri="{FF2B5EF4-FFF2-40B4-BE49-F238E27FC236}">
                <a16:creationId xmlns:a16="http://schemas.microsoft.com/office/drawing/2014/main" id="{E77ABFC5-DE87-4CA9-B457-4FF70059D040}"/>
              </a:ext>
            </a:extLst>
          </p:cNvPr>
          <p:cNvSpPr txBox="1"/>
          <p:nvPr/>
        </p:nvSpPr>
        <p:spPr>
          <a:xfrm>
            <a:off x="0" y="2871537"/>
            <a:ext cx="12191999" cy="2677656"/>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Cada vendedor estima las ventas que habrá en su zona.</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A continuación, se combinan a nivel de distritos y de nación para obtener una previsión global.</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Los vendedores saben lo que quieren los clientes.</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Puede ser demasiado optimista (se revisan posteriormente para asegurarse que son realistas).</a:t>
            </a:r>
          </a:p>
        </p:txBody>
      </p:sp>
      <p:sp>
        <p:nvSpPr>
          <p:cNvPr id="8" name="Rectángulo 7">
            <a:extLst>
              <a:ext uri="{FF2B5EF4-FFF2-40B4-BE49-F238E27FC236}">
                <a16:creationId xmlns:a16="http://schemas.microsoft.com/office/drawing/2014/main" id="{7DECB414-7716-44F2-BAB4-DA2B47DC369F}"/>
              </a:ext>
            </a:extLst>
          </p:cNvPr>
          <p:cNvSpPr/>
          <p:nvPr/>
        </p:nvSpPr>
        <p:spPr>
          <a:xfrm>
            <a:off x="2490538" y="1331951"/>
            <a:ext cx="5127494" cy="480131"/>
          </a:xfrm>
          <a:prstGeom prst="rect">
            <a:avLst/>
          </a:prstGeom>
        </p:spPr>
        <p:txBody>
          <a:bodyPr wrap="none">
            <a:spAutoFit/>
          </a:bodyPr>
          <a:lstStyle/>
          <a:p>
            <a:pPr lvl="0" defTabSz="533400">
              <a:lnSpc>
                <a:spcPct val="90000"/>
              </a:lnSpc>
              <a:spcBef>
                <a:spcPct val="0"/>
              </a:spcBef>
              <a:spcAft>
                <a:spcPct val="35000"/>
              </a:spcAft>
            </a:pPr>
            <a:r>
              <a:rPr lang="es-ES" sz="2800" b="1" dirty="0"/>
              <a:t>Propuesta del personal de ventas</a:t>
            </a:r>
          </a:p>
        </p:txBody>
      </p:sp>
    </p:spTree>
    <p:extLst>
      <p:ext uri="{BB962C8B-B14F-4D97-AF65-F5344CB8AC3E}">
        <p14:creationId xmlns:p14="http://schemas.microsoft.com/office/powerpoint/2010/main" val="70603040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Forma libre: forma 8">
            <a:extLst>
              <a:ext uri="{FF2B5EF4-FFF2-40B4-BE49-F238E27FC236}">
                <a16:creationId xmlns:a16="http://schemas.microsoft.com/office/drawing/2014/main" id="{A30A9257-17A3-4689-903E-BF4796EAEEB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23" name="CuadroTexto 22">
            <a:extLst>
              <a:ext uri="{FF2B5EF4-FFF2-40B4-BE49-F238E27FC236}">
                <a16:creationId xmlns:a16="http://schemas.microsoft.com/office/drawing/2014/main" id="{E77ABFC5-DE87-4CA9-B457-4FF70059D040}"/>
              </a:ext>
            </a:extLst>
          </p:cNvPr>
          <p:cNvSpPr txBox="1"/>
          <p:nvPr/>
        </p:nvSpPr>
        <p:spPr>
          <a:xfrm>
            <a:off x="0" y="2855495"/>
            <a:ext cx="12191999" cy="3046988"/>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Se pregunta a los clientes potenciales en lo referente a sus futuros planes de compras.</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Puede ser útil no solo a la hora de preparar una previsión, sino también para mejorar el diseño de un producto y planificar nuevos productos.</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Lo que dicen los clientes y lo que hacen puede ser diferente.</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Pueden ofrecer una previsión excesivamente optimista.</a:t>
            </a:r>
          </a:p>
        </p:txBody>
      </p:sp>
      <p:sp>
        <p:nvSpPr>
          <p:cNvPr id="8" name="Rectángulo 7">
            <a:extLst>
              <a:ext uri="{FF2B5EF4-FFF2-40B4-BE49-F238E27FC236}">
                <a16:creationId xmlns:a16="http://schemas.microsoft.com/office/drawing/2014/main" id="{7DECB414-7716-44F2-BAB4-DA2B47DC369F}"/>
              </a:ext>
            </a:extLst>
          </p:cNvPr>
          <p:cNvSpPr/>
          <p:nvPr/>
        </p:nvSpPr>
        <p:spPr>
          <a:xfrm>
            <a:off x="2490538" y="1331951"/>
            <a:ext cx="3220753" cy="480131"/>
          </a:xfrm>
          <a:prstGeom prst="rect">
            <a:avLst/>
          </a:prstGeom>
        </p:spPr>
        <p:txBody>
          <a:bodyPr wrap="none">
            <a:spAutoFit/>
          </a:bodyPr>
          <a:lstStyle/>
          <a:p>
            <a:pPr lvl="0" defTabSz="533400">
              <a:lnSpc>
                <a:spcPct val="90000"/>
              </a:lnSpc>
              <a:spcBef>
                <a:spcPct val="0"/>
              </a:spcBef>
              <a:spcAft>
                <a:spcPct val="35000"/>
              </a:spcAft>
            </a:pPr>
            <a:r>
              <a:rPr lang="es-ES" sz="2800" b="1" dirty="0"/>
              <a:t>Estudio de mercado</a:t>
            </a:r>
          </a:p>
        </p:txBody>
      </p:sp>
    </p:spTree>
    <p:extLst>
      <p:ext uri="{BB962C8B-B14F-4D97-AF65-F5344CB8AC3E}">
        <p14:creationId xmlns:p14="http://schemas.microsoft.com/office/powerpoint/2010/main" val="16777533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5" name="Forma libre: forma 4">
            <a:extLst>
              <a:ext uri="{FF2B5EF4-FFF2-40B4-BE49-F238E27FC236}">
                <a16:creationId xmlns:a16="http://schemas.microsoft.com/office/drawing/2014/main" id="{77774344-9703-4754-8382-01922FFB4C1D}"/>
              </a:ext>
            </a:extLst>
          </p:cNvPr>
          <p:cNvSpPr/>
          <p:nvPr/>
        </p:nvSpPr>
        <p:spPr>
          <a:xfrm>
            <a:off x="-87892" y="279011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no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422" tIns="51422" rIns="51422" bIns="51422"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1"/>
                </a:solidFill>
              </a:rPr>
              <a:t>ENFOQUES</a:t>
            </a:r>
          </a:p>
        </p:txBody>
      </p:sp>
      <p:sp>
        <p:nvSpPr>
          <p:cNvPr id="8" name="Forma libre: forma 7">
            <a:extLst>
              <a:ext uri="{FF2B5EF4-FFF2-40B4-BE49-F238E27FC236}">
                <a16:creationId xmlns:a16="http://schemas.microsoft.com/office/drawing/2014/main" id="{220F3A9B-064C-4797-BDA6-53A44A3FB2AA}"/>
              </a:ext>
            </a:extLst>
          </p:cNvPr>
          <p:cNvSpPr/>
          <p:nvPr/>
        </p:nvSpPr>
        <p:spPr>
          <a:xfrm rot="18770822">
            <a:off x="1838449" y="2850247"/>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39" tIns="-14951" rIns="654540"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9" name="Forma libre: forma 8">
            <a:extLst>
              <a:ext uri="{FF2B5EF4-FFF2-40B4-BE49-F238E27FC236}">
                <a16:creationId xmlns:a16="http://schemas.microsoft.com/office/drawing/2014/main" id="{A30A9257-17A3-4689-903E-BF4796EAEEBE}"/>
              </a:ext>
            </a:extLst>
          </p:cNvPr>
          <p:cNvSpPr/>
          <p:nvPr/>
        </p:nvSpPr>
        <p:spPr>
          <a:xfrm>
            <a:off x="2973522"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10" name="Forma libre: forma 9">
            <a:extLst>
              <a:ext uri="{FF2B5EF4-FFF2-40B4-BE49-F238E27FC236}">
                <a16:creationId xmlns:a16="http://schemas.microsoft.com/office/drawing/2014/main" id="{AB1ED765-B6AE-47A2-9207-A39E7AACCB28}"/>
              </a:ext>
            </a:extLst>
          </p:cNvPr>
          <p:cNvSpPr/>
          <p:nvPr/>
        </p:nvSpPr>
        <p:spPr>
          <a:xfrm>
            <a:off x="5270780" y="2354901"/>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1" name="Forma libre: forma 10">
            <a:extLst>
              <a:ext uri="{FF2B5EF4-FFF2-40B4-BE49-F238E27FC236}">
                <a16:creationId xmlns:a16="http://schemas.microsoft.com/office/drawing/2014/main" id="{63BC4CF6-F429-436C-AAB6-6ABDEFB20DC8}"/>
              </a:ext>
            </a:extLst>
          </p:cNvPr>
          <p:cNvSpPr/>
          <p:nvPr/>
        </p:nvSpPr>
        <p:spPr>
          <a:xfrm>
            <a:off x="6189684"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Jurado de opinión ejecutiva</a:t>
            </a:r>
          </a:p>
          <a:p>
            <a:pPr marL="0" lvl="0" indent="0" algn="ctr" defTabSz="533400">
              <a:lnSpc>
                <a:spcPct val="90000"/>
              </a:lnSpc>
              <a:spcBef>
                <a:spcPct val="0"/>
              </a:spcBef>
              <a:spcAft>
                <a:spcPct val="35000"/>
              </a:spcAft>
              <a:buNone/>
            </a:pPr>
            <a:r>
              <a:rPr lang="es-ES" sz="1200" b="1" kern="1200" dirty="0">
                <a:solidFill>
                  <a:schemeClr val="tx1"/>
                </a:solidFill>
              </a:rPr>
              <a:t>- Método Delphi</a:t>
            </a:r>
          </a:p>
          <a:p>
            <a:pPr marL="0" lvl="0" indent="0" algn="ctr" defTabSz="533400">
              <a:lnSpc>
                <a:spcPct val="90000"/>
              </a:lnSpc>
              <a:spcBef>
                <a:spcPct val="0"/>
              </a:spcBef>
              <a:spcAft>
                <a:spcPct val="35000"/>
              </a:spcAft>
              <a:buNone/>
            </a:pPr>
            <a:r>
              <a:rPr lang="es-ES" sz="1200" b="1" kern="1200" dirty="0">
                <a:solidFill>
                  <a:schemeClr val="tx1"/>
                </a:solidFill>
              </a:rPr>
              <a:t>- Propuesta del personal de ventas</a:t>
            </a:r>
          </a:p>
          <a:p>
            <a:pPr marL="0" lvl="0" indent="0" algn="ctr" defTabSz="533400">
              <a:lnSpc>
                <a:spcPct val="90000"/>
              </a:lnSpc>
              <a:spcBef>
                <a:spcPct val="0"/>
              </a:spcBef>
              <a:spcAft>
                <a:spcPct val="35000"/>
              </a:spcAft>
              <a:buNone/>
            </a:pPr>
            <a:r>
              <a:rPr lang="es-ES" sz="1200" b="1" kern="1200" dirty="0">
                <a:solidFill>
                  <a:schemeClr val="tx1"/>
                </a:solidFill>
              </a:rPr>
              <a:t>- Estudio de mercado</a:t>
            </a:r>
          </a:p>
        </p:txBody>
      </p:sp>
      <p:sp>
        <p:nvSpPr>
          <p:cNvPr id="12" name="Forma libre: forma 11">
            <a:extLst>
              <a:ext uri="{FF2B5EF4-FFF2-40B4-BE49-F238E27FC236}">
                <a16:creationId xmlns:a16="http://schemas.microsoft.com/office/drawing/2014/main" id="{9A3DBB63-96A7-4DD1-A06A-1BAD2F7D07EE}"/>
              </a:ext>
            </a:extLst>
          </p:cNvPr>
          <p:cNvSpPr/>
          <p:nvPr/>
        </p:nvSpPr>
        <p:spPr>
          <a:xfrm rot="2829178">
            <a:off x="1838449" y="3840940"/>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40" tIns="-14951" rIns="654539"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3" name="Forma libre: forma 12">
            <a:extLst>
              <a:ext uri="{FF2B5EF4-FFF2-40B4-BE49-F238E27FC236}">
                <a16:creationId xmlns:a16="http://schemas.microsoft.com/office/drawing/2014/main" id="{EFCADE91-62BC-46B7-B01A-A4AC263E5118}"/>
              </a:ext>
            </a:extLst>
          </p:cNvPr>
          <p:cNvSpPr/>
          <p:nvPr/>
        </p:nvSpPr>
        <p:spPr>
          <a:xfrm>
            <a:off x="2973522" y="3780802"/>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14" name="Forma libre: forma 13">
            <a:extLst>
              <a:ext uri="{FF2B5EF4-FFF2-40B4-BE49-F238E27FC236}">
                <a16:creationId xmlns:a16="http://schemas.microsoft.com/office/drawing/2014/main" id="{C0C6B4B0-8A56-41AC-8A19-971B286014F0}"/>
              </a:ext>
            </a:extLst>
          </p:cNvPr>
          <p:cNvSpPr/>
          <p:nvPr/>
        </p:nvSpPr>
        <p:spPr>
          <a:xfrm rot="19457599">
            <a:off x="5164416" y="4006055"/>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4" tIns="-9461" rIns="550226" bIns="-9460"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5" name="Forma libre: forma 14">
            <a:extLst>
              <a:ext uri="{FF2B5EF4-FFF2-40B4-BE49-F238E27FC236}">
                <a16:creationId xmlns:a16="http://schemas.microsoft.com/office/drawing/2014/main" id="{412B0642-1CFA-4204-8E50-2D8F775B8322}"/>
              </a:ext>
            </a:extLst>
          </p:cNvPr>
          <p:cNvSpPr/>
          <p:nvPr/>
        </p:nvSpPr>
        <p:spPr>
          <a:xfrm>
            <a:off x="6189684"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DE SERIES TEMPORALES</a:t>
            </a:r>
          </a:p>
        </p:txBody>
      </p:sp>
      <p:sp>
        <p:nvSpPr>
          <p:cNvPr id="17" name="Forma libre: forma 16">
            <a:extLst>
              <a:ext uri="{FF2B5EF4-FFF2-40B4-BE49-F238E27FC236}">
                <a16:creationId xmlns:a16="http://schemas.microsoft.com/office/drawing/2014/main" id="{C5BF84EF-4F21-4048-A271-AF3D0DF5F2D9}"/>
              </a:ext>
            </a:extLst>
          </p:cNvPr>
          <p:cNvSpPr/>
          <p:nvPr/>
        </p:nvSpPr>
        <p:spPr>
          <a:xfrm>
            <a:off x="8486942" y="3675824"/>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0F1E3A48-9212-4605-8C9E-990492F5DEC7}"/>
              </a:ext>
            </a:extLst>
          </p:cNvPr>
          <p:cNvSpPr/>
          <p:nvPr/>
        </p:nvSpPr>
        <p:spPr>
          <a:xfrm>
            <a:off x="9405845"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Enfoque simple</a:t>
            </a:r>
          </a:p>
          <a:p>
            <a:pPr marL="0" lvl="0" indent="0" algn="ctr" defTabSz="533400">
              <a:lnSpc>
                <a:spcPct val="90000"/>
              </a:lnSpc>
              <a:spcBef>
                <a:spcPct val="0"/>
              </a:spcBef>
              <a:spcAft>
                <a:spcPct val="35000"/>
              </a:spcAft>
              <a:buNone/>
            </a:pPr>
            <a:r>
              <a:rPr lang="es-ES" sz="1200" b="1" kern="1200" dirty="0">
                <a:solidFill>
                  <a:schemeClr val="tx1"/>
                </a:solidFill>
              </a:rPr>
              <a:t>- Media móvil</a:t>
            </a:r>
          </a:p>
          <a:p>
            <a:pPr marL="0" lvl="0" indent="0" algn="ctr" defTabSz="533400">
              <a:lnSpc>
                <a:spcPct val="90000"/>
              </a:lnSpc>
              <a:spcBef>
                <a:spcPct val="0"/>
              </a:spcBef>
              <a:spcAft>
                <a:spcPct val="35000"/>
              </a:spcAft>
              <a:buNone/>
            </a:pPr>
            <a:r>
              <a:rPr lang="es-ES" sz="1200" b="1" kern="1200" dirty="0">
                <a:solidFill>
                  <a:schemeClr val="tx1"/>
                </a:solidFill>
              </a:rPr>
              <a:t>- Alisado exponencial</a:t>
            </a:r>
          </a:p>
          <a:p>
            <a:pPr marL="0" lvl="0" indent="0" algn="ctr" defTabSz="533400">
              <a:lnSpc>
                <a:spcPct val="90000"/>
              </a:lnSpc>
              <a:spcBef>
                <a:spcPct val="0"/>
              </a:spcBef>
              <a:spcAft>
                <a:spcPct val="35000"/>
              </a:spcAft>
              <a:buNone/>
            </a:pPr>
            <a:r>
              <a:rPr lang="es-ES" sz="1200" b="1" kern="1200" dirty="0">
                <a:solidFill>
                  <a:schemeClr val="tx1"/>
                </a:solidFill>
              </a:rPr>
              <a:t>- Proyección de tendencia</a:t>
            </a:r>
          </a:p>
        </p:txBody>
      </p:sp>
      <p:sp>
        <p:nvSpPr>
          <p:cNvPr id="19" name="Forma libre: forma 18">
            <a:extLst>
              <a:ext uri="{FF2B5EF4-FFF2-40B4-BE49-F238E27FC236}">
                <a16:creationId xmlns:a16="http://schemas.microsoft.com/office/drawing/2014/main" id="{C43F126C-D885-4151-9723-E757AF9C59B2}"/>
              </a:ext>
            </a:extLst>
          </p:cNvPr>
          <p:cNvSpPr/>
          <p:nvPr/>
        </p:nvSpPr>
        <p:spPr>
          <a:xfrm rot="2142401">
            <a:off x="5164416" y="4666517"/>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5" tIns="-9460" rIns="550225" bIns="-946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5D2DB8F3-9FDA-47AD-B063-E8AB8E56A76E}"/>
              </a:ext>
            </a:extLst>
          </p:cNvPr>
          <p:cNvSpPr/>
          <p:nvPr/>
        </p:nvSpPr>
        <p:spPr>
          <a:xfrm>
            <a:off x="6189684"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1" name="Forma libre: forma 20">
            <a:extLst>
              <a:ext uri="{FF2B5EF4-FFF2-40B4-BE49-F238E27FC236}">
                <a16:creationId xmlns:a16="http://schemas.microsoft.com/office/drawing/2014/main" id="{3D3708FB-C9D1-4FB6-96C0-E4FB7708D900}"/>
              </a:ext>
            </a:extLst>
          </p:cNvPr>
          <p:cNvSpPr/>
          <p:nvPr/>
        </p:nvSpPr>
        <p:spPr>
          <a:xfrm>
            <a:off x="8486942" y="4996748"/>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1632B100-9314-4F15-BF9A-6843C6E29360}"/>
              </a:ext>
            </a:extLst>
          </p:cNvPr>
          <p:cNvSpPr/>
          <p:nvPr/>
        </p:nvSpPr>
        <p:spPr>
          <a:xfrm>
            <a:off x="9405845"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Regresión lineal</a:t>
            </a:r>
          </a:p>
        </p:txBody>
      </p:sp>
      <p:pic>
        <p:nvPicPr>
          <p:cNvPr id="23" name="Gráfico 22" descr="Marca de verificación">
            <a:extLst>
              <a:ext uri="{FF2B5EF4-FFF2-40B4-BE49-F238E27FC236}">
                <a16:creationId xmlns:a16="http://schemas.microsoft.com/office/drawing/2014/main" id="{DF03DF4F-E3F8-425E-9FA5-810D396623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3447" y="2757435"/>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40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Forma libre: forma 8">
            <a:extLst>
              <a:ext uri="{FF2B5EF4-FFF2-40B4-BE49-F238E27FC236}">
                <a16:creationId xmlns:a16="http://schemas.microsoft.com/office/drawing/2014/main" id="{A30A9257-17A3-4689-903E-BF4796EAEEB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3" name="Imagen 2">
            <a:extLst>
              <a:ext uri="{FF2B5EF4-FFF2-40B4-BE49-F238E27FC236}">
                <a16:creationId xmlns:a16="http://schemas.microsoft.com/office/drawing/2014/main" id="{8C8AF053-C60F-40E3-A752-EB47BA63CBF7}"/>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10" name="Rectángulo 9">
            <a:extLst>
              <a:ext uri="{FF2B5EF4-FFF2-40B4-BE49-F238E27FC236}">
                <a16:creationId xmlns:a16="http://schemas.microsoft.com/office/drawing/2014/main" id="{B7EA2C30-B16F-4647-A846-D6BF2FFACACC}"/>
              </a:ext>
            </a:extLst>
          </p:cNvPr>
          <p:cNvSpPr/>
          <p:nvPr/>
        </p:nvSpPr>
        <p:spPr>
          <a:xfrm>
            <a:off x="1" y="2266085"/>
            <a:ext cx="12191998" cy="1107996"/>
          </a:xfrm>
          <a:prstGeom prst="rect">
            <a:avLst/>
          </a:prstGeom>
        </p:spPr>
        <p:txBody>
          <a:bodyPr wrap="square">
            <a:spAutoFit/>
          </a:bodyPr>
          <a:lstStyle/>
          <a:p>
            <a:pPr marL="285750" indent="-285750" algn="just">
              <a:buFont typeface="Arial" panose="020B0604020202020204" pitchFamily="34" charset="0"/>
              <a:buChar char="•"/>
            </a:pPr>
            <a:r>
              <a:rPr lang="es-ES" sz="2200" b="0" dirty="0">
                <a:ea typeface="Calibri" panose="020F0502020204030204" pitchFamily="34" charset="0"/>
                <a:cs typeface="Times New Roman" panose="02020603050405020304" pitchFamily="18" charset="0"/>
              </a:rPr>
              <a:t>Serie temporal: técnica de previsión que utiliza una serie de datos pasados para hacer una previsión.</a:t>
            </a:r>
          </a:p>
          <a:p>
            <a:pPr marL="285750" indent="-285750" algn="just">
              <a:buFont typeface="Arial" panose="020B0604020202020204" pitchFamily="34" charset="0"/>
              <a:buChar char="•"/>
            </a:pPr>
            <a:r>
              <a:rPr lang="es-ES" sz="2200" b="0" dirty="0">
                <a:ea typeface="Calibri" panose="020F0502020204030204" pitchFamily="34" charset="0"/>
                <a:cs typeface="Times New Roman" panose="02020603050405020304" pitchFamily="18" charset="0"/>
              </a:rPr>
              <a:t>La demanda está sujeta a diferentes tipos de movimientos y fluctuaciones que requieren manejar previsiones a distintos niveles: largo, medio y corto plazo.</a:t>
            </a:r>
            <a:endParaRPr lang="es-ES" sz="2200" b="0" dirty="0"/>
          </a:p>
        </p:txBody>
      </p:sp>
      <p:sp>
        <p:nvSpPr>
          <p:cNvPr id="11" name="Rectángulo: esquinas redondeadas 10">
            <a:extLst>
              <a:ext uri="{FF2B5EF4-FFF2-40B4-BE49-F238E27FC236}">
                <a16:creationId xmlns:a16="http://schemas.microsoft.com/office/drawing/2014/main" id="{8C8556C9-3319-43BF-A3E5-063EE4AE2048}"/>
              </a:ext>
            </a:extLst>
          </p:cNvPr>
          <p:cNvSpPr/>
          <p:nvPr/>
        </p:nvSpPr>
        <p:spPr>
          <a:xfrm>
            <a:off x="803641" y="3480245"/>
            <a:ext cx="2772657" cy="3283148"/>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1- LARGO PLAZO</a:t>
            </a:r>
          </a:p>
          <a:p>
            <a:pPr algn="ctr"/>
            <a:r>
              <a:rPr lang="es-ES" sz="1600" b="1" dirty="0">
                <a:solidFill>
                  <a:schemeClr val="tx1"/>
                </a:solidFill>
                <a:ea typeface="Calibri" panose="020F0502020204030204" pitchFamily="34" charset="0"/>
                <a:cs typeface="Times New Roman" panose="02020603050405020304" pitchFamily="18" charset="0"/>
              </a:rPr>
              <a:t>(1 a 10 años)</a:t>
            </a:r>
          </a:p>
          <a:p>
            <a:endParaRPr lang="es-ES" sz="1400" dirty="0">
              <a:solidFill>
                <a:schemeClr val="tx1"/>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s-ES" sz="1400" b="0" dirty="0">
                <a:solidFill>
                  <a:schemeClr val="tx1"/>
                </a:solidFill>
                <a:ea typeface="Calibri" panose="020F0502020204030204" pitchFamily="34" charset="0"/>
                <a:cs typeface="Times New Roman" panose="02020603050405020304" pitchFamily="18" charset="0"/>
              </a:rPr>
              <a:t>Las </a:t>
            </a:r>
            <a:r>
              <a:rPr lang="es-ES" sz="1400" b="1" i="1" dirty="0">
                <a:solidFill>
                  <a:schemeClr val="tx1"/>
                </a:solidFill>
                <a:ea typeface="Calibri" panose="020F0502020204030204" pitchFamily="34" charset="0"/>
                <a:cs typeface="Times New Roman" panose="02020603050405020304" pitchFamily="18" charset="0"/>
              </a:rPr>
              <a:t>tendencias</a:t>
            </a:r>
            <a:r>
              <a:rPr lang="es-ES" sz="1400" b="0" dirty="0">
                <a:solidFill>
                  <a:schemeClr val="tx1"/>
                </a:solidFill>
                <a:ea typeface="Calibri" panose="020F0502020204030204" pitchFamily="34" charset="0"/>
                <a:cs typeface="Times New Roman" panose="02020603050405020304" pitchFamily="18" charset="0"/>
              </a:rPr>
              <a:t> son pautas sostenidas de crecimiento o decrecimiento a lo largo de varios años. </a:t>
            </a:r>
          </a:p>
          <a:p>
            <a:pPr marL="285750" indent="-285750">
              <a:buFont typeface="Wingdings" panose="05000000000000000000" pitchFamily="2" charset="2"/>
              <a:buChar char="ü"/>
            </a:pPr>
            <a:r>
              <a:rPr lang="es-ES" sz="1400" b="0" dirty="0">
                <a:solidFill>
                  <a:schemeClr val="tx1"/>
                </a:solidFill>
                <a:ea typeface="Calibri" panose="020F0502020204030204" pitchFamily="34" charset="0"/>
                <a:cs typeface="Times New Roman" panose="02020603050405020304" pitchFamily="18" charset="0"/>
              </a:rPr>
              <a:t>Los </a:t>
            </a:r>
            <a:r>
              <a:rPr lang="es-ES" sz="1400" b="1" i="1" dirty="0">
                <a:solidFill>
                  <a:schemeClr val="tx1"/>
                </a:solidFill>
                <a:ea typeface="Calibri" panose="020F0502020204030204" pitchFamily="34" charset="0"/>
                <a:cs typeface="Times New Roman" panose="02020603050405020304" pitchFamily="18" charset="0"/>
              </a:rPr>
              <a:t>ciclos</a:t>
            </a:r>
            <a:r>
              <a:rPr lang="es-ES" sz="1400" b="0" dirty="0">
                <a:solidFill>
                  <a:schemeClr val="tx1"/>
                </a:solidFill>
                <a:ea typeface="Calibri" panose="020F0502020204030204" pitchFamily="34" charset="0"/>
                <a:cs typeface="Times New Roman" panose="02020603050405020304" pitchFamily="18" charset="0"/>
              </a:rPr>
              <a:t> son pautas regulares de incremento o decremento de la demanda que tienen más de un año de duración.</a:t>
            </a:r>
            <a:endParaRPr lang="es-ES" sz="1400" b="0" dirty="0">
              <a:solidFill>
                <a:schemeClr val="tx1"/>
              </a:solidFill>
            </a:endParaRPr>
          </a:p>
        </p:txBody>
      </p:sp>
      <p:sp>
        <p:nvSpPr>
          <p:cNvPr id="12" name="Rectángulo: esquinas redondeadas 11">
            <a:extLst>
              <a:ext uri="{FF2B5EF4-FFF2-40B4-BE49-F238E27FC236}">
                <a16:creationId xmlns:a16="http://schemas.microsoft.com/office/drawing/2014/main" id="{1BDA7777-46BB-4EA0-90F6-9C4905E6C98F}"/>
              </a:ext>
            </a:extLst>
          </p:cNvPr>
          <p:cNvSpPr/>
          <p:nvPr/>
        </p:nvSpPr>
        <p:spPr>
          <a:xfrm>
            <a:off x="4807757" y="3480245"/>
            <a:ext cx="2576483" cy="3283148"/>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2- MEDIO PLAZO</a:t>
            </a:r>
          </a:p>
          <a:p>
            <a:pPr algn="ctr"/>
            <a:r>
              <a:rPr lang="es-ES" sz="1600" b="1" dirty="0">
                <a:solidFill>
                  <a:schemeClr val="tx1"/>
                </a:solidFill>
                <a:ea typeface="Calibri" panose="020F0502020204030204" pitchFamily="34" charset="0"/>
                <a:cs typeface="Times New Roman" panose="02020603050405020304" pitchFamily="18" charset="0"/>
              </a:rPr>
              <a:t>(3 a 12 meses)</a:t>
            </a:r>
          </a:p>
          <a:p>
            <a:endParaRPr lang="es-ES" sz="1600" dirty="0">
              <a:solidFill>
                <a:schemeClr val="tx1"/>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s-ES" sz="1400" b="0" dirty="0">
                <a:solidFill>
                  <a:schemeClr val="tx1"/>
                </a:solidFill>
                <a:ea typeface="Calibri" panose="020F0502020204030204" pitchFamily="34" charset="0"/>
                <a:cs typeface="Times New Roman" panose="02020603050405020304" pitchFamily="18" charset="0"/>
              </a:rPr>
              <a:t>La </a:t>
            </a:r>
            <a:r>
              <a:rPr lang="es-ES" sz="1400" b="1" i="1" dirty="0">
                <a:solidFill>
                  <a:schemeClr val="tx1"/>
                </a:solidFill>
                <a:ea typeface="Calibri" panose="020F0502020204030204" pitchFamily="34" charset="0"/>
                <a:cs typeface="Times New Roman" panose="02020603050405020304" pitchFamily="18" charset="0"/>
              </a:rPr>
              <a:t>estacionalidad</a:t>
            </a:r>
            <a:r>
              <a:rPr lang="es-ES" sz="1400" b="0" dirty="0">
                <a:solidFill>
                  <a:schemeClr val="tx1"/>
                </a:solidFill>
                <a:ea typeface="Calibri" panose="020F0502020204030204" pitchFamily="34" charset="0"/>
                <a:cs typeface="Times New Roman" panose="02020603050405020304" pitchFamily="18" charset="0"/>
              </a:rPr>
              <a:t> produce variaciones de la demanda en diferentes temporadas del año.</a:t>
            </a:r>
            <a:endParaRPr lang="es-ES" sz="1400" b="0" dirty="0">
              <a:solidFill>
                <a:schemeClr val="tx1"/>
              </a:solidFill>
            </a:endParaRPr>
          </a:p>
          <a:p>
            <a:pPr marL="285750" indent="-285750">
              <a:buFont typeface="Arial" panose="020B0604020202020204" pitchFamily="34" charset="0"/>
              <a:buChar char="•"/>
            </a:pPr>
            <a:endParaRPr lang="es-ES" sz="1600" dirty="0">
              <a:solidFill>
                <a:schemeClr val="tx1"/>
              </a:solidFill>
            </a:endParaRPr>
          </a:p>
        </p:txBody>
      </p:sp>
      <p:sp>
        <p:nvSpPr>
          <p:cNvPr id="13" name="Rectángulo: esquinas redondeadas 12">
            <a:extLst>
              <a:ext uri="{FF2B5EF4-FFF2-40B4-BE49-F238E27FC236}">
                <a16:creationId xmlns:a16="http://schemas.microsoft.com/office/drawing/2014/main" id="{E4DE524F-204D-47B1-B0AF-A2A46C8E4028}"/>
              </a:ext>
            </a:extLst>
          </p:cNvPr>
          <p:cNvSpPr/>
          <p:nvPr/>
        </p:nvSpPr>
        <p:spPr>
          <a:xfrm>
            <a:off x="8615699" y="3480245"/>
            <a:ext cx="2741869" cy="3283148"/>
          </a:xfrm>
          <a:prstGeom prst="roundRect">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ea typeface="Calibri" panose="020F0502020204030204" pitchFamily="34" charset="0"/>
                <a:cs typeface="Times New Roman" panose="02020603050405020304" pitchFamily="18" charset="0"/>
              </a:rPr>
              <a:t>3- CORTO PLAZO</a:t>
            </a:r>
          </a:p>
          <a:p>
            <a:pPr algn="ctr"/>
            <a:r>
              <a:rPr lang="es-ES" sz="1600" b="1" dirty="0">
                <a:solidFill>
                  <a:schemeClr val="tx1"/>
                </a:solidFill>
                <a:ea typeface="Calibri" panose="020F0502020204030204" pitchFamily="34" charset="0"/>
                <a:cs typeface="Times New Roman" panose="02020603050405020304" pitchFamily="18" charset="0"/>
              </a:rPr>
              <a:t>(hasta 3 meses)</a:t>
            </a:r>
          </a:p>
          <a:p>
            <a:endParaRPr lang="es-ES" sz="1600" dirty="0">
              <a:solidFill>
                <a:schemeClr val="tx1"/>
              </a:solidFill>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s-ES" sz="1400" b="1" dirty="0">
                <a:solidFill>
                  <a:schemeClr val="tx1"/>
                </a:solidFill>
                <a:ea typeface="Calibri" panose="020F0502020204030204" pitchFamily="34" charset="0"/>
                <a:cs typeface="Times New Roman" panose="02020603050405020304" pitchFamily="18" charset="0"/>
              </a:rPr>
              <a:t>Variaciones </a:t>
            </a:r>
            <a:r>
              <a:rPr lang="es-ES" sz="1400" b="1" i="1" dirty="0">
                <a:solidFill>
                  <a:schemeClr val="tx1"/>
                </a:solidFill>
                <a:ea typeface="Calibri" panose="020F0502020204030204" pitchFamily="34" charset="0"/>
                <a:cs typeface="Times New Roman" panose="02020603050405020304" pitchFamily="18" charset="0"/>
              </a:rPr>
              <a:t>irregulares</a:t>
            </a:r>
            <a:r>
              <a:rPr lang="es-ES" sz="1400" b="1" dirty="0">
                <a:solidFill>
                  <a:schemeClr val="tx1"/>
                </a:solidFill>
                <a:ea typeface="Calibri" panose="020F0502020204030204" pitchFamily="34" charset="0"/>
                <a:cs typeface="Times New Roman" panose="02020603050405020304" pitchFamily="18" charset="0"/>
              </a:rPr>
              <a:t> </a:t>
            </a:r>
            <a:r>
              <a:rPr lang="es-ES" sz="1400" b="0" dirty="0">
                <a:solidFill>
                  <a:schemeClr val="tx1"/>
                </a:solidFill>
                <a:ea typeface="Calibri" panose="020F0502020204030204" pitchFamily="34" charset="0"/>
                <a:cs typeface="Times New Roman" panose="02020603050405020304" pitchFamily="18" charset="0"/>
              </a:rPr>
              <a:t>o esporádicas de la demanda, debidas a causas concretas.</a:t>
            </a:r>
          </a:p>
          <a:p>
            <a:pPr marL="285750" indent="-285750">
              <a:buFont typeface="Wingdings" panose="05000000000000000000" pitchFamily="2" charset="2"/>
              <a:buChar char="ü"/>
            </a:pPr>
            <a:r>
              <a:rPr lang="es-ES" sz="1400" b="1" dirty="0">
                <a:solidFill>
                  <a:schemeClr val="tx1"/>
                </a:solidFill>
                <a:ea typeface="Calibri" panose="020F0502020204030204" pitchFamily="34" charset="0"/>
                <a:cs typeface="Times New Roman" panose="02020603050405020304" pitchFamily="18" charset="0"/>
              </a:rPr>
              <a:t>Variaciones </a:t>
            </a:r>
            <a:r>
              <a:rPr lang="es-ES" sz="1400" b="1" i="1" dirty="0">
                <a:solidFill>
                  <a:schemeClr val="tx1"/>
                </a:solidFill>
                <a:ea typeface="Calibri" panose="020F0502020204030204" pitchFamily="34" charset="0"/>
                <a:cs typeface="Times New Roman" panose="02020603050405020304" pitchFamily="18" charset="0"/>
              </a:rPr>
              <a:t>aleatorias</a:t>
            </a:r>
            <a:r>
              <a:rPr lang="es-ES" sz="1400" b="0" dirty="0">
                <a:solidFill>
                  <a:schemeClr val="tx1"/>
                </a:solidFill>
                <a:ea typeface="Calibri" panose="020F0502020204030204" pitchFamily="34" charset="0"/>
                <a:cs typeface="Times New Roman" panose="02020603050405020304" pitchFamily="18" charset="0"/>
              </a:rPr>
              <a:t>, o no explicables.</a:t>
            </a:r>
            <a:r>
              <a:rPr lang="es-ES" sz="1400" dirty="0">
                <a:solidFill>
                  <a:schemeClr val="tx1"/>
                </a:solidFill>
                <a:ea typeface="Calibri" panose="020F0502020204030204" pitchFamily="34" charset="0"/>
                <a:cs typeface="Times New Roman" panose="02020603050405020304" pitchFamily="18" charset="0"/>
              </a:rPr>
              <a:t> </a:t>
            </a:r>
            <a:endParaRPr lang="es-ES" sz="1400" dirty="0">
              <a:solidFill>
                <a:schemeClr val="tx1"/>
              </a:solidFill>
            </a:endParaRPr>
          </a:p>
        </p:txBody>
      </p:sp>
      <p:sp>
        <p:nvSpPr>
          <p:cNvPr id="14" name="CuadroTexto 13">
            <a:extLst>
              <a:ext uri="{FF2B5EF4-FFF2-40B4-BE49-F238E27FC236}">
                <a16:creationId xmlns:a16="http://schemas.microsoft.com/office/drawing/2014/main" id="{6BC46985-A731-401F-85CA-B432F543E268}"/>
              </a:ext>
            </a:extLst>
          </p:cNvPr>
          <p:cNvSpPr txBox="1"/>
          <p:nvPr/>
        </p:nvSpPr>
        <p:spPr>
          <a:xfrm>
            <a:off x="6127167" y="1341184"/>
            <a:ext cx="4697504" cy="461665"/>
          </a:xfrm>
          <a:prstGeom prst="rect">
            <a:avLst/>
          </a:prstGeom>
          <a:noFill/>
        </p:spPr>
        <p:txBody>
          <a:bodyPr wrap="none" rtlCol="0">
            <a:spAutoFit/>
          </a:bodyPr>
          <a:lstStyle/>
          <a:p>
            <a:pPr algn="ctr"/>
            <a:r>
              <a:rPr lang="es-ES" sz="2400" b="1" dirty="0"/>
              <a:t>PREVISIÓN DE SERIES TEMPORALES</a:t>
            </a:r>
          </a:p>
        </p:txBody>
      </p:sp>
      <p:sp>
        <p:nvSpPr>
          <p:cNvPr id="15" name="Elipse 14">
            <a:extLst>
              <a:ext uri="{FF2B5EF4-FFF2-40B4-BE49-F238E27FC236}">
                <a16:creationId xmlns:a16="http://schemas.microsoft.com/office/drawing/2014/main" id="{C430F1D9-C84A-498B-9CF1-E6F9903D1A08}"/>
              </a:ext>
            </a:extLst>
          </p:cNvPr>
          <p:cNvSpPr/>
          <p:nvPr/>
        </p:nvSpPr>
        <p:spPr>
          <a:xfrm rot="21393708">
            <a:off x="2702251" y="975341"/>
            <a:ext cx="2415221" cy="987593"/>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19701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8" name="Line 3">
            <a:extLst>
              <a:ext uri="{FF2B5EF4-FFF2-40B4-BE49-F238E27FC236}">
                <a16:creationId xmlns:a16="http://schemas.microsoft.com/office/drawing/2014/main" id="{11CBB221-6650-4DF7-AD26-BA3FBF57C6F3}"/>
              </a:ext>
            </a:extLst>
          </p:cNvPr>
          <p:cNvSpPr>
            <a:spLocks noChangeShapeType="1"/>
          </p:cNvSpPr>
          <p:nvPr/>
        </p:nvSpPr>
        <p:spPr bwMode="auto">
          <a:xfrm flipV="1">
            <a:off x="2881703" y="3231865"/>
            <a:ext cx="5932487" cy="2533650"/>
          </a:xfrm>
          <a:prstGeom prst="line">
            <a:avLst/>
          </a:prstGeom>
          <a:noFill/>
          <a:ln w="76200">
            <a:solidFill>
              <a:schemeClr val="tx1"/>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endParaRPr lang="en-US" dirty="0"/>
          </a:p>
        </p:txBody>
      </p:sp>
      <p:sp>
        <p:nvSpPr>
          <p:cNvPr id="10" name="Line 4">
            <a:extLst>
              <a:ext uri="{FF2B5EF4-FFF2-40B4-BE49-F238E27FC236}">
                <a16:creationId xmlns:a16="http://schemas.microsoft.com/office/drawing/2014/main" id="{C3F7877E-EE02-4E7A-9858-09D7AD15CE0E}"/>
              </a:ext>
            </a:extLst>
          </p:cNvPr>
          <p:cNvSpPr>
            <a:spLocks noChangeShapeType="1"/>
          </p:cNvSpPr>
          <p:nvPr/>
        </p:nvSpPr>
        <p:spPr bwMode="auto">
          <a:xfrm flipV="1">
            <a:off x="2838840" y="4501865"/>
            <a:ext cx="6648450" cy="0"/>
          </a:xfrm>
          <a:prstGeom prst="line">
            <a:avLst/>
          </a:prstGeom>
          <a:noFill/>
          <a:ln w="76200">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endParaRPr lang="en-US" dirty="0"/>
          </a:p>
        </p:txBody>
      </p:sp>
      <p:grpSp>
        <p:nvGrpSpPr>
          <p:cNvPr id="11" name="Group 37">
            <a:extLst>
              <a:ext uri="{FF2B5EF4-FFF2-40B4-BE49-F238E27FC236}">
                <a16:creationId xmlns:a16="http://schemas.microsoft.com/office/drawing/2014/main" id="{9CD6BED3-3F6B-4D86-A562-6E9D2C945019}"/>
              </a:ext>
            </a:extLst>
          </p:cNvPr>
          <p:cNvGrpSpPr>
            <a:grpSpLocks/>
          </p:cNvGrpSpPr>
          <p:nvPr/>
        </p:nvGrpSpPr>
        <p:grpSpPr bwMode="auto">
          <a:xfrm>
            <a:off x="2467366" y="2342865"/>
            <a:ext cx="7473951" cy="4354513"/>
            <a:chOff x="482" y="1208"/>
            <a:chExt cx="4708" cy="2743"/>
          </a:xfrm>
          <a:effectLst>
            <a:outerShdw blurRad="50800" dist="38100" dir="2700000" algn="tl" rotWithShape="0">
              <a:prstClr val="black">
                <a:alpha val="40000"/>
              </a:prstClr>
            </a:outerShdw>
          </a:effectLst>
        </p:grpSpPr>
        <p:sp>
          <p:nvSpPr>
            <p:cNvPr id="12" name="Text Box 6">
              <a:extLst>
                <a:ext uri="{FF2B5EF4-FFF2-40B4-BE49-F238E27FC236}">
                  <a16:creationId xmlns:a16="http://schemas.microsoft.com/office/drawing/2014/main" id="{9E3FD9A7-5977-4AE1-AF66-BDF3C02FB7AE}"/>
                </a:ext>
              </a:extLst>
            </p:cNvPr>
            <p:cNvSpPr txBox="1">
              <a:spLocks noChangeArrowheads="1"/>
            </p:cNvSpPr>
            <p:nvPr/>
          </p:nvSpPr>
          <p:spPr bwMode="auto">
            <a:xfrm rot="16200000">
              <a:off x="-125" y="2385"/>
              <a:ext cx="1434" cy="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r>
                <a:rPr lang="es-ES" sz="1600" dirty="0">
                  <a:latin typeface="Arial" charset="0"/>
                  <a:ea typeface="MS PGothic" charset="0"/>
                  <a:cs typeface="MS PGothic" charset="0"/>
                </a:rPr>
                <a:t>Demanda del producto</a:t>
              </a:r>
            </a:p>
          </p:txBody>
        </p:sp>
        <p:sp>
          <p:nvSpPr>
            <p:cNvPr id="13" name="Freeform 7">
              <a:extLst>
                <a:ext uri="{FF2B5EF4-FFF2-40B4-BE49-F238E27FC236}">
                  <a16:creationId xmlns:a16="http://schemas.microsoft.com/office/drawing/2014/main" id="{52AE12CA-9C0D-43E3-A1EF-85A9EF4118CC}"/>
                </a:ext>
              </a:extLst>
            </p:cNvPr>
            <p:cNvSpPr>
              <a:spLocks/>
            </p:cNvSpPr>
            <p:nvPr/>
          </p:nvSpPr>
          <p:spPr bwMode="auto">
            <a:xfrm>
              <a:off x="720" y="1208"/>
              <a:ext cx="4368" cy="2400"/>
            </a:xfrm>
            <a:custGeom>
              <a:avLst/>
              <a:gdLst>
                <a:gd name="T0" fmla="*/ 0 w 4416"/>
                <a:gd name="T1" fmla="*/ 0 h 2400"/>
                <a:gd name="T2" fmla="*/ 0 w 4416"/>
                <a:gd name="T3" fmla="*/ 2400 h 2400"/>
                <a:gd name="T4" fmla="*/ 4368 w 4416"/>
                <a:gd name="T5" fmla="*/ 2400 h 2400"/>
                <a:gd name="T6" fmla="*/ 0 60000 65536"/>
                <a:gd name="T7" fmla="*/ 0 60000 65536"/>
                <a:gd name="T8" fmla="*/ 0 60000 65536"/>
                <a:gd name="T9" fmla="*/ 0 w 4416"/>
                <a:gd name="T10" fmla="*/ 0 h 2400"/>
                <a:gd name="T11" fmla="*/ 4416 w 4416"/>
                <a:gd name="T12" fmla="*/ 2400 h 2400"/>
              </a:gdLst>
              <a:ahLst/>
              <a:cxnLst>
                <a:cxn ang="T6">
                  <a:pos x="T0" y="T1"/>
                </a:cxn>
                <a:cxn ang="T7">
                  <a:pos x="T2" y="T3"/>
                </a:cxn>
                <a:cxn ang="T8">
                  <a:pos x="T4" y="T5"/>
                </a:cxn>
              </a:cxnLst>
              <a:rect l="T9" t="T10" r="T11" b="T12"/>
              <a:pathLst>
                <a:path w="4416" h="2400">
                  <a:moveTo>
                    <a:pt x="0" y="0"/>
                  </a:moveTo>
                  <a:lnTo>
                    <a:pt x="0" y="2400"/>
                  </a:lnTo>
                  <a:lnTo>
                    <a:pt x="4416" y="2400"/>
                  </a:lnTo>
                </a:path>
              </a:pathLst>
            </a:custGeom>
            <a:noFill/>
            <a:ln w="38100" cmpd="sng">
              <a:solidFill>
                <a:schemeClr val="tx1"/>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s-ES" dirty="0"/>
            </a:p>
          </p:txBody>
        </p:sp>
        <p:sp>
          <p:nvSpPr>
            <p:cNvPr id="14" name="Rectangle 8">
              <a:extLst>
                <a:ext uri="{FF2B5EF4-FFF2-40B4-BE49-F238E27FC236}">
                  <a16:creationId xmlns:a16="http://schemas.microsoft.com/office/drawing/2014/main" id="{08DEA7BB-9FD0-46A9-9061-89E0874A1129}"/>
                </a:ext>
              </a:extLst>
            </p:cNvPr>
            <p:cNvSpPr>
              <a:spLocks noChangeArrowheads="1"/>
            </p:cNvSpPr>
            <p:nvPr/>
          </p:nvSpPr>
          <p:spPr bwMode="auto">
            <a:xfrm>
              <a:off x="1336" y="3431"/>
              <a:ext cx="3854"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tabLst>
                  <a:tab pos="377825" algn="ctr"/>
                  <a:tab pos="1879600" algn="ctr"/>
                  <a:tab pos="2692400" algn="ctr"/>
                  <a:tab pos="3403600" algn="ctr"/>
                  <a:tab pos="4927600" algn="ctr"/>
                </a:tabLst>
              </a:pPr>
              <a:r>
                <a:rPr lang="es-ES" sz="1600" dirty="0"/>
                <a:t>	|	|		|	|</a:t>
              </a:r>
            </a:p>
            <a:p>
              <a:pPr>
                <a:tabLst>
                  <a:tab pos="377825" algn="ctr"/>
                  <a:tab pos="1879600" algn="ctr"/>
                  <a:tab pos="2692400" algn="ctr"/>
                  <a:tab pos="3403600" algn="ctr"/>
                  <a:tab pos="4927600" algn="ctr"/>
                </a:tabLst>
              </a:pPr>
              <a:r>
                <a:rPr lang="es-ES" sz="1600" dirty="0"/>
                <a:t>	1	2		3	4</a:t>
              </a:r>
            </a:p>
            <a:p>
              <a:pPr>
                <a:tabLst>
                  <a:tab pos="377825" algn="ctr"/>
                  <a:tab pos="1879600" algn="ctr"/>
                  <a:tab pos="2692400" algn="ctr"/>
                  <a:tab pos="3403600" algn="ctr"/>
                  <a:tab pos="4927600" algn="ctr"/>
                </a:tabLst>
              </a:pPr>
              <a:r>
                <a:rPr lang="es-ES" sz="1600" dirty="0"/>
                <a:t>			Tiempo (años)</a:t>
              </a:r>
            </a:p>
          </p:txBody>
        </p:sp>
      </p:grpSp>
      <p:sp>
        <p:nvSpPr>
          <p:cNvPr id="15" name="Text Box 11">
            <a:extLst>
              <a:ext uri="{FF2B5EF4-FFF2-40B4-BE49-F238E27FC236}">
                <a16:creationId xmlns:a16="http://schemas.microsoft.com/office/drawing/2014/main" id="{B544BA35-2492-410F-B1B2-89C5A6800E51}"/>
              </a:ext>
            </a:extLst>
          </p:cNvPr>
          <p:cNvSpPr txBox="1">
            <a:spLocks noChangeArrowheads="1"/>
          </p:cNvSpPr>
          <p:nvPr/>
        </p:nvSpPr>
        <p:spPr bwMode="auto">
          <a:xfrm>
            <a:off x="7955353" y="4762215"/>
            <a:ext cx="1919287" cy="519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1600" dirty="0">
                <a:latin typeface="Arial" charset="0"/>
                <a:ea typeface="MS PGothic" charset="0"/>
                <a:cs typeface="MS PGothic" charset="0"/>
              </a:rPr>
              <a:t>Demanda media en 4 años</a:t>
            </a:r>
          </a:p>
        </p:txBody>
      </p:sp>
      <p:sp>
        <p:nvSpPr>
          <p:cNvPr id="18" name="Line 12">
            <a:extLst>
              <a:ext uri="{FF2B5EF4-FFF2-40B4-BE49-F238E27FC236}">
                <a16:creationId xmlns:a16="http://schemas.microsoft.com/office/drawing/2014/main" id="{B5285DD1-7920-4031-BA9A-F09FAF5068DC}"/>
              </a:ext>
            </a:extLst>
          </p:cNvPr>
          <p:cNvSpPr>
            <a:spLocks noChangeShapeType="1"/>
          </p:cNvSpPr>
          <p:nvPr/>
        </p:nvSpPr>
        <p:spPr bwMode="auto">
          <a:xfrm flipH="1" flipV="1">
            <a:off x="8091878" y="4554253"/>
            <a:ext cx="176212" cy="22383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9" name="Text Box 19">
            <a:extLst>
              <a:ext uri="{FF2B5EF4-FFF2-40B4-BE49-F238E27FC236}">
                <a16:creationId xmlns:a16="http://schemas.microsoft.com/office/drawing/2014/main" id="{865504F1-E3E1-4C33-ACF9-6BFB9E8E566E}"/>
              </a:ext>
            </a:extLst>
          </p:cNvPr>
          <p:cNvSpPr txBox="1">
            <a:spLocks noChangeArrowheads="1"/>
          </p:cNvSpPr>
          <p:nvPr/>
        </p:nvSpPr>
        <p:spPr bwMode="auto">
          <a:xfrm>
            <a:off x="8737919" y="2250790"/>
            <a:ext cx="1446212" cy="310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1600" dirty="0">
                <a:latin typeface="Arial" charset="0"/>
                <a:ea typeface="MS PGothic" charset="0"/>
                <a:cs typeface="MS PGothic" charset="0"/>
              </a:rPr>
              <a:t>Tendencia</a:t>
            </a:r>
          </a:p>
        </p:txBody>
      </p:sp>
      <p:grpSp>
        <p:nvGrpSpPr>
          <p:cNvPr id="20" name="Group 36">
            <a:extLst>
              <a:ext uri="{FF2B5EF4-FFF2-40B4-BE49-F238E27FC236}">
                <a16:creationId xmlns:a16="http://schemas.microsoft.com/office/drawing/2014/main" id="{B9A7BCA1-033B-4B5D-B1A0-410B3D923F53}"/>
              </a:ext>
            </a:extLst>
          </p:cNvPr>
          <p:cNvGrpSpPr>
            <a:grpSpLocks/>
          </p:cNvGrpSpPr>
          <p:nvPr/>
        </p:nvGrpSpPr>
        <p:grpSpPr bwMode="auto">
          <a:xfrm>
            <a:off x="7844228" y="3657315"/>
            <a:ext cx="1704975" cy="801688"/>
            <a:chOff x="3869" y="2036"/>
            <a:chExt cx="1074" cy="505"/>
          </a:xfrm>
        </p:grpSpPr>
        <p:sp>
          <p:nvSpPr>
            <p:cNvPr id="24" name="Text Box 22">
              <a:extLst>
                <a:ext uri="{FF2B5EF4-FFF2-40B4-BE49-F238E27FC236}">
                  <a16:creationId xmlns:a16="http://schemas.microsoft.com/office/drawing/2014/main" id="{C6F16198-FFF2-4284-8C43-FD28B9F07FE4}"/>
                </a:ext>
              </a:extLst>
            </p:cNvPr>
            <p:cNvSpPr txBox="1">
              <a:spLocks noChangeArrowheads="1"/>
            </p:cNvSpPr>
            <p:nvPr/>
          </p:nvSpPr>
          <p:spPr bwMode="auto">
            <a:xfrm>
              <a:off x="3869" y="2214"/>
              <a:ext cx="1074"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gn="ctr">
                <a:lnSpc>
                  <a:spcPct val="85000"/>
                </a:lnSpc>
              </a:pPr>
              <a:r>
                <a:rPr lang="es-ES" sz="1600" dirty="0">
                  <a:latin typeface="Arial" charset="0"/>
                  <a:ea typeface="MS PGothic" charset="0"/>
                  <a:cs typeface="MS PGothic" charset="0"/>
                </a:rPr>
                <a:t>Línea de demanda actual</a:t>
              </a:r>
            </a:p>
          </p:txBody>
        </p:sp>
        <p:sp>
          <p:nvSpPr>
            <p:cNvPr id="25" name="Line 23">
              <a:extLst>
                <a:ext uri="{FF2B5EF4-FFF2-40B4-BE49-F238E27FC236}">
                  <a16:creationId xmlns:a16="http://schemas.microsoft.com/office/drawing/2014/main" id="{8C3A88A4-E465-4180-A709-BB90F8AE6233}"/>
                </a:ext>
              </a:extLst>
            </p:cNvPr>
            <p:cNvSpPr>
              <a:spLocks noChangeShapeType="1"/>
            </p:cNvSpPr>
            <p:nvPr/>
          </p:nvSpPr>
          <p:spPr bwMode="auto">
            <a:xfrm flipV="1">
              <a:off x="4290" y="2036"/>
              <a:ext cx="108" cy="185"/>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s-ES" dirty="0"/>
            </a:p>
          </p:txBody>
        </p:sp>
      </p:grpSp>
      <p:sp>
        <p:nvSpPr>
          <p:cNvPr id="26" name="Text Box 25">
            <a:extLst>
              <a:ext uri="{FF2B5EF4-FFF2-40B4-BE49-F238E27FC236}">
                <a16:creationId xmlns:a16="http://schemas.microsoft.com/office/drawing/2014/main" id="{8C95D193-8675-4414-AE09-F7409A2BA59B}"/>
              </a:ext>
            </a:extLst>
          </p:cNvPr>
          <p:cNvSpPr txBox="1">
            <a:spLocks noChangeArrowheads="1"/>
          </p:cNvSpPr>
          <p:nvPr/>
        </p:nvSpPr>
        <p:spPr bwMode="auto">
          <a:xfrm>
            <a:off x="5083565" y="5563903"/>
            <a:ext cx="2000250" cy="31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nSpc>
                <a:spcPct val="85000"/>
              </a:lnSpc>
            </a:pPr>
            <a:r>
              <a:rPr lang="es-ES" sz="1600" dirty="0">
                <a:latin typeface="Arial" charset="0"/>
                <a:ea typeface="MS PGothic" charset="0"/>
                <a:cs typeface="MS PGothic" charset="0"/>
              </a:rPr>
              <a:t>Variación aleatoria</a:t>
            </a:r>
          </a:p>
        </p:txBody>
      </p:sp>
      <p:sp>
        <p:nvSpPr>
          <p:cNvPr id="27" name="Line 26">
            <a:extLst>
              <a:ext uri="{FF2B5EF4-FFF2-40B4-BE49-F238E27FC236}">
                <a16:creationId xmlns:a16="http://schemas.microsoft.com/office/drawing/2014/main" id="{C4978997-1BFA-4D33-8F37-0FA6B9D26E09}"/>
              </a:ext>
            </a:extLst>
          </p:cNvPr>
          <p:cNvSpPr>
            <a:spLocks noChangeShapeType="1"/>
          </p:cNvSpPr>
          <p:nvPr/>
        </p:nvSpPr>
        <p:spPr bwMode="auto">
          <a:xfrm flipH="1" flipV="1">
            <a:off x="4785115" y="5695665"/>
            <a:ext cx="341313"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8" name="Freeform 29">
            <a:extLst>
              <a:ext uri="{FF2B5EF4-FFF2-40B4-BE49-F238E27FC236}">
                <a16:creationId xmlns:a16="http://schemas.microsoft.com/office/drawing/2014/main" id="{C7510B0C-6D74-41A1-812E-3B80C9B871BA}"/>
              </a:ext>
            </a:extLst>
          </p:cNvPr>
          <p:cNvSpPr>
            <a:spLocks/>
          </p:cNvSpPr>
          <p:nvPr/>
        </p:nvSpPr>
        <p:spPr bwMode="auto">
          <a:xfrm>
            <a:off x="2864240" y="3047715"/>
            <a:ext cx="6102350" cy="3079750"/>
          </a:xfrm>
          <a:custGeom>
            <a:avLst/>
            <a:gdLst>
              <a:gd name="T0" fmla="*/ 48 w 3844"/>
              <a:gd name="T1" fmla="*/ 1840 h 1940"/>
              <a:gd name="T2" fmla="*/ 120 w 3844"/>
              <a:gd name="T3" fmla="*/ 1724 h 1940"/>
              <a:gd name="T4" fmla="*/ 180 w 3844"/>
              <a:gd name="T5" fmla="*/ 1592 h 1940"/>
              <a:gd name="T6" fmla="*/ 264 w 3844"/>
              <a:gd name="T7" fmla="*/ 1468 h 1940"/>
              <a:gd name="T8" fmla="*/ 336 w 3844"/>
              <a:gd name="T9" fmla="*/ 1348 h 1940"/>
              <a:gd name="T10" fmla="*/ 404 w 3844"/>
              <a:gd name="T11" fmla="*/ 1332 h 1940"/>
              <a:gd name="T12" fmla="*/ 500 w 3844"/>
              <a:gd name="T13" fmla="*/ 1456 h 1940"/>
              <a:gd name="T14" fmla="*/ 608 w 3844"/>
              <a:gd name="T15" fmla="*/ 1624 h 1940"/>
              <a:gd name="T16" fmla="*/ 696 w 3844"/>
              <a:gd name="T17" fmla="*/ 1692 h 1940"/>
              <a:gd name="T18" fmla="*/ 792 w 3844"/>
              <a:gd name="T19" fmla="*/ 1716 h 1940"/>
              <a:gd name="T20" fmla="*/ 916 w 3844"/>
              <a:gd name="T21" fmla="*/ 1688 h 1940"/>
              <a:gd name="T22" fmla="*/ 980 w 3844"/>
              <a:gd name="T23" fmla="*/ 1660 h 1940"/>
              <a:gd name="T24" fmla="*/ 1068 w 3844"/>
              <a:gd name="T25" fmla="*/ 1624 h 1940"/>
              <a:gd name="T26" fmla="*/ 1140 w 3844"/>
              <a:gd name="T27" fmla="*/ 1712 h 1940"/>
              <a:gd name="T28" fmla="*/ 1200 w 3844"/>
              <a:gd name="T29" fmla="*/ 1680 h 1940"/>
              <a:gd name="T30" fmla="*/ 1236 w 3844"/>
              <a:gd name="T31" fmla="*/ 1456 h 1940"/>
              <a:gd name="T32" fmla="*/ 1308 w 3844"/>
              <a:gd name="T33" fmla="*/ 1200 h 1940"/>
              <a:gd name="T34" fmla="*/ 1368 w 3844"/>
              <a:gd name="T35" fmla="*/ 1008 h 1940"/>
              <a:gd name="T36" fmla="*/ 1456 w 3844"/>
              <a:gd name="T37" fmla="*/ 876 h 1940"/>
              <a:gd name="T38" fmla="*/ 1544 w 3844"/>
              <a:gd name="T39" fmla="*/ 832 h 1940"/>
              <a:gd name="T40" fmla="*/ 1608 w 3844"/>
              <a:gd name="T41" fmla="*/ 1016 h 1940"/>
              <a:gd name="T42" fmla="*/ 1640 w 3844"/>
              <a:gd name="T43" fmla="*/ 1184 h 1940"/>
              <a:gd name="T44" fmla="*/ 1692 w 3844"/>
              <a:gd name="T45" fmla="*/ 1356 h 1940"/>
              <a:gd name="T46" fmla="*/ 1776 w 3844"/>
              <a:gd name="T47" fmla="*/ 1416 h 1940"/>
              <a:gd name="T48" fmla="*/ 1856 w 3844"/>
              <a:gd name="T49" fmla="*/ 1460 h 1940"/>
              <a:gd name="T50" fmla="*/ 1964 w 3844"/>
              <a:gd name="T51" fmla="*/ 1448 h 1940"/>
              <a:gd name="T52" fmla="*/ 2044 w 3844"/>
              <a:gd name="T53" fmla="*/ 1352 h 1940"/>
              <a:gd name="T54" fmla="*/ 2132 w 3844"/>
              <a:gd name="T55" fmla="*/ 1228 h 1940"/>
              <a:gd name="T56" fmla="*/ 2184 w 3844"/>
              <a:gd name="T57" fmla="*/ 1072 h 1940"/>
              <a:gd name="T58" fmla="*/ 2240 w 3844"/>
              <a:gd name="T59" fmla="*/ 900 h 1940"/>
              <a:gd name="T60" fmla="*/ 2300 w 3844"/>
              <a:gd name="T61" fmla="*/ 784 h 1940"/>
              <a:gd name="T62" fmla="*/ 2372 w 3844"/>
              <a:gd name="T63" fmla="*/ 668 h 1940"/>
              <a:gd name="T64" fmla="*/ 2460 w 3844"/>
              <a:gd name="T65" fmla="*/ 584 h 1940"/>
              <a:gd name="T66" fmla="*/ 2532 w 3844"/>
              <a:gd name="T67" fmla="*/ 576 h 1940"/>
              <a:gd name="T68" fmla="*/ 2628 w 3844"/>
              <a:gd name="T69" fmla="*/ 612 h 1940"/>
              <a:gd name="T70" fmla="*/ 2676 w 3844"/>
              <a:gd name="T71" fmla="*/ 752 h 1940"/>
              <a:gd name="T72" fmla="*/ 2760 w 3844"/>
              <a:gd name="T73" fmla="*/ 736 h 1940"/>
              <a:gd name="T74" fmla="*/ 2852 w 3844"/>
              <a:gd name="T75" fmla="*/ 688 h 1940"/>
              <a:gd name="T76" fmla="*/ 2916 w 3844"/>
              <a:gd name="T77" fmla="*/ 536 h 1940"/>
              <a:gd name="T78" fmla="*/ 2964 w 3844"/>
              <a:gd name="T79" fmla="*/ 356 h 1940"/>
              <a:gd name="T80" fmla="*/ 3044 w 3844"/>
              <a:gd name="T81" fmla="*/ 232 h 1940"/>
              <a:gd name="T82" fmla="*/ 3160 w 3844"/>
              <a:gd name="T83" fmla="*/ 172 h 1940"/>
              <a:gd name="T84" fmla="*/ 3272 w 3844"/>
              <a:gd name="T85" fmla="*/ 88 h 1940"/>
              <a:gd name="T86" fmla="*/ 3364 w 3844"/>
              <a:gd name="T87" fmla="*/ 96 h 1940"/>
              <a:gd name="T88" fmla="*/ 3468 w 3844"/>
              <a:gd name="T89" fmla="*/ 236 h 1940"/>
              <a:gd name="T90" fmla="*/ 3580 w 3844"/>
              <a:gd name="T91" fmla="*/ 340 h 1940"/>
              <a:gd name="T92" fmla="*/ 3704 w 3844"/>
              <a:gd name="T93" fmla="*/ 340 h 1940"/>
              <a:gd name="T94" fmla="*/ 3844 w 3844"/>
              <a:gd name="T95" fmla="*/ 352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4" h="1940">
                <a:moveTo>
                  <a:pt x="0" y="1940"/>
                </a:moveTo>
                <a:lnTo>
                  <a:pt x="20" y="1876"/>
                </a:lnTo>
                <a:lnTo>
                  <a:pt x="44" y="1896"/>
                </a:lnTo>
                <a:lnTo>
                  <a:pt x="48" y="1840"/>
                </a:lnTo>
                <a:lnTo>
                  <a:pt x="76" y="1844"/>
                </a:lnTo>
                <a:lnTo>
                  <a:pt x="76" y="1760"/>
                </a:lnTo>
                <a:lnTo>
                  <a:pt x="100" y="1780"/>
                </a:lnTo>
                <a:lnTo>
                  <a:pt x="120" y="1724"/>
                </a:lnTo>
                <a:lnTo>
                  <a:pt x="148" y="1724"/>
                </a:lnTo>
                <a:lnTo>
                  <a:pt x="152" y="1652"/>
                </a:lnTo>
                <a:lnTo>
                  <a:pt x="180" y="1660"/>
                </a:lnTo>
                <a:lnTo>
                  <a:pt x="180" y="1592"/>
                </a:lnTo>
                <a:lnTo>
                  <a:pt x="200" y="1528"/>
                </a:lnTo>
                <a:lnTo>
                  <a:pt x="224" y="1532"/>
                </a:lnTo>
                <a:lnTo>
                  <a:pt x="224" y="1468"/>
                </a:lnTo>
                <a:lnTo>
                  <a:pt x="264" y="1468"/>
                </a:lnTo>
                <a:lnTo>
                  <a:pt x="264" y="1384"/>
                </a:lnTo>
                <a:lnTo>
                  <a:pt x="292" y="1396"/>
                </a:lnTo>
                <a:lnTo>
                  <a:pt x="284" y="1308"/>
                </a:lnTo>
                <a:lnTo>
                  <a:pt x="336" y="1348"/>
                </a:lnTo>
                <a:lnTo>
                  <a:pt x="340" y="1252"/>
                </a:lnTo>
                <a:lnTo>
                  <a:pt x="372" y="1312"/>
                </a:lnTo>
                <a:lnTo>
                  <a:pt x="396" y="1228"/>
                </a:lnTo>
                <a:lnTo>
                  <a:pt x="404" y="1332"/>
                </a:lnTo>
                <a:lnTo>
                  <a:pt x="448" y="1288"/>
                </a:lnTo>
                <a:lnTo>
                  <a:pt x="448" y="1388"/>
                </a:lnTo>
                <a:lnTo>
                  <a:pt x="516" y="1384"/>
                </a:lnTo>
                <a:lnTo>
                  <a:pt x="500" y="1456"/>
                </a:lnTo>
                <a:lnTo>
                  <a:pt x="564" y="1444"/>
                </a:lnTo>
                <a:lnTo>
                  <a:pt x="568" y="1528"/>
                </a:lnTo>
                <a:lnTo>
                  <a:pt x="608" y="1524"/>
                </a:lnTo>
                <a:lnTo>
                  <a:pt x="608" y="1624"/>
                </a:lnTo>
                <a:lnTo>
                  <a:pt x="640" y="1576"/>
                </a:lnTo>
                <a:lnTo>
                  <a:pt x="648" y="1668"/>
                </a:lnTo>
                <a:lnTo>
                  <a:pt x="684" y="1592"/>
                </a:lnTo>
                <a:lnTo>
                  <a:pt x="696" y="1692"/>
                </a:lnTo>
                <a:lnTo>
                  <a:pt x="752" y="1636"/>
                </a:lnTo>
                <a:lnTo>
                  <a:pt x="752" y="1684"/>
                </a:lnTo>
                <a:lnTo>
                  <a:pt x="780" y="1636"/>
                </a:lnTo>
                <a:lnTo>
                  <a:pt x="792" y="1716"/>
                </a:lnTo>
                <a:lnTo>
                  <a:pt x="824" y="1636"/>
                </a:lnTo>
                <a:lnTo>
                  <a:pt x="868" y="1716"/>
                </a:lnTo>
                <a:lnTo>
                  <a:pt x="868" y="1632"/>
                </a:lnTo>
                <a:lnTo>
                  <a:pt x="916" y="1688"/>
                </a:lnTo>
                <a:lnTo>
                  <a:pt x="940" y="1620"/>
                </a:lnTo>
                <a:lnTo>
                  <a:pt x="964" y="1664"/>
                </a:lnTo>
                <a:lnTo>
                  <a:pt x="968" y="1580"/>
                </a:lnTo>
                <a:lnTo>
                  <a:pt x="980" y="1660"/>
                </a:lnTo>
                <a:lnTo>
                  <a:pt x="1000" y="1540"/>
                </a:lnTo>
                <a:lnTo>
                  <a:pt x="1020" y="1612"/>
                </a:lnTo>
                <a:lnTo>
                  <a:pt x="1080" y="1528"/>
                </a:lnTo>
                <a:lnTo>
                  <a:pt x="1068" y="1624"/>
                </a:lnTo>
                <a:lnTo>
                  <a:pt x="1116" y="1572"/>
                </a:lnTo>
                <a:lnTo>
                  <a:pt x="1116" y="1656"/>
                </a:lnTo>
                <a:lnTo>
                  <a:pt x="1140" y="1640"/>
                </a:lnTo>
                <a:lnTo>
                  <a:pt x="1140" y="1712"/>
                </a:lnTo>
                <a:lnTo>
                  <a:pt x="1160" y="1676"/>
                </a:lnTo>
                <a:lnTo>
                  <a:pt x="1176" y="1776"/>
                </a:lnTo>
                <a:lnTo>
                  <a:pt x="1176" y="1648"/>
                </a:lnTo>
                <a:lnTo>
                  <a:pt x="1200" y="1680"/>
                </a:lnTo>
                <a:lnTo>
                  <a:pt x="1204" y="1532"/>
                </a:lnTo>
                <a:lnTo>
                  <a:pt x="1216" y="1576"/>
                </a:lnTo>
                <a:lnTo>
                  <a:pt x="1236" y="1428"/>
                </a:lnTo>
                <a:lnTo>
                  <a:pt x="1236" y="1456"/>
                </a:lnTo>
                <a:lnTo>
                  <a:pt x="1244" y="1296"/>
                </a:lnTo>
                <a:lnTo>
                  <a:pt x="1256" y="1252"/>
                </a:lnTo>
                <a:lnTo>
                  <a:pt x="1288" y="1164"/>
                </a:lnTo>
                <a:lnTo>
                  <a:pt x="1308" y="1200"/>
                </a:lnTo>
                <a:lnTo>
                  <a:pt x="1312" y="1048"/>
                </a:lnTo>
                <a:lnTo>
                  <a:pt x="1332" y="1088"/>
                </a:lnTo>
                <a:lnTo>
                  <a:pt x="1344" y="944"/>
                </a:lnTo>
                <a:lnTo>
                  <a:pt x="1368" y="1008"/>
                </a:lnTo>
                <a:lnTo>
                  <a:pt x="1372" y="872"/>
                </a:lnTo>
                <a:lnTo>
                  <a:pt x="1420" y="896"/>
                </a:lnTo>
                <a:lnTo>
                  <a:pt x="1436" y="820"/>
                </a:lnTo>
                <a:lnTo>
                  <a:pt x="1456" y="876"/>
                </a:lnTo>
                <a:cubicBezTo>
                  <a:pt x="1461" y="839"/>
                  <a:pt x="1472" y="764"/>
                  <a:pt x="1472" y="764"/>
                </a:cubicBezTo>
                <a:lnTo>
                  <a:pt x="1496" y="856"/>
                </a:lnTo>
                <a:lnTo>
                  <a:pt x="1532" y="736"/>
                </a:lnTo>
                <a:lnTo>
                  <a:pt x="1544" y="832"/>
                </a:lnTo>
                <a:lnTo>
                  <a:pt x="1572" y="800"/>
                </a:lnTo>
                <a:lnTo>
                  <a:pt x="1572" y="932"/>
                </a:lnTo>
                <a:lnTo>
                  <a:pt x="1608" y="872"/>
                </a:lnTo>
                <a:lnTo>
                  <a:pt x="1608" y="1016"/>
                </a:lnTo>
                <a:lnTo>
                  <a:pt x="1628" y="960"/>
                </a:lnTo>
                <a:lnTo>
                  <a:pt x="1628" y="1092"/>
                </a:lnTo>
                <a:lnTo>
                  <a:pt x="1656" y="1052"/>
                </a:lnTo>
                <a:lnTo>
                  <a:pt x="1640" y="1184"/>
                </a:lnTo>
                <a:lnTo>
                  <a:pt x="1676" y="1144"/>
                </a:lnTo>
                <a:lnTo>
                  <a:pt x="1672" y="1256"/>
                </a:lnTo>
                <a:lnTo>
                  <a:pt x="1692" y="1236"/>
                </a:lnTo>
                <a:lnTo>
                  <a:pt x="1692" y="1356"/>
                </a:lnTo>
                <a:lnTo>
                  <a:pt x="1720" y="1304"/>
                </a:lnTo>
                <a:lnTo>
                  <a:pt x="1716" y="1396"/>
                </a:lnTo>
                <a:lnTo>
                  <a:pt x="1756" y="1352"/>
                </a:lnTo>
                <a:lnTo>
                  <a:pt x="1776" y="1416"/>
                </a:lnTo>
                <a:lnTo>
                  <a:pt x="1788" y="1368"/>
                </a:lnTo>
                <a:lnTo>
                  <a:pt x="1788" y="1468"/>
                </a:lnTo>
                <a:lnTo>
                  <a:pt x="1852" y="1376"/>
                </a:lnTo>
                <a:lnTo>
                  <a:pt x="1856" y="1460"/>
                </a:lnTo>
                <a:lnTo>
                  <a:pt x="1888" y="1376"/>
                </a:lnTo>
                <a:lnTo>
                  <a:pt x="1916" y="1464"/>
                </a:lnTo>
                <a:lnTo>
                  <a:pt x="1948" y="1388"/>
                </a:lnTo>
                <a:lnTo>
                  <a:pt x="1964" y="1448"/>
                </a:lnTo>
                <a:lnTo>
                  <a:pt x="1976" y="1364"/>
                </a:lnTo>
                <a:lnTo>
                  <a:pt x="2016" y="1400"/>
                </a:lnTo>
                <a:lnTo>
                  <a:pt x="2016" y="1324"/>
                </a:lnTo>
                <a:lnTo>
                  <a:pt x="2044" y="1352"/>
                </a:lnTo>
                <a:lnTo>
                  <a:pt x="2056" y="1268"/>
                </a:lnTo>
                <a:lnTo>
                  <a:pt x="2068" y="1300"/>
                </a:lnTo>
                <a:lnTo>
                  <a:pt x="2100" y="1204"/>
                </a:lnTo>
                <a:lnTo>
                  <a:pt x="2132" y="1228"/>
                </a:lnTo>
                <a:lnTo>
                  <a:pt x="2124" y="1136"/>
                </a:lnTo>
                <a:lnTo>
                  <a:pt x="2156" y="1148"/>
                </a:lnTo>
                <a:lnTo>
                  <a:pt x="2156" y="1036"/>
                </a:lnTo>
                <a:lnTo>
                  <a:pt x="2184" y="1072"/>
                </a:lnTo>
                <a:lnTo>
                  <a:pt x="2192" y="964"/>
                </a:lnTo>
                <a:lnTo>
                  <a:pt x="2224" y="976"/>
                </a:lnTo>
                <a:lnTo>
                  <a:pt x="2192" y="896"/>
                </a:lnTo>
                <a:lnTo>
                  <a:pt x="2240" y="900"/>
                </a:lnTo>
                <a:lnTo>
                  <a:pt x="2240" y="828"/>
                </a:lnTo>
                <a:lnTo>
                  <a:pt x="2268" y="864"/>
                </a:lnTo>
                <a:lnTo>
                  <a:pt x="2272" y="740"/>
                </a:lnTo>
                <a:lnTo>
                  <a:pt x="2300" y="784"/>
                </a:lnTo>
                <a:lnTo>
                  <a:pt x="2316" y="688"/>
                </a:lnTo>
                <a:lnTo>
                  <a:pt x="2340" y="740"/>
                </a:lnTo>
                <a:lnTo>
                  <a:pt x="2340" y="604"/>
                </a:lnTo>
                <a:lnTo>
                  <a:pt x="2372" y="668"/>
                </a:lnTo>
                <a:lnTo>
                  <a:pt x="2388" y="584"/>
                </a:lnTo>
                <a:lnTo>
                  <a:pt x="2428" y="648"/>
                </a:lnTo>
                <a:lnTo>
                  <a:pt x="2428" y="524"/>
                </a:lnTo>
                <a:lnTo>
                  <a:pt x="2460" y="584"/>
                </a:lnTo>
                <a:lnTo>
                  <a:pt x="2476" y="492"/>
                </a:lnTo>
                <a:lnTo>
                  <a:pt x="2484" y="588"/>
                </a:lnTo>
                <a:lnTo>
                  <a:pt x="2516" y="464"/>
                </a:lnTo>
                <a:lnTo>
                  <a:pt x="2532" y="576"/>
                </a:lnTo>
                <a:lnTo>
                  <a:pt x="2568" y="476"/>
                </a:lnTo>
                <a:lnTo>
                  <a:pt x="2596" y="564"/>
                </a:lnTo>
                <a:lnTo>
                  <a:pt x="2624" y="508"/>
                </a:lnTo>
                <a:lnTo>
                  <a:pt x="2628" y="612"/>
                </a:lnTo>
                <a:lnTo>
                  <a:pt x="2648" y="572"/>
                </a:lnTo>
                <a:lnTo>
                  <a:pt x="2648" y="688"/>
                </a:lnTo>
                <a:lnTo>
                  <a:pt x="2668" y="624"/>
                </a:lnTo>
                <a:lnTo>
                  <a:pt x="2676" y="752"/>
                </a:lnTo>
                <a:lnTo>
                  <a:pt x="2700" y="668"/>
                </a:lnTo>
                <a:lnTo>
                  <a:pt x="2716" y="756"/>
                </a:lnTo>
                <a:lnTo>
                  <a:pt x="2732" y="672"/>
                </a:lnTo>
                <a:lnTo>
                  <a:pt x="2760" y="736"/>
                </a:lnTo>
                <a:lnTo>
                  <a:pt x="2768" y="668"/>
                </a:lnTo>
                <a:lnTo>
                  <a:pt x="2804" y="728"/>
                </a:lnTo>
                <a:lnTo>
                  <a:pt x="2816" y="648"/>
                </a:lnTo>
                <a:lnTo>
                  <a:pt x="2852" y="688"/>
                </a:lnTo>
                <a:lnTo>
                  <a:pt x="2852" y="576"/>
                </a:lnTo>
                <a:lnTo>
                  <a:pt x="2892" y="620"/>
                </a:lnTo>
                <a:lnTo>
                  <a:pt x="2892" y="500"/>
                </a:lnTo>
                <a:lnTo>
                  <a:pt x="2916" y="536"/>
                </a:lnTo>
                <a:lnTo>
                  <a:pt x="2920" y="432"/>
                </a:lnTo>
                <a:lnTo>
                  <a:pt x="2940" y="476"/>
                </a:lnTo>
                <a:lnTo>
                  <a:pt x="2932" y="348"/>
                </a:lnTo>
                <a:lnTo>
                  <a:pt x="2964" y="356"/>
                </a:lnTo>
                <a:lnTo>
                  <a:pt x="2964" y="248"/>
                </a:lnTo>
                <a:lnTo>
                  <a:pt x="2988" y="272"/>
                </a:lnTo>
                <a:lnTo>
                  <a:pt x="3012" y="200"/>
                </a:lnTo>
                <a:lnTo>
                  <a:pt x="3044" y="232"/>
                </a:lnTo>
                <a:lnTo>
                  <a:pt x="3064" y="144"/>
                </a:lnTo>
                <a:lnTo>
                  <a:pt x="3084" y="192"/>
                </a:lnTo>
                <a:lnTo>
                  <a:pt x="3128" y="92"/>
                </a:lnTo>
                <a:lnTo>
                  <a:pt x="3160" y="172"/>
                </a:lnTo>
                <a:lnTo>
                  <a:pt x="3184" y="40"/>
                </a:lnTo>
                <a:lnTo>
                  <a:pt x="3212" y="128"/>
                </a:lnTo>
                <a:lnTo>
                  <a:pt x="3240" y="12"/>
                </a:lnTo>
                <a:lnTo>
                  <a:pt x="3272" y="88"/>
                </a:lnTo>
                <a:lnTo>
                  <a:pt x="3288" y="0"/>
                </a:lnTo>
                <a:lnTo>
                  <a:pt x="3312" y="96"/>
                </a:lnTo>
                <a:lnTo>
                  <a:pt x="3344" y="16"/>
                </a:lnTo>
                <a:lnTo>
                  <a:pt x="3364" y="96"/>
                </a:lnTo>
                <a:lnTo>
                  <a:pt x="3396" y="76"/>
                </a:lnTo>
                <a:lnTo>
                  <a:pt x="3416" y="144"/>
                </a:lnTo>
                <a:lnTo>
                  <a:pt x="3456" y="136"/>
                </a:lnTo>
                <a:lnTo>
                  <a:pt x="3468" y="236"/>
                </a:lnTo>
                <a:lnTo>
                  <a:pt x="3512" y="216"/>
                </a:lnTo>
                <a:lnTo>
                  <a:pt x="3532" y="316"/>
                </a:lnTo>
                <a:lnTo>
                  <a:pt x="3552" y="264"/>
                </a:lnTo>
                <a:lnTo>
                  <a:pt x="3580" y="340"/>
                </a:lnTo>
                <a:lnTo>
                  <a:pt x="3612" y="244"/>
                </a:lnTo>
                <a:lnTo>
                  <a:pt x="3636" y="332"/>
                </a:lnTo>
                <a:lnTo>
                  <a:pt x="3676" y="280"/>
                </a:lnTo>
                <a:lnTo>
                  <a:pt x="3704" y="340"/>
                </a:lnTo>
                <a:lnTo>
                  <a:pt x="3736" y="296"/>
                </a:lnTo>
                <a:lnTo>
                  <a:pt x="3764" y="356"/>
                </a:lnTo>
                <a:lnTo>
                  <a:pt x="3792" y="300"/>
                </a:lnTo>
                <a:lnTo>
                  <a:pt x="3844" y="352"/>
                </a:lnTo>
              </a:path>
            </a:pathLst>
          </a:custGeom>
          <a:noFill/>
          <a:ln w="57150" cmpd="sng">
            <a:solidFill>
              <a:schemeClr val="accent5"/>
            </a:solidFill>
            <a:round/>
            <a:headEnd/>
            <a:tailEnd/>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en-US" dirty="0">
              <a:latin typeface="Arial"/>
              <a:ea typeface="+mn-ea"/>
              <a:cs typeface="Arial"/>
            </a:endParaRPr>
          </a:p>
        </p:txBody>
      </p:sp>
      <p:sp>
        <p:nvSpPr>
          <p:cNvPr id="29" name="Freeform 30">
            <a:extLst>
              <a:ext uri="{FF2B5EF4-FFF2-40B4-BE49-F238E27FC236}">
                <a16:creationId xmlns:a16="http://schemas.microsoft.com/office/drawing/2014/main" id="{AF8991E5-E2AB-4279-8D9B-5ED82B2DD42B}"/>
              </a:ext>
            </a:extLst>
          </p:cNvPr>
          <p:cNvSpPr>
            <a:spLocks/>
          </p:cNvSpPr>
          <p:nvPr/>
        </p:nvSpPr>
        <p:spPr bwMode="auto">
          <a:xfrm>
            <a:off x="8769740" y="2787365"/>
            <a:ext cx="812800" cy="406400"/>
          </a:xfrm>
          <a:custGeom>
            <a:avLst/>
            <a:gdLst>
              <a:gd name="T0" fmla="*/ 787400 w 512"/>
              <a:gd name="T1" fmla="*/ 0 h 256"/>
              <a:gd name="T2" fmla="*/ 774700 w 512"/>
              <a:gd name="T3" fmla="*/ 228600 h 256"/>
              <a:gd name="T4" fmla="*/ 558800 w 512"/>
              <a:gd name="T5" fmla="*/ 311150 h 256"/>
              <a:gd name="T6" fmla="*/ 361950 w 512"/>
              <a:gd name="T7" fmla="*/ 273050 h 256"/>
              <a:gd name="T8" fmla="*/ 165100 w 512"/>
              <a:gd name="T9" fmla="*/ 254000 h 256"/>
              <a:gd name="T10" fmla="*/ 38100 w 512"/>
              <a:gd name="T11" fmla="*/ 342900 h 256"/>
              <a:gd name="T12" fmla="*/ 0 w 512"/>
              <a:gd name="T13" fmla="*/ 406400 h 256"/>
              <a:gd name="T14" fmla="*/ 0 60000 65536"/>
              <a:gd name="T15" fmla="*/ 0 60000 65536"/>
              <a:gd name="T16" fmla="*/ 0 60000 65536"/>
              <a:gd name="T17" fmla="*/ 0 60000 65536"/>
              <a:gd name="T18" fmla="*/ 0 60000 65536"/>
              <a:gd name="T19" fmla="*/ 0 60000 65536"/>
              <a:gd name="T20" fmla="*/ 0 60000 65536"/>
              <a:gd name="T21" fmla="*/ 0 w 512"/>
              <a:gd name="T22" fmla="*/ 0 h 256"/>
              <a:gd name="T23" fmla="*/ 512 w 512"/>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256">
                <a:moveTo>
                  <a:pt x="496" y="0"/>
                </a:moveTo>
                <a:cubicBezTo>
                  <a:pt x="504" y="55"/>
                  <a:pt x="512" y="111"/>
                  <a:pt x="488" y="144"/>
                </a:cubicBezTo>
                <a:cubicBezTo>
                  <a:pt x="464" y="177"/>
                  <a:pt x="395" y="191"/>
                  <a:pt x="352" y="196"/>
                </a:cubicBezTo>
                <a:cubicBezTo>
                  <a:pt x="309" y="201"/>
                  <a:pt x="269" y="178"/>
                  <a:pt x="228" y="172"/>
                </a:cubicBezTo>
                <a:cubicBezTo>
                  <a:pt x="187" y="166"/>
                  <a:pt x="138" y="153"/>
                  <a:pt x="104" y="160"/>
                </a:cubicBezTo>
                <a:cubicBezTo>
                  <a:pt x="70" y="167"/>
                  <a:pt x="41" y="200"/>
                  <a:pt x="24" y="216"/>
                </a:cubicBezTo>
                <a:cubicBezTo>
                  <a:pt x="7" y="232"/>
                  <a:pt x="3" y="244"/>
                  <a:pt x="0" y="256"/>
                </a:cubicBezTo>
              </a:path>
            </a:pathLst>
          </a:custGeom>
          <a:noFill/>
          <a:ln w="38100" cmpd="sng">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dirty="0"/>
          </a:p>
        </p:txBody>
      </p:sp>
      <p:grpSp>
        <p:nvGrpSpPr>
          <p:cNvPr id="30" name="Group 35">
            <a:extLst>
              <a:ext uri="{FF2B5EF4-FFF2-40B4-BE49-F238E27FC236}">
                <a16:creationId xmlns:a16="http://schemas.microsoft.com/office/drawing/2014/main" id="{F8F6657C-C904-4B7D-9512-C618358C9BA4}"/>
              </a:ext>
            </a:extLst>
          </p:cNvPr>
          <p:cNvGrpSpPr>
            <a:grpSpLocks/>
          </p:cNvGrpSpPr>
          <p:nvPr/>
        </p:nvGrpSpPr>
        <p:grpSpPr bwMode="auto">
          <a:xfrm>
            <a:off x="3429390" y="3058829"/>
            <a:ext cx="4387850" cy="1919288"/>
            <a:chOff x="1088" y="1659"/>
            <a:chExt cx="2764" cy="1209"/>
          </a:xfrm>
        </p:grpSpPr>
        <p:sp>
          <p:nvSpPr>
            <p:cNvPr id="31" name="Text Box 14">
              <a:extLst>
                <a:ext uri="{FF2B5EF4-FFF2-40B4-BE49-F238E27FC236}">
                  <a16:creationId xmlns:a16="http://schemas.microsoft.com/office/drawing/2014/main" id="{B5A220E3-A619-4998-8577-4690C641104F}"/>
                </a:ext>
              </a:extLst>
            </p:cNvPr>
            <p:cNvSpPr txBox="1">
              <a:spLocks noChangeArrowheads="1"/>
            </p:cNvSpPr>
            <p:nvPr/>
          </p:nvSpPr>
          <p:spPr bwMode="auto">
            <a:xfrm>
              <a:off x="1149" y="1659"/>
              <a:ext cx="1196"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a:lnSpc>
                  <a:spcPct val="85000"/>
                </a:lnSpc>
              </a:pPr>
              <a:r>
                <a:rPr lang="es-ES" sz="1600" dirty="0">
                  <a:latin typeface="Arial" charset="0"/>
                  <a:ea typeface="MS PGothic" charset="0"/>
                  <a:cs typeface="MS PGothic" charset="0"/>
                </a:rPr>
                <a:t>Picos estacionales</a:t>
              </a:r>
            </a:p>
          </p:txBody>
        </p:sp>
        <p:sp>
          <p:nvSpPr>
            <p:cNvPr id="32" name="Line 31">
              <a:extLst>
                <a:ext uri="{FF2B5EF4-FFF2-40B4-BE49-F238E27FC236}">
                  <a16:creationId xmlns:a16="http://schemas.microsoft.com/office/drawing/2014/main" id="{5BFF53FC-BFB1-4E2D-96D0-73368A768E11}"/>
                </a:ext>
              </a:extLst>
            </p:cNvPr>
            <p:cNvSpPr>
              <a:spLocks noChangeShapeType="1"/>
            </p:cNvSpPr>
            <p:nvPr/>
          </p:nvSpPr>
          <p:spPr bwMode="auto">
            <a:xfrm>
              <a:off x="2280" y="1692"/>
              <a:ext cx="1572"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s-ES" dirty="0"/>
            </a:p>
          </p:txBody>
        </p:sp>
        <p:sp>
          <p:nvSpPr>
            <p:cNvPr id="33" name="Line 32">
              <a:extLst>
                <a:ext uri="{FF2B5EF4-FFF2-40B4-BE49-F238E27FC236}">
                  <a16:creationId xmlns:a16="http://schemas.microsoft.com/office/drawing/2014/main" id="{E1BCE811-8F4F-4D7A-ABA4-C7F75693F25C}"/>
                </a:ext>
              </a:extLst>
            </p:cNvPr>
            <p:cNvSpPr>
              <a:spLocks noChangeShapeType="1"/>
            </p:cNvSpPr>
            <p:nvPr/>
          </p:nvSpPr>
          <p:spPr bwMode="auto">
            <a:xfrm>
              <a:off x="2184" y="1840"/>
              <a:ext cx="0" cy="53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s-ES" dirty="0"/>
            </a:p>
          </p:txBody>
        </p:sp>
        <p:sp>
          <p:nvSpPr>
            <p:cNvPr id="34" name="Freeform 33">
              <a:extLst>
                <a:ext uri="{FF2B5EF4-FFF2-40B4-BE49-F238E27FC236}">
                  <a16:creationId xmlns:a16="http://schemas.microsoft.com/office/drawing/2014/main" id="{146D4C36-7ECE-4B61-9C8E-5CEB278383EE}"/>
                </a:ext>
              </a:extLst>
            </p:cNvPr>
            <p:cNvSpPr>
              <a:spLocks/>
            </p:cNvSpPr>
            <p:nvPr/>
          </p:nvSpPr>
          <p:spPr bwMode="auto">
            <a:xfrm>
              <a:off x="2284" y="1756"/>
              <a:ext cx="944" cy="324"/>
            </a:xfrm>
            <a:custGeom>
              <a:avLst/>
              <a:gdLst>
                <a:gd name="T0" fmla="*/ 0 w 944"/>
                <a:gd name="T1" fmla="*/ 0 h 324"/>
                <a:gd name="T2" fmla="*/ 944 w 944"/>
                <a:gd name="T3" fmla="*/ 0 h 324"/>
                <a:gd name="T4" fmla="*/ 944 w 944"/>
                <a:gd name="T5" fmla="*/ 324 h 324"/>
                <a:gd name="T6" fmla="*/ 0 60000 65536"/>
                <a:gd name="T7" fmla="*/ 0 60000 65536"/>
                <a:gd name="T8" fmla="*/ 0 60000 65536"/>
                <a:gd name="T9" fmla="*/ 0 w 944"/>
                <a:gd name="T10" fmla="*/ 0 h 324"/>
                <a:gd name="T11" fmla="*/ 944 w 944"/>
                <a:gd name="T12" fmla="*/ 324 h 324"/>
              </a:gdLst>
              <a:ahLst/>
              <a:cxnLst>
                <a:cxn ang="T6">
                  <a:pos x="T0" y="T1"/>
                </a:cxn>
                <a:cxn ang="T7">
                  <a:pos x="T2" y="T3"/>
                </a:cxn>
                <a:cxn ang="T8">
                  <a:pos x="T4" y="T5"/>
                </a:cxn>
              </a:cxnLst>
              <a:rect l="T9" t="T10" r="T11" b="T12"/>
              <a:pathLst>
                <a:path w="944" h="324">
                  <a:moveTo>
                    <a:pt x="0" y="0"/>
                  </a:moveTo>
                  <a:lnTo>
                    <a:pt x="944" y="0"/>
                  </a:lnTo>
                  <a:lnTo>
                    <a:pt x="944" y="324"/>
                  </a:lnTo>
                </a:path>
              </a:pathLst>
            </a:custGeom>
            <a:noFill/>
            <a:ln w="38100" cmpd="sng">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s-ES" dirty="0"/>
            </a:p>
          </p:txBody>
        </p:sp>
        <p:sp>
          <p:nvSpPr>
            <p:cNvPr id="35" name="Freeform 34">
              <a:extLst>
                <a:ext uri="{FF2B5EF4-FFF2-40B4-BE49-F238E27FC236}">
                  <a16:creationId xmlns:a16="http://schemas.microsoft.com/office/drawing/2014/main" id="{0897032C-3172-4AE1-99EC-F96FC04BC660}"/>
                </a:ext>
              </a:extLst>
            </p:cNvPr>
            <p:cNvSpPr>
              <a:spLocks/>
            </p:cNvSpPr>
            <p:nvPr/>
          </p:nvSpPr>
          <p:spPr bwMode="auto">
            <a:xfrm>
              <a:off x="1088" y="1756"/>
              <a:ext cx="108" cy="1112"/>
            </a:xfrm>
            <a:custGeom>
              <a:avLst/>
              <a:gdLst>
                <a:gd name="T0" fmla="*/ 108 w 108"/>
                <a:gd name="T1" fmla="*/ 0 h 1112"/>
                <a:gd name="T2" fmla="*/ 0 w 108"/>
                <a:gd name="T3" fmla="*/ 0 h 1112"/>
                <a:gd name="T4" fmla="*/ 0 w 108"/>
                <a:gd name="T5" fmla="*/ 1112 h 1112"/>
                <a:gd name="T6" fmla="*/ 0 60000 65536"/>
                <a:gd name="T7" fmla="*/ 0 60000 65536"/>
                <a:gd name="T8" fmla="*/ 0 60000 65536"/>
                <a:gd name="T9" fmla="*/ 0 w 108"/>
                <a:gd name="T10" fmla="*/ 0 h 1112"/>
                <a:gd name="T11" fmla="*/ 108 w 108"/>
                <a:gd name="T12" fmla="*/ 1112 h 1112"/>
              </a:gdLst>
              <a:ahLst/>
              <a:cxnLst>
                <a:cxn ang="T6">
                  <a:pos x="T0" y="T1"/>
                </a:cxn>
                <a:cxn ang="T7">
                  <a:pos x="T2" y="T3"/>
                </a:cxn>
                <a:cxn ang="T8">
                  <a:pos x="T4" y="T5"/>
                </a:cxn>
              </a:cxnLst>
              <a:rect l="T9" t="T10" r="T11" b="T12"/>
              <a:pathLst>
                <a:path w="108" h="1112">
                  <a:moveTo>
                    <a:pt x="108" y="0"/>
                  </a:moveTo>
                  <a:lnTo>
                    <a:pt x="0" y="0"/>
                  </a:lnTo>
                  <a:lnTo>
                    <a:pt x="0" y="1112"/>
                  </a:lnTo>
                </a:path>
              </a:pathLst>
            </a:custGeom>
            <a:noFill/>
            <a:ln w="38100" cmpd="sng">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s-ES" dirty="0"/>
            </a:p>
          </p:txBody>
        </p:sp>
      </p:gr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sp>
        <p:nvSpPr>
          <p:cNvPr id="41" name="CuadroTexto 40">
            <a:extLst>
              <a:ext uri="{FF2B5EF4-FFF2-40B4-BE49-F238E27FC236}">
                <a16:creationId xmlns:a16="http://schemas.microsoft.com/office/drawing/2014/main" id="{2091EB8D-EEEE-439E-B571-7BD76FC3C8E1}"/>
              </a:ext>
            </a:extLst>
          </p:cNvPr>
          <p:cNvSpPr txBox="1"/>
          <p:nvPr/>
        </p:nvSpPr>
        <p:spPr>
          <a:xfrm>
            <a:off x="6127167" y="1341184"/>
            <a:ext cx="4697504" cy="461665"/>
          </a:xfrm>
          <a:prstGeom prst="rect">
            <a:avLst/>
          </a:prstGeom>
          <a:noFill/>
        </p:spPr>
        <p:txBody>
          <a:bodyPr wrap="none" rtlCol="0">
            <a:spAutoFit/>
          </a:bodyPr>
          <a:lstStyle/>
          <a:p>
            <a:pPr algn="ctr"/>
            <a:r>
              <a:rPr lang="es-ES" sz="2400" b="1" dirty="0"/>
              <a:t>PREVISIÓN DE SERIES TEMPORALES</a:t>
            </a:r>
          </a:p>
        </p:txBody>
      </p:sp>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3" name="CuadroTexto 42">
            <a:extLst>
              <a:ext uri="{FF2B5EF4-FFF2-40B4-BE49-F238E27FC236}">
                <a16:creationId xmlns:a16="http://schemas.microsoft.com/office/drawing/2014/main" id="{EECE62C5-C163-42D4-998F-77AF51B2DC4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Tree>
    <p:extLst>
      <p:ext uri="{BB962C8B-B14F-4D97-AF65-F5344CB8AC3E}">
        <p14:creationId xmlns:p14="http://schemas.microsoft.com/office/powerpoint/2010/main" val="3918316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strips(upRight)">
                                      <p:cBhvr>
                                        <p:cTn id="7" dur="1000"/>
                                        <p:tgtEl>
                                          <p:spTgt spid="11"/>
                                        </p:tgtEl>
                                      </p:cBhvr>
                                    </p:animEffect>
                                  </p:childTnLst>
                                </p:cTn>
                              </p:par>
                            </p:childTnLst>
                          </p:cTn>
                        </p:par>
                        <p:par>
                          <p:cTn id="8" fill="hold">
                            <p:stCondLst>
                              <p:cond delay="2000"/>
                            </p:stCondLst>
                            <p:childTnLst>
                              <p:par>
                                <p:cTn id="9" presetID="18" presetClass="entr" presetSubtype="3" fill="hold" nodeType="afterEffect">
                                  <p:stCondLst>
                                    <p:cond delay="1000"/>
                                  </p:stCondLst>
                                  <p:childTnLst>
                                    <p:set>
                                      <p:cBhvr>
                                        <p:cTn id="10" dur="1" fill="hold">
                                          <p:stCondLst>
                                            <p:cond delay="0"/>
                                          </p:stCondLst>
                                        </p:cTn>
                                        <p:tgtEl>
                                          <p:spTgt spid="28"/>
                                        </p:tgtEl>
                                        <p:attrNameLst>
                                          <p:attrName>style.visibility</p:attrName>
                                        </p:attrNameLst>
                                      </p:cBhvr>
                                      <p:to>
                                        <p:strVal val="visible"/>
                                      </p:to>
                                    </p:set>
                                    <p:animEffect transition="in" filter="strips(upRight)">
                                      <p:cBhvr>
                                        <p:cTn id="11" dur="1000"/>
                                        <p:tgtEl>
                                          <p:spTgt spid="28"/>
                                        </p:tgtEl>
                                      </p:cBhvr>
                                    </p:animEffect>
                                  </p:childTnLst>
                                </p:cTn>
                              </p:par>
                            </p:childTnLst>
                          </p:cTn>
                        </p:par>
                        <p:par>
                          <p:cTn id="12" fill="hold">
                            <p:stCondLst>
                              <p:cond delay="4000"/>
                            </p:stCondLst>
                            <p:childTnLst>
                              <p:par>
                                <p:cTn id="13" presetID="18" presetClass="entr" presetSubtype="3"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strips(upRight)">
                                      <p:cBhvr>
                                        <p:cTn id="15" dur="1000"/>
                                        <p:tgtEl>
                                          <p:spTgt spid="20"/>
                                        </p:tgtEl>
                                      </p:cBhvr>
                                    </p:animEffect>
                                  </p:childTnLst>
                                </p:cTn>
                              </p:par>
                            </p:childTnLst>
                          </p:cTn>
                        </p:par>
                        <p:par>
                          <p:cTn id="16" fill="hold">
                            <p:stCondLst>
                              <p:cond delay="6000"/>
                            </p:stCondLst>
                            <p:childTnLst>
                              <p:par>
                                <p:cTn id="17" presetID="22" presetClass="entr" presetSubtype="8" fill="hold" grpId="0"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8000"/>
                            </p:stCondLst>
                            <p:childTnLst>
                              <p:par>
                                <p:cTn id="21" presetID="22" presetClass="entr" presetSubtype="8" fill="hold" grpId="0" nodeType="after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1000"/>
                                        <p:tgtEl>
                                          <p:spTgt spid="15"/>
                                        </p:tgtEl>
                                      </p:cBhvr>
                                    </p:animEffect>
                                  </p:childTnLst>
                                </p:cTn>
                              </p:par>
                              <p:par>
                                <p:cTn id="24" presetID="18" presetClass="entr" presetSubtype="9" fill="hold" grpId="0" nodeType="withEffect">
                                  <p:stCondLst>
                                    <p:cond delay="1000"/>
                                  </p:stCondLst>
                                  <p:childTnLst>
                                    <p:set>
                                      <p:cBhvr>
                                        <p:cTn id="25" dur="1" fill="hold">
                                          <p:stCondLst>
                                            <p:cond delay="0"/>
                                          </p:stCondLst>
                                        </p:cTn>
                                        <p:tgtEl>
                                          <p:spTgt spid="18"/>
                                        </p:tgtEl>
                                        <p:attrNameLst>
                                          <p:attrName>style.visibility</p:attrName>
                                        </p:attrNameLst>
                                      </p:cBhvr>
                                      <p:to>
                                        <p:strVal val="visible"/>
                                      </p:to>
                                    </p:set>
                                    <p:animEffect transition="in" filter="strips(upLeft)">
                                      <p:cBhvr>
                                        <p:cTn id="26" dur="1000"/>
                                        <p:tgtEl>
                                          <p:spTgt spid="18"/>
                                        </p:tgtEl>
                                      </p:cBhvr>
                                    </p:animEffect>
                                  </p:childTnLst>
                                </p:cTn>
                              </p:par>
                            </p:childTnLst>
                          </p:cTn>
                        </p:par>
                        <p:par>
                          <p:cTn id="27" fill="hold">
                            <p:stCondLst>
                              <p:cond delay="10000"/>
                            </p:stCondLst>
                            <p:childTnLst>
                              <p:par>
                                <p:cTn id="28" presetID="18" presetClass="entr" presetSubtype="3" fill="hold" grpId="0" nodeType="afterEffect">
                                  <p:stCondLst>
                                    <p:cond delay="1000"/>
                                  </p:stCondLst>
                                  <p:childTnLst>
                                    <p:set>
                                      <p:cBhvr>
                                        <p:cTn id="29" dur="1" fill="hold">
                                          <p:stCondLst>
                                            <p:cond delay="0"/>
                                          </p:stCondLst>
                                        </p:cTn>
                                        <p:tgtEl>
                                          <p:spTgt spid="8"/>
                                        </p:tgtEl>
                                        <p:attrNameLst>
                                          <p:attrName>style.visibility</p:attrName>
                                        </p:attrNameLst>
                                      </p:cBhvr>
                                      <p:to>
                                        <p:strVal val="visible"/>
                                      </p:to>
                                    </p:set>
                                    <p:animEffect transition="in" filter="strips(upRight)">
                                      <p:cBhvr>
                                        <p:cTn id="30" dur="1000"/>
                                        <p:tgtEl>
                                          <p:spTgt spid="8"/>
                                        </p:tgtEl>
                                      </p:cBhvr>
                                    </p:animEffect>
                                  </p:childTnLst>
                                </p:cTn>
                              </p:par>
                            </p:childTnLst>
                          </p:cTn>
                        </p:par>
                        <p:par>
                          <p:cTn id="31" fill="hold">
                            <p:stCondLst>
                              <p:cond delay="12000"/>
                            </p:stCondLst>
                            <p:childTnLst>
                              <p:par>
                                <p:cTn id="32" presetID="22" presetClass="entr" presetSubtype="8" fill="hold" grpId="0" nodeType="afterEffect">
                                  <p:stCondLst>
                                    <p:cond delay="10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1000"/>
                                        <p:tgtEl>
                                          <p:spTgt spid="19"/>
                                        </p:tgtEl>
                                      </p:cBhvr>
                                    </p:animEffect>
                                  </p:childTnLst>
                                </p:cTn>
                              </p:par>
                              <p:par>
                                <p:cTn id="35" presetID="18" presetClass="entr" presetSubtype="12" fill="hold" grpId="0" nodeType="withEffect">
                                  <p:stCondLst>
                                    <p:cond delay="1000"/>
                                  </p:stCondLst>
                                  <p:childTnLst>
                                    <p:set>
                                      <p:cBhvr>
                                        <p:cTn id="36" dur="1" fill="hold">
                                          <p:stCondLst>
                                            <p:cond delay="0"/>
                                          </p:stCondLst>
                                        </p:cTn>
                                        <p:tgtEl>
                                          <p:spTgt spid="29"/>
                                        </p:tgtEl>
                                        <p:attrNameLst>
                                          <p:attrName>style.visibility</p:attrName>
                                        </p:attrNameLst>
                                      </p:cBhvr>
                                      <p:to>
                                        <p:strVal val="visible"/>
                                      </p:to>
                                    </p:set>
                                    <p:animEffect transition="in" filter="strips(downLeft)">
                                      <p:cBhvr>
                                        <p:cTn id="37" dur="1000"/>
                                        <p:tgtEl>
                                          <p:spTgt spid="29"/>
                                        </p:tgtEl>
                                      </p:cBhvr>
                                    </p:animEffect>
                                  </p:childTnLst>
                                </p:cTn>
                              </p:par>
                            </p:childTnLst>
                          </p:cTn>
                        </p:par>
                        <p:par>
                          <p:cTn id="38" fill="hold">
                            <p:stCondLst>
                              <p:cond delay="14000"/>
                            </p:stCondLst>
                            <p:childTnLst>
                              <p:par>
                                <p:cTn id="39" presetID="18" presetClass="entr" presetSubtype="6" fill="hold" nodeType="afterEffect">
                                  <p:stCondLst>
                                    <p:cond delay="1000"/>
                                  </p:stCondLst>
                                  <p:childTnLst>
                                    <p:set>
                                      <p:cBhvr>
                                        <p:cTn id="40" dur="1" fill="hold">
                                          <p:stCondLst>
                                            <p:cond delay="0"/>
                                          </p:stCondLst>
                                        </p:cTn>
                                        <p:tgtEl>
                                          <p:spTgt spid="30"/>
                                        </p:tgtEl>
                                        <p:attrNameLst>
                                          <p:attrName>style.visibility</p:attrName>
                                        </p:attrNameLst>
                                      </p:cBhvr>
                                      <p:to>
                                        <p:strVal val="visible"/>
                                      </p:to>
                                    </p:set>
                                    <p:animEffect transition="in" filter="strips(downRight)">
                                      <p:cBhvr>
                                        <p:cTn id="41" dur="1000"/>
                                        <p:tgtEl>
                                          <p:spTgt spid="30"/>
                                        </p:tgtEl>
                                      </p:cBhvr>
                                    </p:animEffect>
                                  </p:childTnLst>
                                </p:cTn>
                              </p:par>
                            </p:childTnLst>
                          </p:cTn>
                        </p:par>
                        <p:par>
                          <p:cTn id="42" fill="hold">
                            <p:stCondLst>
                              <p:cond delay="16000"/>
                            </p:stCondLst>
                            <p:childTnLst>
                              <p:par>
                                <p:cTn id="43" presetID="22" presetClass="entr" presetSubtype="8" fill="hold" grpId="0" nodeType="afterEffect">
                                  <p:stCondLst>
                                    <p:cond delay="100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1000"/>
                                        <p:tgtEl>
                                          <p:spTgt spid="26"/>
                                        </p:tgtEl>
                                      </p:cBhvr>
                                    </p:animEffect>
                                  </p:childTnLst>
                                </p:cTn>
                              </p:par>
                              <p:par>
                                <p:cTn id="46" presetID="22" presetClass="entr" presetSubtype="2" fill="hold" grpId="0" nodeType="withEffect">
                                  <p:stCondLst>
                                    <p:cond delay="100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p:bldP spid="18" grpId="0" animBg="1"/>
      <p:bldP spid="19" grpId="0"/>
      <p:bldP spid="26" grpId="0"/>
      <p:bldP spid="27"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2482411" cy="480131"/>
          </a:xfrm>
          <a:prstGeom prst="rect">
            <a:avLst/>
          </a:prstGeom>
        </p:spPr>
        <p:txBody>
          <a:bodyPr wrap="none">
            <a:spAutoFit/>
          </a:bodyPr>
          <a:lstStyle/>
          <a:p>
            <a:pPr lvl="0" defTabSz="533400">
              <a:lnSpc>
                <a:spcPct val="90000"/>
              </a:lnSpc>
              <a:spcBef>
                <a:spcPct val="0"/>
              </a:spcBef>
              <a:spcAft>
                <a:spcPct val="35000"/>
              </a:spcAft>
            </a:pPr>
            <a:r>
              <a:rPr lang="es-ES" sz="2800" b="1" dirty="0"/>
              <a:t>Enfoque simple</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DC2EB71A-8911-4376-B4DB-76289E5F39B5}"/>
              </a:ext>
            </a:extLst>
          </p:cNvPr>
          <p:cNvSpPr txBox="1"/>
          <p:nvPr/>
        </p:nvSpPr>
        <p:spPr>
          <a:xfrm>
            <a:off x="0" y="2210611"/>
            <a:ext cx="12191999" cy="2308324"/>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Supone que la demanda en el próximo período será igual a la demanda del período anterior.</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Para algunas líneas de productos esta técnica de previsión crea la mejor relación eficacia-coste.</a:t>
            </a:r>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Al menos, sirve de punto de partida para poder comparar con técnicas de previsión más sofisticadas.</a:t>
            </a:r>
          </a:p>
        </p:txBody>
      </p:sp>
      <p:sp>
        <p:nvSpPr>
          <p:cNvPr id="43" name="CuadroTexto 42">
            <a:extLst>
              <a:ext uri="{FF2B5EF4-FFF2-40B4-BE49-F238E27FC236}">
                <a16:creationId xmlns:a16="http://schemas.microsoft.com/office/drawing/2014/main" id="{ECB33332-A831-4008-8927-A97835533833}"/>
              </a:ext>
            </a:extLst>
          </p:cNvPr>
          <p:cNvSpPr txBox="1"/>
          <p:nvPr/>
        </p:nvSpPr>
        <p:spPr>
          <a:xfrm>
            <a:off x="2415038" y="4686640"/>
            <a:ext cx="7616631" cy="523220"/>
          </a:xfrm>
          <a:prstGeom prst="rect">
            <a:avLst/>
          </a:prstGeom>
          <a:noFill/>
        </p:spPr>
        <p:txBody>
          <a:bodyPr wrap="square" rtlCol="0">
            <a:spAutoFit/>
          </a:bodyPr>
          <a:lstStyle/>
          <a:p>
            <a:pPr algn="ctr"/>
            <a:r>
              <a:rPr lang="es-ES" sz="2800" dirty="0"/>
              <a:t>Nueva previsión</a:t>
            </a:r>
            <a:r>
              <a:rPr lang="es-ES" dirty="0"/>
              <a:t> </a:t>
            </a:r>
            <a:r>
              <a:rPr lang="es-ES" sz="2800" dirty="0"/>
              <a:t>= Demanda real del último período</a:t>
            </a:r>
            <a:endParaRPr lang="es-ES" i="1" dirty="0"/>
          </a:p>
        </p:txBody>
      </p:sp>
      <p:sp>
        <p:nvSpPr>
          <p:cNvPr id="2" name="Rectángulo 1">
            <a:extLst>
              <a:ext uri="{FF2B5EF4-FFF2-40B4-BE49-F238E27FC236}">
                <a16:creationId xmlns:a16="http://schemas.microsoft.com/office/drawing/2014/main" id="{1BDDA22B-F426-4416-AC66-EBDF39280CD3}"/>
              </a:ext>
            </a:extLst>
          </p:cNvPr>
          <p:cNvSpPr/>
          <p:nvPr/>
        </p:nvSpPr>
        <p:spPr>
          <a:xfrm>
            <a:off x="5473840" y="5231839"/>
            <a:ext cx="1761572" cy="646331"/>
          </a:xfrm>
          <a:prstGeom prst="rect">
            <a:avLst/>
          </a:prstGeom>
        </p:spPr>
        <p:txBody>
          <a:bodyPr wrap="none">
            <a:spAutoFit/>
          </a:bodyPr>
          <a:lstStyle/>
          <a:p>
            <a:pPr algn="just"/>
            <a:r>
              <a:rPr lang="en-US" sz="3600" b="1" i="1" dirty="0"/>
              <a:t>F</a:t>
            </a:r>
            <a:r>
              <a:rPr lang="en-US" sz="3600" b="1" i="1" baseline="-25000" dirty="0"/>
              <a:t>t</a:t>
            </a:r>
            <a:r>
              <a:rPr lang="en-US" sz="3600" b="1" dirty="0"/>
              <a:t> = </a:t>
            </a:r>
            <a:r>
              <a:rPr lang="en-US" sz="3600" b="1" i="1" dirty="0"/>
              <a:t>A</a:t>
            </a:r>
            <a:r>
              <a:rPr lang="en-US" sz="3600" b="1" i="1" baseline="-25000" dirty="0"/>
              <a:t>t</a:t>
            </a:r>
            <a:r>
              <a:rPr lang="en-US" sz="3600" b="1" baseline="-25000" dirty="0"/>
              <a:t> – 1</a:t>
            </a:r>
            <a:endParaRPr lang="en-US" sz="3600" b="1" dirty="0"/>
          </a:p>
        </p:txBody>
      </p:sp>
      <p:sp>
        <p:nvSpPr>
          <p:cNvPr id="11" name="Rectangle 5">
            <a:extLst>
              <a:ext uri="{FF2B5EF4-FFF2-40B4-BE49-F238E27FC236}">
                <a16:creationId xmlns:a16="http://schemas.microsoft.com/office/drawing/2014/main" id="{0B614ADF-F1EA-441A-B635-4339875E31EF}"/>
              </a:ext>
            </a:extLst>
          </p:cNvPr>
          <p:cNvSpPr>
            <a:spLocks noChangeArrowheads="1"/>
          </p:cNvSpPr>
          <p:nvPr/>
        </p:nvSpPr>
        <p:spPr bwMode="auto">
          <a:xfrm>
            <a:off x="2721632" y="5911387"/>
            <a:ext cx="7265987" cy="715581"/>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25000"/>
              </a:spcBef>
              <a:tabLst>
                <a:tab pos="1714500" algn="r"/>
                <a:tab pos="1816100" algn="l"/>
                <a:tab pos="2197100" algn="l"/>
              </a:tabLst>
            </a:pPr>
            <a:r>
              <a:rPr lang="es-ES" dirty="0"/>
              <a:t>donde	</a:t>
            </a:r>
            <a:r>
              <a:rPr lang="es-ES" i="1" dirty="0"/>
              <a:t>F</a:t>
            </a:r>
            <a:r>
              <a:rPr lang="es-ES" i="1" baseline="-25000" dirty="0"/>
              <a:t>t</a:t>
            </a:r>
            <a:r>
              <a:rPr lang="es-ES" dirty="0"/>
              <a:t>	=	nueva previsión</a:t>
            </a:r>
            <a:endParaRPr lang="es-ES" dirty="0">
              <a:sym typeface="Symbol" charset="0"/>
            </a:endParaRPr>
          </a:p>
          <a:p>
            <a:pPr>
              <a:spcBef>
                <a:spcPct val="25000"/>
              </a:spcBef>
              <a:tabLst>
                <a:tab pos="1714500" algn="r"/>
                <a:tab pos="1816100" algn="l"/>
                <a:tab pos="2197100" algn="l"/>
              </a:tabLst>
            </a:pPr>
            <a:r>
              <a:rPr lang="es-ES" dirty="0">
                <a:sym typeface="Symbol" charset="0"/>
              </a:rPr>
              <a:t>	</a:t>
            </a:r>
            <a:r>
              <a:rPr lang="es-ES" i="1" dirty="0">
                <a:sym typeface="Symbol" charset="0"/>
              </a:rPr>
              <a:t>A</a:t>
            </a:r>
            <a:r>
              <a:rPr lang="es-ES" i="1" baseline="-25000" dirty="0">
                <a:sym typeface="Symbol" charset="0"/>
              </a:rPr>
              <a:t>t</a:t>
            </a:r>
            <a:r>
              <a:rPr lang="es-ES" baseline="-25000" dirty="0">
                <a:sym typeface="Symbol" charset="0"/>
              </a:rPr>
              <a:t> – 1</a:t>
            </a:r>
            <a:r>
              <a:rPr lang="es-ES" dirty="0">
                <a:sym typeface="Symbol" charset="0"/>
              </a:rPr>
              <a:t>	=	demanda real del período previo</a:t>
            </a:r>
          </a:p>
        </p:txBody>
      </p:sp>
    </p:spTree>
    <p:extLst>
      <p:ext uri="{BB962C8B-B14F-4D97-AF65-F5344CB8AC3E}">
        <p14:creationId xmlns:p14="http://schemas.microsoft.com/office/powerpoint/2010/main" val="609377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785104"/>
          </a:xfrm>
          <a:prstGeom prst="rect">
            <a:avLst/>
          </a:prstGeom>
          <a:noFill/>
        </p:spPr>
        <p:txBody>
          <a:bodyPr wrap="square" rtlCol="0">
            <a:spAutoFit/>
          </a:bodyPr>
          <a:lstStyle/>
          <a:p>
            <a:r>
              <a:rPr lang="es-ES" sz="2200" dirty="0"/>
              <a:t>1.1. INTRODUCCIÓN A LA PLANIFICACIÓN Y CONTROL DE LA PRODUCCIÓN </a:t>
            </a:r>
          </a:p>
          <a:p>
            <a:r>
              <a:rPr lang="es-ES" sz="2200" dirty="0"/>
              <a:t>1.2. EL PAPEL DE LAS PREVISIONES EN LA PLANIFICACIÓN DE LA PRODUCCIÓN Y LA CAPACIDAD</a:t>
            </a:r>
          </a:p>
          <a:p>
            <a:r>
              <a:rPr lang="es-ES" sz="2200" dirty="0"/>
              <a:t>1.3. PLANIFICACIÓN DE LA PRODUCCIÓN A MEDIO Y CORTO PLAZO</a:t>
            </a:r>
          </a:p>
          <a:p>
            <a:r>
              <a:rPr lang="es-ES" sz="2200" dirty="0"/>
              <a:t>1.4. PLANIFICACIÓN DE LA CAPACIDAD A MEDIO Y CORTO PLAZO</a:t>
            </a:r>
          </a:p>
          <a:p>
            <a:r>
              <a:rPr lang="es-ES" sz="2200" dirty="0"/>
              <a:t>1.5. FASES DE LA PLANIFICACIÓN Y CONTROL DE LA PRODUCCIÓN</a:t>
            </a:r>
          </a:p>
        </p:txBody>
      </p:sp>
      <p:sp>
        <p:nvSpPr>
          <p:cNvPr id="13" name="CuadroTexto 12">
            <a:extLst>
              <a:ext uri="{FF2B5EF4-FFF2-40B4-BE49-F238E27FC236}">
                <a16:creationId xmlns:a16="http://schemas.microsoft.com/office/drawing/2014/main" id="{1FB7FC6B-7F70-499A-BEF4-32F72C389113}"/>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4" name="Título 1">
            <a:extLst>
              <a:ext uri="{FF2B5EF4-FFF2-40B4-BE49-F238E27FC236}">
                <a16:creationId xmlns:a16="http://schemas.microsoft.com/office/drawing/2014/main" id="{4D81C2A1-8776-4C24-B23F-35B985663EB0}"/>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9323" y="2227555"/>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4.</a:t>
            </a:r>
          </a:p>
          <a:p>
            <a:pPr marL="285750" indent="-285750">
              <a:buFont typeface="Wingdings" panose="05000000000000000000" pitchFamily="2" charset="2"/>
              <a:buChar char="ü"/>
            </a:pPr>
            <a:r>
              <a:rPr lang="es-ES" dirty="0"/>
              <a:t>Dirección de Operaciones. Aspectos tácticos y operativos. (Domínguez Machuca, J.A. y otros) Cap. 1.</a:t>
            </a:r>
          </a:p>
          <a:p>
            <a:pPr marL="285750" indent="-285750">
              <a:buFont typeface="Wingdings" panose="05000000000000000000" pitchFamily="2" charset="2"/>
              <a:buChar char="ü"/>
            </a:pPr>
            <a:r>
              <a:rPr lang="es-ES" dirty="0"/>
              <a:t>La Dirección Estratégica de la Empresa (5ª Ed.). (Guerras Martín, L. A. y Navas López, J. E.) Cap. 1.</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5993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2049535"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DC2EB71A-8911-4376-B4DB-76289E5F39B5}"/>
              </a:ext>
            </a:extLst>
          </p:cNvPr>
          <p:cNvSpPr txBox="1"/>
          <p:nvPr/>
        </p:nvSpPr>
        <p:spPr>
          <a:xfrm>
            <a:off x="0" y="2236511"/>
            <a:ext cx="12191999" cy="1938992"/>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Utilizan un grupo de valores recientes de los datos para realizar una previsión.</a:t>
            </a:r>
          </a:p>
          <a:p>
            <a:pPr marL="285750" indent="-285750" algn="just">
              <a:buFont typeface="Arial" panose="020B0604020202020204" pitchFamily="34" charset="0"/>
              <a:buChar char="•"/>
            </a:pPr>
            <a:endParaRPr lang="es-ES" sz="1200" dirty="0"/>
          </a:p>
          <a:p>
            <a:pPr marL="285750" indent="-285750" algn="just">
              <a:buFont typeface="Arial" panose="020B0604020202020204" pitchFamily="34" charset="0"/>
              <a:buChar char="•"/>
            </a:pPr>
            <a:r>
              <a:rPr lang="es-ES" sz="2400" dirty="0"/>
              <a:t>Las medias móviles son útiles si se puede suponer que las demandas del mercado serán bastante estables a lo largo del tiempo (poca o ninguna tendencia).</a:t>
            </a:r>
          </a:p>
          <a:p>
            <a:pPr marL="285750" indent="-285750" algn="just">
              <a:buFont typeface="Arial" panose="020B0604020202020204" pitchFamily="34" charset="0"/>
              <a:buChar char="•"/>
            </a:pPr>
            <a:endParaRPr lang="es-ES" sz="1200" dirty="0"/>
          </a:p>
          <a:p>
            <a:pPr marL="285750" indent="-285750" algn="just">
              <a:buFont typeface="Arial" panose="020B0604020202020204" pitchFamily="34" charset="0"/>
              <a:buChar char="•"/>
            </a:pPr>
            <a:r>
              <a:rPr lang="es-ES" sz="2400" dirty="0"/>
              <a:t>Esta técnica tiende a suavizar las irregularidades a corto plazo en las series de datos.</a:t>
            </a:r>
          </a:p>
        </p:txBody>
      </p:sp>
      <p:grpSp>
        <p:nvGrpSpPr>
          <p:cNvPr id="6" name="Grupo 5">
            <a:extLst>
              <a:ext uri="{FF2B5EF4-FFF2-40B4-BE49-F238E27FC236}">
                <a16:creationId xmlns:a16="http://schemas.microsoft.com/office/drawing/2014/main" id="{6EB6817A-3038-4141-B185-DB6A11836DE1}"/>
              </a:ext>
            </a:extLst>
          </p:cNvPr>
          <p:cNvGrpSpPr/>
          <p:nvPr/>
        </p:nvGrpSpPr>
        <p:grpSpPr>
          <a:xfrm>
            <a:off x="2067950" y="4500011"/>
            <a:ext cx="8653838" cy="1219834"/>
            <a:chOff x="2452467" y="5257233"/>
            <a:chExt cx="8056098" cy="1219834"/>
          </a:xfrm>
        </p:grpSpPr>
        <p:sp>
          <p:nvSpPr>
            <p:cNvPr id="10" name="CuadroTexto 9">
              <a:extLst>
                <a:ext uri="{FF2B5EF4-FFF2-40B4-BE49-F238E27FC236}">
                  <a16:creationId xmlns:a16="http://schemas.microsoft.com/office/drawing/2014/main" id="{1DAF960E-5E7D-43A8-80AE-B8992D2396EC}"/>
                </a:ext>
              </a:extLst>
            </p:cNvPr>
            <p:cNvSpPr txBox="1"/>
            <p:nvPr/>
          </p:nvSpPr>
          <p:spPr>
            <a:xfrm>
              <a:off x="2452467" y="5522960"/>
              <a:ext cx="2288346" cy="954107"/>
            </a:xfrm>
            <a:prstGeom prst="rect">
              <a:avLst/>
            </a:prstGeom>
            <a:noFill/>
          </p:spPr>
          <p:txBody>
            <a:bodyPr wrap="square" rtlCol="0">
              <a:spAutoFit/>
            </a:bodyPr>
            <a:lstStyle/>
            <a:p>
              <a:r>
                <a:rPr lang="es-ES" sz="2800" b="1" dirty="0"/>
                <a:t>Media móvil = </a:t>
              </a:r>
              <a:endParaRPr lang="es-ES" b="1"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EBD8293-49C0-4878-8444-605A980A6168}"/>
                    </a:ext>
                  </a:extLst>
                </p:cNvPr>
                <p:cNvSpPr txBox="1"/>
                <p:nvPr/>
              </p:nvSpPr>
              <p:spPr>
                <a:xfrm>
                  <a:off x="4740813" y="5257233"/>
                  <a:ext cx="2288346" cy="954107"/>
                </a:xfrm>
                <a:prstGeom prst="rect">
                  <a:avLst/>
                </a:prstGeom>
                <a:noFill/>
              </p:spPr>
              <p:txBody>
                <a:bodyPr wrap="square" rtlCol="0">
                  <a:spAutoFit/>
                </a:bodyPr>
                <a:lstStyle/>
                <a:p>
                  <a14:m>
                    <m:oMath xmlns:m="http://schemas.openxmlformats.org/officeDocument/2006/math">
                      <m:nary>
                        <m:naryPr>
                          <m:chr m:val="∑"/>
                          <m:subHide m:val="on"/>
                          <m:supHide m:val="on"/>
                          <m:ctrlPr>
                            <a:rPr lang="pt-BR" sz="2800" b="1" i="1" smtClean="0">
                              <a:latin typeface="Cambria Math" panose="02040503050406030204" pitchFamily="18" charset="0"/>
                              <a:ea typeface="Cambria Math" panose="02040503050406030204" pitchFamily="18" charset="0"/>
                            </a:rPr>
                          </m:ctrlPr>
                        </m:naryPr>
                        <m:sub/>
                        <m:sup/>
                        <m:e>
                          <m:r>
                            <a:rPr lang="es-ES" sz="2800" b="1" i="0" smtClean="0">
                              <a:latin typeface="Cambria Math" panose="02040503050406030204" pitchFamily="18" charset="0"/>
                              <a:ea typeface="Cambria Math" panose="02040503050406030204" pitchFamily="18" charset="0"/>
                            </a:rPr>
                            <m:t>𝐝𝐞𝐦𝐚𝐧𝐝𝐚</m:t>
                          </m:r>
                          <m:r>
                            <a:rPr lang="es-ES" sz="2800" b="1" i="0" smtClean="0">
                              <a:latin typeface="Cambria Math" panose="02040503050406030204" pitchFamily="18" charset="0"/>
                              <a:ea typeface="Cambria Math" panose="02040503050406030204" pitchFamily="18" charset="0"/>
                            </a:rPr>
                            <m:t> </m:t>
                          </m:r>
                          <m:r>
                            <a:rPr lang="es-ES" sz="2800" b="1" i="0" smtClean="0">
                              <a:latin typeface="Cambria Math" panose="02040503050406030204" pitchFamily="18" charset="0"/>
                              <a:ea typeface="Cambria Math" panose="02040503050406030204" pitchFamily="18" charset="0"/>
                            </a:rPr>
                            <m:t>𝐝𝐞</m:t>
                          </m:r>
                          <m:r>
                            <a:rPr lang="es-ES" sz="2800" b="1" i="0" smtClean="0">
                              <a:latin typeface="Cambria Math" panose="02040503050406030204" pitchFamily="18" charset="0"/>
                              <a:ea typeface="Cambria Math" panose="02040503050406030204" pitchFamily="18" charset="0"/>
                            </a:rPr>
                            <m:t> </m:t>
                          </m:r>
                          <m:r>
                            <a:rPr lang="es-ES" sz="2800" b="1" i="1" smtClean="0">
                              <a:latin typeface="Cambria Math" panose="02040503050406030204" pitchFamily="18" charset="0"/>
                              <a:ea typeface="Cambria Math" panose="02040503050406030204" pitchFamily="18" charset="0"/>
                            </a:rPr>
                            <m:t>𝒏</m:t>
                          </m:r>
                          <m:r>
                            <a:rPr lang="es-ES" sz="2800" b="1" i="1" smtClean="0">
                              <a:latin typeface="Cambria Math" panose="02040503050406030204" pitchFamily="18" charset="0"/>
                              <a:ea typeface="Cambria Math" panose="02040503050406030204" pitchFamily="18" charset="0"/>
                            </a:rPr>
                            <m:t> </m:t>
                          </m:r>
                          <m:r>
                            <a:rPr lang="es-ES" sz="2800" b="1" i="0" smtClean="0">
                              <a:latin typeface="Cambria Math" panose="02040503050406030204" pitchFamily="18" charset="0"/>
                              <a:ea typeface="Cambria Math" panose="02040503050406030204" pitchFamily="18" charset="0"/>
                            </a:rPr>
                            <m:t>𝐩𝐞𝐫</m:t>
                          </m:r>
                          <m:r>
                            <a:rPr lang="es-ES" sz="2800" b="1" i="0" smtClean="0">
                              <a:latin typeface="Cambria Math" panose="02040503050406030204" pitchFamily="18" charset="0"/>
                              <a:ea typeface="Cambria Math" panose="02040503050406030204" pitchFamily="18" charset="0"/>
                            </a:rPr>
                            <m:t>í</m:t>
                          </m:r>
                          <m:r>
                            <a:rPr lang="es-ES" sz="2800" b="1" i="0" smtClean="0">
                              <a:latin typeface="Cambria Math" panose="02040503050406030204" pitchFamily="18" charset="0"/>
                              <a:ea typeface="Cambria Math" panose="02040503050406030204" pitchFamily="18" charset="0"/>
                            </a:rPr>
                            <m:t>𝐨𝐝𝐨𝐬</m:t>
                          </m:r>
                          <m:r>
                            <a:rPr lang="es-ES" sz="2800" b="1" i="0" smtClean="0">
                              <a:latin typeface="Cambria Math" panose="02040503050406030204" pitchFamily="18" charset="0"/>
                              <a:ea typeface="Cambria Math" panose="02040503050406030204" pitchFamily="18" charset="0"/>
                            </a:rPr>
                            <m:t> </m:t>
                          </m:r>
                          <m:r>
                            <a:rPr lang="es-ES" sz="2800" b="1" i="0" smtClean="0">
                              <a:latin typeface="Cambria Math" panose="02040503050406030204" pitchFamily="18" charset="0"/>
                              <a:ea typeface="Cambria Math" panose="02040503050406030204" pitchFamily="18" charset="0"/>
                            </a:rPr>
                            <m:t>𝐚𝐧𝐭𝐞𝐫𝐢𝐨𝐫𝐞𝐬</m:t>
                          </m:r>
                        </m:e>
                      </m:nary>
                    </m:oMath>
                  </a14:m>
                  <a:r>
                    <a:rPr lang="es-ES" sz="2800" b="1" dirty="0">
                      <a:solidFill>
                        <a:schemeClr val="bg1"/>
                      </a:solidFill>
                    </a:rPr>
                    <a:t>M</a:t>
                  </a:r>
                  <a:endParaRPr lang="es-ES" b="1" dirty="0">
                    <a:solidFill>
                      <a:schemeClr val="bg1"/>
                    </a:solidFill>
                  </a:endParaRPr>
                </a:p>
              </p:txBody>
            </p:sp>
          </mc:Choice>
          <mc:Fallback xmlns="">
            <p:sp>
              <p:nvSpPr>
                <p:cNvPr id="11" name="CuadroTexto 10">
                  <a:extLst>
                    <a:ext uri="{FF2B5EF4-FFF2-40B4-BE49-F238E27FC236}">
                      <a16:creationId xmlns:a16="http://schemas.microsoft.com/office/drawing/2014/main" id="{AEBD8293-49C0-4878-8444-605A980A6168}"/>
                    </a:ext>
                  </a:extLst>
                </p:cNvPr>
                <p:cNvSpPr txBox="1">
                  <a:spLocks noRot="1" noChangeAspect="1" noMove="1" noResize="1" noEditPoints="1" noAdjustHandles="1" noChangeArrowheads="1" noChangeShapeType="1" noTextEdit="1"/>
                </p:cNvSpPr>
                <p:nvPr/>
              </p:nvSpPr>
              <p:spPr>
                <a:xfrm>
                  <a:off x="4740813" y="5257233"/>
                  <a:ext cx="2288346" cy="954107"/>
                </a:xfrm>
                <a:prstGeom prst="rect">
                  <a:avLst/>
                </a:prstGeom>
                <a:blipFill>
                  <a:blip r:embed="rId5"/>
                  <a:stretch>
                    <a:fillRect l="-4950" r="-150248" b="-15924"/>
                  </a:stretch>
                </a:blipFill>
              </p:spPr>
              <p:txBody>
                <a:bodyPr/>
                <a:lstStyle/>
                <a:p>
                  <a:r>
                    <a:rPr lang="es-ES">
                      <a:noFill/>
                    </a:rPr>
                    <a:t> </a:t>
                  </a:r>
                </a:p>
              </p:txBody>
            </p:sp>
          </mc:Fallback>
        </mc:AlternateContent>
        <p:cxnSp>
          <p:nvCxnSpPr>
            <p:cNvPr id="4" name="Conector recto 3">
              <a:extLst>
                <a:ext uri="{FF2B5EF4-FFF2-40B4-BE49-F238E27FC236}">
                  <a16:creationId xmlns:a16="http://schemas.microsoft.com/office/drawing/2014/main" id="{D573A00B-B0D3-4C4D-95F7-29795094A494}"/>
                </a:ext>
              </a:extLst>
            </p:cNvPr>
            <p:cNvCxnSpPr>
              <a:cxnSpLocks/>
            </p:cNvCxnSpPr>
            <p:nvPr/>
          </p:nvCxnSpPr>
          <p:spPr>
            <a:xfrm flipV="1">
              <a:off x="4670473" y="5804626"/>
              <a:ext cx="583809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85E26EE-440D-481B-84C6-C96E7D1D7A6B}"/>
                    </a:ext>
                  </a:extLst>
                </p:cNvPr>
                <p:cNvSpPr txBox="1"/>
                <p:nvPr/>
              </p:nvSpPr>
              <p:spPr>
                <a:xfrm>
                  <a:off x="6928337" y="5784570"/>
                  <a:ext cx="1322363"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s-ES" sz="2800" b="1" i="1">
                            <a:latin typeface="Cambria Math" panose="02040503050406030204" pitchFamily="18" charset="0"/>
                            <a:ea typeface="Cambria Math" panose="02040503050406030204" pitchFamily="18" charset="0"/>
                          </a:rPr>
                          <m:t>𝒏</m:t>
                        </m:r>
                      </m:oMath>
                    </m:oMathPara>
                  </a14:m>
                  <a:endParaRPr lang="es-ES" sz="2800" b="1" i="1" dirty="0"/>
                </a:p>
              </p:txBody>
            </p:sp>
          </mc:Choice>
          <mc:Fallback xmlns="">
            <p:sp>
              <p:nvSpPr>
                <p:cNvPr id="5" name="CuadroTexto 4">
                  <a:extLst>
                    <a:ext uri="{FF2B5EF4-FFF2-40B4-BE49-F238E27FC236}">
                      <a16:creationId xmlns:a16="http://schemas.microsoft.com/office/drawing/2014/main" id="{C85E26EE-440D-481B-84C6-C96E7D1D7A6B}"/>
                    </a:ext>
                  </a:extLst>
                </p:cNvPr>
                <p:cNvSpPr txBox="1">
                  <a:spLocks noRot="1" noChangeAspect="1" noMove="1" noResize="1" noEditPoints="1" noAdjustHandles="1" noChangeArrowheads="1" noChangeShapeType="1" noTextEdit="1"/>
                </p:cNvSpPr>
                <p:nvPr/>
              </p:nvSpPr>
              <p:spPr>
                <a:xfrm>
                  <a:off x="6928337" y="5784570"/>
                  <a:ext cx="1322363" cy="523220"/>
                </a:xfrm>
                <a:prstGeom prst="rect">
                  <a:avLst/>
                </a:prstGeom>
                <a:blipFill>
                  <a:blip r:embed="rId6"/>
                  <a:stretch>
                    <a:fillRect/>
                  </a:stretch>
                </a:blipFill>
              </p:spPr>
              <p:txBody>
                <a:bodyPr/>
                <a:lstStyle/>
                <a:p>
                  <a:r>
                    <a:rPr lang="es-ES">
                      <a:noFill/>
                    </a:rPr>
                    <a:t> </a:t>
                  </a:r>
                </a:p>
              </p:txBody>
            </p:sp>
          </mc:Fallback>
        </mc:AlternateContent>
      </p:grpSp>
      <p:sp>
        <p:nvSpPr>
          <p:cNvPr id="14" name="CuadroTexto 13">
            <a:extLst>
              <a:ext uri="{FF2B5EF4-FFF2-40B4-BE49-F238E27FC236}">
                <a16:creationId xmlns:a16="http://schemas.microsoft.com/office/drawing/2014/main" id="{44555E03-49C8-40EC-969B-E4EA1AC530AE}"/>
              </a:ext>
            </a:extLst>
          </p:cNvPr>
          <p:cNvSpPr txBox="1"/>
          <p:nvPr/>
        </p:nvSpPr>
        <p:spPr>
          <a:xfrm>
            <a:off x="0" y="5598447"/>
            <a:ext cx="12191999" cy="1200329"/>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¿Cómo se determina </a:t>
            </a:r>
            <a:r>
              <a:rPr lang="es-ES" sz="2400" i="1" dirty="0"/>
              <a:t>n</a:t>
            </a:r>
            <a:r>
              <a:rPr lang="es-ES" sz="2400" dirty="0"/>
              <a:t>?</a:t>
            </a:r>
          </a:p>
          <a:p>
            <a:pPr marL="800100" lvl="1" indent="-342900" algn="just">
              <a:buFont typeface="Wingdings" panose="05000000000000000000" pitchFamily="2" charset="2"/>
              <a:buChar char="ü"/>
            </a:pPr>
            <a:r>
              <a:rPr lang="es-ES" sz="2400" dirty="0"/>
              <a:t>En períodos de lento crecimiento </a:t>
            </a:r>
            <a:r>
              <a:rPr lang="es-ES" sz="2400" i="1" dirty="0"/>
              <a:t>n</a:t>
            </a:r>
            <a:r>
              <a:rPr lang="es-ES" sz="2400" dirty="0"/>
              <a:t> es grande (más peso a períodos pasados).</a:t>
            </a:r>
          </a:p>
          <a:p>
            <a:pPr marL="800100" lvl="1" indent="-342900" algn="just">
              <a:buFont typeface="Wingdings" panose="05000000000000000000" pitchFamily="2" charset="2"/>
              <a:buChar char="ü"/>
            </a:pPr>
            <a:r>
              <a:rPr lang="es-ES" sz="2400" dirty="0"/>
              <a:t>En períodos con intensas oscilaciones </a:t>
            </a:r>
            <a:r>
              <a:rPr lang="es-ES" sz="2400" i="1" dirty="0"/>
              <a:t>n</a:t>
            </a:r>
            <a:r>
              <a:rPr lang="es-ES" sz="2400" dirty="0"/>
              <a:t> es pequeña (más peso a períodos recientes).</a:t>
            </a:r>
          </a:p>
        </p:txBody>
      </p:sp>
    </p:spTree>
    <p:extLst>
      <p:ext uri="{BB962C8B-B14F-4D97-AF65-F5344CB8AC3E}">
        <p14:creationId xmlns:p14="http://schemas.microsoft.com/office/powerpoint/2010/main" val="265824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2049535"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14" name="Table 1">
            <a:extLst>
              <a:ext uri="{FF2B5EF4-FFF2-40B4-BE49-F238E27FC236}">
                <a16:creationId xmlns:a16="http://schemas.microsoft.com/office/drawing/2014/main" id="{B805A7EA-F382-4AF7-B3A5-61EADAEDFDCA}"/>
              </a:ext>
            </a:extLst>
          </p:cNvPr>
          <p:cNvGraphicFramePr>
            <a:graphicFrameLocks noGrp="1"/>
          </p:cNvGraphicFramePr>
          <p:nvPr>
            <p:extLst>
              <p:ext uri="{D42A27DB-BD31-4B8C-83A1-F6EECF244321}">
                <p14:modId xmlns:p14="http://schemas.microsoft.com/office/powerpoint/2010/main" val="3623196598"/>
              </p:ext>
            </p:extLst>
          </p:nvPr>
        </p:nvGraphicFramePr>
        <p:xfrm>
          <a:off x="4160520" y="2327093"/>
          <a:ext cx="7772400" cy="3962400"/>
        </p:xfrm>
        <a:graphic>
          <a:graphicData uri="http://schemas.openxmlformats.org/drawingml/2006/table">
            <a:tbl>
              <a:tblPr firstRow="1" bandRow="1">
                <a:tableStyleId>{2D5ABB26-0587-4C30-8999-92F81FD0307C}</a:tableStyleId>
              </a:tblPr>
              <a:tblGrid>
                <a:gridCol w="1587500">
                  <a:extLst>
                    <a:ext uri="{9D8B030D-6E8A-4147-A177-3AD203B41FA5}">
                      <a16:colId xmlns:a16="http://schemas.microsoft.com/office/drawing/2014/main" val="20000"/>
                    </a:ext>
                  </a:extLst>
                </a:gridCol>
                <a:gridCol w="2489200">
                  <a:extLst>
                    <a:ext uri="{9D8B030D-6E8A-4147-A177-3AD203B41FA5}">
                      <a16:colId xmlns:a16="http://schemas.microsoft.com/office/drawing/2014/main" val="20001"/>
                    </a:ext>
                  </a:extLst>
                </a:gridCol>
                <a:gridCol w="3695700">
                  <a:extLst>
                    <a:ext uri="{9D8B030D-6E8A-4147-A177-3AD203B41FA5}">
                      <a16:colId xmlns:a16="http://schemas.microsoft.com/office/drawing/2014/main" val="20002"/>
                    </a:ext>
                  </a:extLst>
                </a:gridCol>
              </a:tblGrid>
              <a:tr h="304800">
                <a:tc>
                  <a:txBody>
                    <a:bodyPr/>
                    <a:lstStyle/>
                    <a:p>
                      <a:pPr algn="ctr"/>
                      <a:r>
                        <a:rPr lang="es-ES" sz="1400" b="1" noProof="0" dirty="0">
                          <a:solidFill>
                            <a:schemeClr val="tx1"/>
                          </a:solidFill>
                          <a:latin typeface="Arial"/>
                          <a:cs typeface="Arial"/>
                        </a:rPr>
                        <a:t>MES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VENTAS REALES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MEDIA MÓVIL DE 3 MESES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04800">
                <a:tc>
                  <a:txBody>
                    <a:bodyPr/>
                    <a:lstStyle/>
                    <a:p>
                      <a:r>
                        <a:rPr lang="es-ES" sz="1400" noProof="0" dirty="0">
                          <a:latin typeface="Arial"/>
                          <a:cs typeface="Arial"/>
                        </a:rPr>
                        <a:t>Enero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chemeClr val="tx1"/>
                          </a:solidFill>
                          <a:latin typeface="Arial"/>
                          <a:cs typeface="Arial"/>
                        </a:rPr>
                        <a:t>10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r>
                        <a:rPr lang="es-ES" sz="1400" noProof="0" dirty="0">
                          <a:latin typeface="Arial"/>
                          <a:cs typeface="Arial"/>
                        </a:rPr>
                        <a:t>Febrero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rgbClr val="000000"/>
                          </a:solidFill>
                          <a:latin typeface="Arial"/>
                          <a:cs typeface="Arial"/>
                        </a:rPr>
                        <a:t>12</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r>
                        <a:rPr lang="es-ES" sz="1400" noProof="0" dirty="0">
                          <a:latin typeface="Arial"/>
                          <a:cs typeface="Arial"/>
                        </a:rPr>
                        <a:t>Marzo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rgbClr val="000000"/>
                          </a:solidFill>
                          <a:latin typeface="Arial"/>
                          <a:cs typeface="Arial"/>
                        </a:rPr>
                        <a:t>13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r>
                        <a:rPr lang="es-ES" sz="1400" noProof="0" dirty="0">
                          <a:latin typeface="Arial"/>
                          <a:cs typeface="Arial"/>
                        </a:rPr>
                        <a:t>Abril</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304800">
                <a:tc>
                  <a:txBody>
                    <a:bodyPr/>
                    <a:lstStyle/>
                    <a:p>
                      <a:r>
                        <a:rPr lang="es-ES" sz="1400" noProof="0" dirty="0">
                          <a:latin typeface="Arial"/>
                          <a:cs typeface="Arial"/>
                        </a:rPr>
                        <a:t>Mayo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19</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r>
                        <a:rPr lang="es-ES" sz="1400" noProof="0" dirty="0">
                          <a:latin typeface="Arial"/>
                          <a:cs typeface="Arial"/>
                        </a:rPr>
                        <a:t>Junio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r>
                        <a:rPr lang="es-ES" sz="1400" noProof="0" dirty="0">
                          <a:latin typeface="Arial"/>
                          <a:cs typeface="Arial"/>
                        </a:rPr>
                        <a:t>Julio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r>
                        <a:rPr lang="es-ES" sz="1400" noProof="0" dirty="0">
                          <a:latin typeface="Arial"/>
                          <a:cs typeface="Arial"/>
                        </a:rPr>
                        <a:t>Agosto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30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r>
                        <a:rPr lang="es-ES" sz="1400" noProof="0" dirty="0">
                          <a:latin typeface="Arial"/>
                          <a:cs typeface="Arial"/>
                        </a:rPr>
                        <a:t>Septiembre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9"/>
                  </a:ext>
                </a:extLst>
              </a:tr>
              <a:tr h="304800">
                <a:tc>
                  <a:txBody>
                    <a:bodyPr/>
                    <a:lstStyle/>
                    <a:p>
                      <a:r>
                        <a:rPr lang="es-ES" sz="1400" noProof="0" dirty="0">
                          <a:latin typeface="Arial"/>
                          <a:cs typeface="Arial"/>
                        </a:rPr>
                        <a:t>Octubre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0"/>
                  </a:ext>
                </a:extLst>
              </a:tr>
              <a:tr h="304800">
                <a:tc>
                  <a:txBody>
                    <a:bodyPr/>
                    <a:lstStyle/>
                    <a:p>
                      <a:r>
                        <a:rPr lang="es-ES" sz="1400" noProof="0" dirty="0">
                          <a:latin typeface="Arial"/>
                          <a:cs typeface="Arial"/>
                        </a:rPr>
                        <a:t>Noviembre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r>
                        <a:rPr lang="es-ES" sz="1400" noProof="0" dirty="0">
                          <a:latin typeface="Arial"/>
                          <a:cs typeface="Arial"/>
                        </a:rPr>
                        <a:t>Diciembre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ES" sz="1400" noProof="0" dirty="0">
                          <a:latin typeface="Arial"/>
                          <a:cs typeface="Arial"/>
                        </a:rPr>
                        <a:t>14</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5" name="TextBox 2">
            <a:extLst>
              <a:ext uri="{FF2B5EF4-FFF2-40B4-BE49-F238E27FC236}">
                <a16:creationId xmlns:a16="http://schemas.microsoft.com/office/drawing/2014/main" id="{38E84BEB-1BD3-4CFA-B747-B833437510A1}"/>
              </a:ext>
            </a:extLst>
          </p:cNvPr>
          <p:cNvSpPr txBox="1"/>
          <p:nvPr/>
        </p:nvSpPr>
        <p:spPr>
          <a:xfrm>
            <a:off x="9037320" y="3519306"/>
            <a:ext cx="2178289" cy="307777"/>
          </a:xfrm>
          <a:prstGeom prst="rect">
            <a:avLst/>
          </a:prstGeom>
          <a:noFill/>
        </p:spPr>
        <p:txBody>
          <a:bodyPr wrap="none">
            <a:spAutoFit/>
          </a:bodyPr>
          <a:lstStyle/>
          <a:p>
            <a:pPr fontAlgn="auto">
              <a:spcBef>
                <a:spcPts val="0"/>
              </a:spcBef>
              <a:spcAft>
                <a:spcPts val="0"/>
              </a:spcAft>
              <a:defRPr/>
            </a:pPr>
            <a:r>
              <a:rPr lang="en-US" sz="1400" dirty="0">
                <a:latin typeface="Arial"/>
                <a:ea typeface="+mn-ea"/>
                <a:cs typeface="Arial"/>
              </a:rPr>
              <a:t>(</a:t>
            </a:r>
            <a:r>
              <a:rPr lang="en-US" sz="1400" b="1" dirty="0">
                <a:solidFill>
                  <a:srgbClr val="FF0000"/>
                </a:solidFill>
                <a:latin typeface="Arial"/>
                <a:ea typeface="+mn-ea"/>
                <a:cs typeface="Arial"/>
              </a:rPr>
              <a:t>10</a:t>
            </a:r>
            <a:r>
              <a:rPr lang="en-US" sz="1400" dirty="0">
                <a:latin typeface="Arial"/>
                <a:ea typeface="+mn-ea"/>
                <a:cs typeface="Arial"/>
              </a:rPr>
              <a:t> + </a:t>
            </a:r>
            <a:r>
              <a:rPr lang="en-US" sz="1400" b="1" dirty="0">
                <a:solidFill>
                  <a:schemeClr val="accent4">
                    <a:lumMod val="75000"/>
                  </a:schemeClr>
                </a:solidFill>
                <a:latin typeface="Arial"/>
                <a:ea typeface="+mn-ea"/>
                <a:cs typeface="Arial"/>
              </a:rPr>
              <a:t>12</a:t>
            </a:r>
            <a:r>
              <a:rPr lang="en-US" sz="1400" dirty="0">
                <a:latin typeface="Arial"/>
                <a:ea typeface="+mn-ea"/>
                <a:cs typeface="Arial"/>
              </a:rPr>
              <a:t> + </a:t>
            </a:r>
            <a:r>
              <a:rPr lang="en-US" sz="1400" b="1" dirty="0">
                <a:solidFill>
                  <a:srgbClr val="00B0F0"/>
                </a:solidFill>
                <a:latin typeface="Arial"/>
                <a:ea typeface="+mn-ea"/>
                <a:cs typeface="Arial"/>
              </a:rPr>
              <a:t>13</a:t>
            </a:r>
            <a:r>
              <a:rPr lang="en-US" sz="1400" dirty="0">
                <a:latin typeface="Arial"/>
                <a:ea typeface="+mn-ea"/>
                <a:cs typeface="Arial"/>
              </a:rPr>
              <a:t>) / 3 = 11 </a:t>
            </a:r>
            <a:r>
              <a:rPr lang="en-US" sz="1400" baseline="30000" dirty="0">
                <a:latin typeface="Arial"/>
                <a:ea typeface="+mn-ea"/>
                <a:cs typeface="Arial"/>
              </a:rPr>
              <a:t>2</a:t>
            </a:r>
            <a:r>
              <a:rPr lang="en-US" sz="1400" dirty="0">
                <a:latin typeface="Arial"/>
                <a:ea typeface="+mn-ea"/>
                <a:cs typeface="Arial"/>
              </a:rPr>
              <a:t>/</a:t>
            </a:r>
            <a:r>
              <a:rPr lang="en-US" sz="1400" baseline="-25000" dirty="0">
                <a:latin typeface="Arial"/>
                <a:ea typeface="+mn-ea"/>
                <a:cs typeface="Arial"/>
              </a:rPr>
              <a:t>3</a:t>
            </a:r>
          </a:p>
        </p:txBody>
      </p:sp>
      <p:sp>
        <p:nvSpPr>
          <p:cNvPr id="17" name="TextBox 3">
            <a:extLst>
              <a:ext uri="{FF2B5EF4-FFF2-40B4-BE49-F238E27FC236}">
                <a16:creationId xmlns:a16="http://schemas.microsoft.com/office/drawing/2014/main" id="{CF213686-73C0-4476-B9EB-1889680A51D5}"/>
              </a:ext>
            </a:extLst>
          </p:cNvPr>
          <p:cNvSpPr txBox="1">
            <a:spLocks noChangeArrowheads="1"/>
          </p:cNvSpPr>
          <p:nvPr/>
        </p:nvSpPr>
        <p:spPr bwMode="auto">
          <a:xfrm>
            <a:off x="9037320" y="3830456"/>
            <a:ext cx="21916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(12 + 13 + 16) / 3 = 13 </a:t>
            </a:r>
            <a:r>
              <a:rPr lang="en-US" sz="1400" baseline="30000" dirty="0">
                <a:latin typeface="Arial" charset="0"/>
              </a:rPr>
              <a:t>2</a:t>
            </a:r>
            <a:r>
              <a:rPr lang="en-US" sz="1400" dirty="0">
                <a:latin typeface="Arial" charset="0"/>
              </a:rPr>
              <a:t>/</a:t>
            </a:r>
            <a:r>
              <a:rPr lang="en-US" sz="1400" baseline="-25000" dirty="0">
                <a:latin typeface="Arial" charset="0"/>
              </a:rPr>
              <a:t>3</a:t>
            </a:r>
            <a:endParaRPr lang="en-US" sz="1400" dirty="0">
              <a:latin typeface="Arial" charset="0"/>
            </a:endParaRPr>
          </a:p>
        </p:txBody>
      </p:sp>
      <p:sp>
        <p:nvSpPr>
          <p:cNvPr id="18" name="TextBox 4">
            <a:extLst>
              <a:ext uri="{FF2B5EF4-FFF2-40B4-BE49-F238E27FC236}">
                <a16:creationId xmlns:a16="http://schemas.microsoft.com/office/drawing/2014/main" id="{A3F1E1FE-1D01-40A3-AA28-8C43057BCCA2}"/>
              </a:ext>
            </a:extLst>
          </p:cNvPr>
          <p:cNvSpPr txBox="1">
            <a:spLocks noChangeArrowheads="1"/>
          </p:cNvSpPr>
          <p:nvPr/>
        </p:nvSpPr>
        <p:spPr bwMode="auto">
          <a:xfrm>
            <a:off x="9037320" y="4140018"/>
            <a:ext cx="195758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(13 + 16 + 19) / 3 = 16</a:t>
            </a:r>
          </a:p>
        </p:txBody>
      </p:sp>
      <p:graphicFrame>
        <p:nvGraphicFramePr>
          <p:cNvPr id="19" name="Table 6">
            <a:extLst>
              <a:ext uri="{FF2B5EF4-FFF2-40B4-BE49-F238E27FC236}">
                <a16:creationId xmlns:a16="http://schemas.microsoft.com/office/drawing/2014/main" id="{684F37C3-B27E-456F-A76B-0D4CFCBACAE3}"/>
              </a:ext>
            </a:extLst>
          </p:cNvPr>
          <p:cNvGraphicFramePr>
            <a:graphicFrameLocks noGrp="1"/>
          </p:cNvGraphicFramePr>
          <p:nvPr>
            <p:extLst>
              <p:ext uri="{D42A27DB-BD31-4B8C-83A1-F6EECF244321}">
                <p14:modId xmlns:p14="http://schemas.microsoft.com/office/powerpoint/2010/main" val="3097886060"/>
              </p:ext>
            </p:extLst>
          </p:nvPr>
        </p:nvGraphicFramePr>
        <p:xfrm>
          <a:off x="9037320" y="4455931"/>
          <a:ext cx="2482850" cy="1828800"/>
        </p:xfrm>
        <a:graphic>
          <a:graphicData uri="http://schemas.openxmlformats.org/drawingml/2006/table">
            <a:tbl>
              <a:tblPr firstRow="1" bandRow="1">
                <a:tableStyleId>{2D5ABB26-0587-4C30-8999-92F81FD0307C}</a:tableStyleId>
              </a:tblPr>
              <a:tblGrid>
                <a:gridCol w="2482850">
                  <a:extLst>
                    <a:ext uri="{9D8B030D-6E8A-4147-A177-3AD203B41FA5}">
                      <a16:colId xmlns:a16="http://schemas.microsoft.com/office/drawing/2014/main" val="20000"/>
                    </a:ext>
                  </a:extLst>
                </a:gridCol>
              </a:tblGrid>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(16 + 19 + 23) / 3 = 19 </a:t>
                      </a:r>
                      <a:r>
                        <a:rPr lang="en-US" sz="1400" baseline="30000" dirty="0">
                          <a:solidFill>
                            <a:schemeClr val="tx1"/>
                          </a:solidFill>
                          <a:effectLst/>
                          <a:latin typeface="Arial"/>
                          <a:cs typeface="Arial"/>
                        </a:rPr>
                        <a:t>1</a:t>
                      </a:r>
                      <a:r>
                        <a:rPr lang="en-US" sz="1400" dirty="0">
                          <a:solidFill>
                            <a:schemeClr val="tx1"/>
                          </a:solidFill>
                          <a:effectLst/>
                          <a:latin typeface="Arial"/>
                          <a:cs typeface="Arial"/>
                        </a:rPr>
                        <a:t>/</a:t>
                      </a:r>
                      <a:r>
                        <a:rPr lang="en-US" sz="1400" baseline="-25000" dirty="0">
                          <a:solidFill>
                            <a:schemeClr val="tx1"/>
                          </a:solidFill>
                          <a:effectLst/>
                          <a:latin typeface="Arial"/>
                          <a:cs typeface="Arial"/>
                        </a:rPr>
                        <a:t>3</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(19 + 23 + 26) / 3 = 22 </a:t>
                      </a:r>
                      <a:r>
                        <a:rPr lang="en-US" sz="1400" baseline="30000" dirty="0">
                          <a:solidFill>
                            <a:schemeClr val="tx1"/>
                          </a:solidFill>
                          <a:effectLst/>
                          <a:latin typeface="Arial"/>
                          <a:cs typeface="Arial"/>
                        </a:rPr>
                        <a:t>2</a:t>
                      </a:r>
                      <a:r>
                        <a:rPr lang="en-US" sz="1400" dirty="0">
                          <a:solidFill>
                            <a:schemeClr val="tx1"/>
                          </a:solidFill>
                          <a:effectLst/>
                          <a:latin typeface="Arial"/>
                          <a:cs typeface="Arial"/>
                        </a:rPr>
                        <a:t>/</a:t>
                      </a:r>
                      <a:r>
                        <a:rPr lang="en-US" sz="1400" baseline="-25000" dirty="0">
                          <a:solidFill>
                            <a:schemeClr val="tx1"/>
                          </a:solidFill>
                          <a:effectLst/>
                          <a:latin typeface="Arial"/>
                          <a:cs typeface="Arial"/>
                        </a:rPr>
                        <a:t>3</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(23 + 26 + 30) / 3 = 26 </a:t>
                      </a:r>
                      <a:r>
                        <a:rPr lang="en-US" sz="1400" baseline="30000" dirty="0">
                          <a:solidFill>
                            <a:schemeClr val="tx1"/>
                          </a:solidFill>
                          <a:effectLst/>
                          <a:latin typeface="Arial"/>
                          <a:cs typeface="Arial"/>
                        </a:rPr>
                        <a:t>1</a:t>
                      </a:r>
                      <a:r>
                        <a:rPr lang="en-US" sz="1400" dirty="0">
                          <a:solidFill>
                            <a:schemeClr val="tx1"/>
                          </a:solidFill>
                          <a:effectLst/>
                          <a:latin typeface="Arial"/>
                          <a:cs typeface="Arial"/>
                        </a:rPr>
                        <a:t>/</a:t>
                      </a:r>
                      <a:r>
                        <a:rPr lang="en-US" sz="1400" baseline="-25000" dirty="0">
                          <a:solidFill>
                            <a:schemeClr val="tx1"/>
                          </a:solidFill>
                          <a:effectLst/>
                          <a:latin typeface="Arial"/>
                          <a:cs typeface="Arial"/>
                        </a:rPr>
                        <a:t>3</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(26 + 30 + 28) / 3 = 28</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(30 + 28 + 18) / 3 = 25 </a:t>
                      </a:r>
                      <a:r>
                        <a:rPr lang="en-US" sz="1400" baseline="30000" dirty="0">
                          <a:solidFill>
                            <a:schemeClr val="tx1"/>
                          </a:solidFill>
                          <a:effectLst/>
                          <a:latin typeface="Arial"/>
                          <a:cs typeface="Arial"/>
                        </a:rPr>
                        <a:t>1</a:t>
                      </a:r>
                      <a:r>
                        <a:rPr lang="en-US" sz="1400" dirty="0">
                          <a:solidFill>
                            <a:schemeClr val="tx1"/>
                          </a:solidFill>
                          <a:effectLst/>
                          <a:latin typeface="Arial"/>
                          <a:cs typeface="Arial"/>
                        </a:rPr>
                        <a:t>/</a:t>
                      </a:r>
                      <a:r>
                        <a:rPr lang="en-US" sz="1400" baseline="-25000" dirty="0">
                          <a:solidFill>
                            <a:schemeClr val="tx1"/>
                          </a:solidFill>
                          <a:effectLst/>
                          <a:latin typeface="Arial"/>
                          <a:cs typeface="Arial"/>
                        </a:rPr>
                        <a:t>3</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Arial"/>
                          <a:cs typeface="Arial"/>
                        </a:rPr>
                        <a:t>(28 + 18 + 16) / 3 = 20 </a:t>
                      </a:r>
                      <a:r>
                        <a:rPr lang="en-US" sz="1400" baseline="30000" dirty="0">
                          <a:solidFill>
                            <a:schemeClr val="tx1"/>
                          </a:solidFill>
                          <a:effectLst/>
                          <a:latin typeface="Arial"/>
                          <a:cs typeface="Arial"/>
                        </a:rPr>
                        <a:t>2</a:t>
                      </a:r>
                      <a:r>
                        <a:rPr lang="en-US" sz="1400" dirty="0">
                          <a:solidFill>
                            <a:schemeClr val="tx1"/>
                          </a:solidFill>
                          <a:effectLst/>
                          <a:latin typeface="Arial"/>
                          <a:cs typeface="Arial"/>
                        </a:rPr>
                        <a:t>/</a:t>
                      </a:r>
                      <a:r>
                        <a:rPr lang="en-US" sz="1400" baseline="-25000" dirty="0">
                          <a:solidFill>
                            <a:schemeClr val="tx1"/>
                          </a:solidFill>
                          <a:effectLst/>
                          <a:latin typeface="Arial"/>
                          <a:cs typeface="Arial"/>
                        </a:rPr>
                        <a:t>3</a:t>
                      </a:r>
                    </a:p>
                  </a:txBody>
                  <a:tcPr marL="91407" marR="91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20" name="Group 5">
            <a:extLst>
              <a:ext uri="{FF2B5EF4-FFF2-40B4-BE49-F238E27FC236}">
                <a16:creationId xmlns:a16="http://schemas.microsoft.com/office/drawing/2014/main" id="{E6CC3FA5-44CA-4053-976A-D5282551CD5E}"/>
              </a:ext>
            </a:extLst>
          </p:cNvPr>
          <p:cNvGrpSpPr>
            <a:grpSpLocks/>
          </p:cNvGrpSpPr>
          <p:nvPr/>
        </p:nvGrpSpPr>
        <p:grpSpPr bwMode="auto">
          <a:xfrm>
            <a:off x="6806883" y="2631893"/>
            <a:ext cx="3284537" cy="919163"/>
            <a:chOff x="3331639" y="2133597"/>
            <a:chExt cx="3285061" cy="918636"/>
          </a:xfrm>
        </p:grpSpPr>
        <p:sp>
          <p:nvSpPr>
            <p:cNvPr id="21" name="Freeform 7">
              <a:extLst>
                <a:ext uri="{FF2B5EF4-FFF2-40B4-BE49-F238E27FC236}">
                  <a16:creationId xmlns:a16="http://schemas.microsoft.com/office/drawing/2014/main" id="{7A23F77E-6A08-49CF-A96C-45D0FD56E66D}"/>
                </a:ext>
              </a:extLst>
            </p:cNvPr>
            <p:cNvSpPr/>
            <p:nvPr/>
          </p:nvSpPr>
          <p:spPr>
            <a:xfrm>
              <a:off x="3746042" y="2290670"/>
              <a:ext cx="2002157" cy="761563"/>
            </a:xfrm>
            <a:custGeom>
              <a:avLst/>
              <a:gdLst>
                <a:gd name="connsiteX0" fmla="*/ 0 w 2002367"/>
                <a:gd name="connsiteY0" fmla="*/ 0 h 762000"/>
                <a:gd name="connsiteX1" fmla="*/ 1697567 w 2002367"/>
                <a:gd name="connsiteY1" fmla="*/ 4234 h 762000"/>
                <a:gd name="connsiteX2" fmla="*/ 2002367 w 2002367"/>
                <a:gd name="connsiteY2" fmla="*/ 762000 h 762000"/>
              </a:gdLst>
              <a:ahLst/>
              <a:cxnLst>
                <a:cxn ang="0">
                  <a:pos x="connsiteX0" y="connsiteY0"/>
                </a:cxn>
                <a:cxn ang="0">
                  <a:pos x="connsiteX1" y="connsiteY1"/>
                </a:cxn>
                <a:cxn ang="0">
                  <a:pos x="connsiteX2" y="connsiteY2"/>
                </a:cxn>
              </a:cxnLst>
              <a:rect l="l" t="t" r="r" b="b"/>
              <a:pathLst>
                <a:path w="2002367" h="762000">
                  <a:moveTo>
                    <a:pt x="0" y="0"/>
                  </a:moveTo>
                  <a:lnTo>
                    <a:pt x="1697567" y="4234"/>
                  </a:lnTo>
                  <a:lnTo>
                    <a:pt x="2002367" y="762000"/>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22" name="Freeform 8">
              <a:extLst>
                <a:ext uri="{FF2B5EF4-FFF2-40B4-BE49-F238E27FC236}">
                  <a16:creationId xmlns:a16="http://schemas.microsoft.com/office/drawing/2014/main" id="{13E50BB3-5EF7-4A35-80EF-39912A01B287}"/>
                </a:ext>
              </a:extLst>
            </p:cNvPr>
            <p:cNvSpPr/>
            <p:nvPr/>
          </p:nvSpPr>
          <p:spPr>
            <a:xfrm>
              <a:off x="3746042" y="2590535"/>
              <a:ext cx="2451491" cy="456938"/>
            </a:xfrm>
            <a:custGeom>
              <a:avLst/>
              <a:gdLst>
                <a:gd name="connsiteX0" fmla="*/ 0 w 2451100"/>
                <a:gd name="connsiteY0" fmla="*/ 4233 h 457200"/>
                <a:gd name="connsiteX1" fmla="*/ 2269067 w 2451100"/>
                <a:gd name="connsiteY1" fmla="*/ 0 h 457200"/>
                <a:gd name="connsiteX2" fmla="*/ 2451100 w 2451100"/>
                <a:gd name="connsiteY2" fmla="*/ 457200 h 457200"/>
              </a:gdLst>
              <a:ahLst/>
              <a:cxnLst>
                <a:cxn ang="0">
                  <a:pos x="connsiteX0" y="connsiteY0"/>
                </a:cxn>
                <a:cxn ang="0">
                  <a:pos x="connsiteX1" y="connsiteY1"/>
                </a:cxn>
                <a:cxn ang="0">
                  <a:pos x="connsiteX2" y="connsiteY2"/>
                </a:cxn>
              </a:cxnLst>
              <a:rect l="l" t="t" r="r" b="b"/>
              <a:pathLst>
                <a:path w="2451100" h="457200">
                  <a:moveTo>
                    <a:pt x="0" y="4233"/>
                  </a:moveTo>
                  <a:lnTo>
                    <a:pt x="2269067" y="0"/>
                  </a:lnTo>
                  <a:lnTo>
                    <a:pt x="2451100" y="457200"/>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23" name="Freeform 9">
              <a:extLst>
                <a:ext uri="{FF2B5EF4-FFF2-40B4-BE49-F238E27FC236}">
                  <a16:creationId xmlns:a16="http://schemas.microsoft.com/office/drawing/2014/main" id="{EEF76331-E8AB-4E97-9E67-B3F92AF35435}"/>
                </a:ext>
              </a:extLst>
            </p:cNvPr>
            <p:cNvSpPr/>
            <p:nvPr/>
          </p:nvSpPr>
          <p:spPr>
            <a:xfrm>
              <a:off x="3742867" y="2899920"/>
              <a:ext cx="2873833" cy="147552"/>
            </a:xfrm>
            <a:custGeom>
              <a:avLst/>
              <a:gdLst>
                <a:gd name="connsiteX0" fmla="*/ 0 w 2874433"/>
                <a:gd name="connsiteY0" fmla="*/ 8467 h 148167"/>
                <a:gd name="connsiteX1" fmla="*/ 2823633 w 2874433"/>
                <a:gd name="connsiteY1" fmla="*/ 0 h 148167"/>
                <a:gd name="connsiteX2" fmla="*/ 2874433 w 2874433"/>
                <a:gd name="connsiteY2" fmla="*/ 148167 h 148167"/>
              </a:gdLst>
              <a:ahLst/>
              <a:cxnLst>
                <a:cxn ang="0">
                  <a:pos x="connsiteX0" y="connsiteY0"/>
                </a:cxn>
                <a:cxn ang="0">
                  <a:pos x="connsiteX1" y="connsiteY1"/>
                </a:cxn>
                <a:cxn ang="0">
                  <a:pos x="connsiteX2" y="connsiteY2"/>
                </a:cxn>
              </a:cxnLst>
              <a:rect l="l" t="t" r="r" b="b"/>
              <a:pathLst>
                <a:path w="2874433" h="148167">
                  <a:moveTo>
                    <a:pt x="0" y="8467"/>
                  </a:moveTo>
                  <a:lnTo>
                    <a:pt x="2823633" y="0"/>
                  </a:lnTo>
                  <a:lnTo>
                    <a:pt x="2874433" y="148167"/>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24" name="TextBox 10">
              <a:extLst>
                <a:ext uri="{FF2B5EF4-FFF2-40B4-BE49-F238E27FC236}">
                  <a16:creationId xmlns:a16="http://schemas.microsoft.com/office/drawing/2014/main" id="{0FCF089C-06EB-45FE-9840-E82814D09544}"/>
                </a:ext>
              </a:extLst>
            </p:cNvPr>
            <p:cNvSpPr txBox="1">
              <a:spLocks noChangeArrowheads="1"/>
            </p:cNvSpPr>
            <p:nvPr/>
          </p:nvSpPr>
          <p:spPr bwMode="auto">
            <a:xfrm>
              <a:off x="3331639" y="2133597"/>
              <a:ext cx="38436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FF0000"/>
                  </a:solidFill>
                  <a:latin typeface="Arial" charset="0"/>
                </a:rPr>
                <a:t>10</a:t>
              </a:r>
            </a:p>
          </p:txBody>
        </p:sp>
        <p:sp>
          <p:nvSpPr>
            <p:cNvPr id="25" name="TextBox 11">
              <a:extLst>
                <a:ext uri="{FF2B5EF4-FFF2-40B4-BE49-F238E27FC236}">
                  <a16:creationId xmlns:a16="http://schemas.microsoft.com/office/drawing/2014/main" id="{DB016270-8EC6-4621-B216-DF25EC078670}"/>
                </a:ext>
              </a:extLst>
            </p:cNvPr>
            <p:cNvSpPr txBox="1"/>
            <p:nvPr/>
          </p:nvSpPr>
          <p:spPr>
            <a:xfrm>
              <a:off x="3331639" y="2436636"/>
              <a:ext cx="384236" cy="307798"/>
            </a:xfrm>
            <a:prstGeom prst="rect">
              <a:avLst/>
            </a:prstGeom>
            <a:noFill/>
          </p:spPr>
          <p:txBody>
            <a:bodyPr wrap="none">
              <a:spAutoFit/>
            </a:bodyPr>
            <a:lstStyle/>
            <a:p>
              <a:pPr fontAlgn="auto">
                <a:spcBef>
                  <a:spcPts val="0"/>
                </a:spcBef>
                <a:spcAft>
                  <a:spcPts val="0"/>
                </a:spcAft>
                <a:defRPr/>
              </a:pPr>
              <a:r>
                <a:rPr lang="en-US" sz="1400" b="1" dirty="0">
                  <a:solidFill>
                    <a:schemeClr val="accent4">
                      <a:lumMod val="75000"/>
                    </a:schemeClr>
                  </a:solidFill>
                  <a:latin typeface="Arial"/>
                  <a:ea typeface="+mn-ea"/>
                  <a:cs typeface="Arial"/>
                </a:rPr>
                <a:t>12</a:t>
              </a:r>
            </a:p>
          </p:txBody>
        </p:sp>
        <p:sp>
          <p:nvSpPr>
            <p:cNvPr id="26" name="TextBox 12">
              <a:extLst>
                <a:ext uri="{FF2B5EF4-FFF2-40B4-BE49-F238E27FC236}">
                  <a16:creationId xmlns:a16="http://schemas.microsoft.com/office/drawing/2014/main" id="{8C4CBC54-2996-4401-B544-F0B2C5318A4F}"/>
                </a:ext>
              </a:extLst>
            </p:cNvPr>
            <p:cNvSpPr txBox="1">
              <a:spLocks noChangeArrowheads="1"/>
            </p:cNvSpPr>
            <p:nvPr/>
          </p:nvSpPr>
          <p:spPr bwMode="auto">
            <a:xfrm>
              <a:off x="3331639" y="2740223"/>
              <a:ext cx="38436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00B0F0"/>
                  </a:solidFill>
                  <a:latin typeface="Arial" charset="0"/>
                </a:rPr>
                <a:t>13</a:t>
              </a:r>
            </a:p>
          </p:txBody>
        </p:sp>
      </p:grpSp>
      <p:grpSp>
        <p:nvGrpSpPr>
          <p:cNvPr id="30" name="Grupo 29">
            <a:extLst>
              <a:ext uri="{FF2B5EF4-FFF2-40B4-BE49-F238E27FC236}">
                <a16:creationId xmlns:a16="http://schemas.microsoft.com/office/drawing/2014/main" id="{11AA2248-6854-4036-B9AC-017E37E2B0AE}"/>
              </a:ext>
            </a:extLst>
          </p:cNvPr>
          <p:cNvGrpSpPr/>
          <p:nvPr/>
        </p:nvGrpSpPr>
        <p:grpSpPr>
          <a:xfrm>
            <a:off x="8222139" y="1110689"/>
            <a:ext cx="2503475" cy="914400"/>
            <a:chOff x="4217964" y="760727"/>
            <a:chExt cx="2190136" cy="914400"/>
          </a:xfrm>
          <a:effectLst>
            <a:outerShdw blurRad="50800" dist="38100" dir="2700000" algn="tl" rotWithShape="0">
              <a:prstClr val="black">
                <a:alpha val="40000"/>
              </a:prstClr>
            </a:outerShdw>
          </a:effectLst>
        </p:grpSpPr>
        <p:pic>
          <p:nvPicPr>
            <p:cNvPr id="31" name="Gráfico 30" descr="Pizarra">
              <a:extLst>
                <a:ext uri="{FF2B5EF4-FFF2-40B4-BE49-F238E27FC236}">
                  <a16:creationId xmlns:a16="http://schemas.microsoft.com/office/drawing/2014/main" id="{B8E837E5-451C-4BB1-98E1-5222FA5432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32" name="Text Box 53">
              <a:extLst>
                <a:ext uri="{FF2B5EF4-FFF2-40B4-BE49-F238E27FC236}">
                  <a16:creationId xmlns:a16="http://schemas.microsoft.com/office/drawing/2014/main" id="{B21CA874-7485-4CBE-8D29-ACE2093FD69B}"/>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1.1</a:t>
              </a:r>
            </a:p>
          </p:txBody>
        </p:sp>
      </p:grpSp>
      <p:sp>
        <p:nvSpPr>
          <p:cNvPr id="2" name="Rectángulo 1">
            <a:extLst>
              <a:ext uri="{FF2B5EF4-FFF2-40B4-BE49-F238E27FC236}">
                <a16:creationId xmlns:a16="http://schemas.microsoft.com/office/drawing/2014/main" id="{C7D73E8E-1C0A-4C49-9FE4-9B09A1514308}"/>
              </a:ext>
            </a:extLst>
          </p:cNvPr>
          <p:cNvSpPr/>
          <p:nvPr/>
        </p:nvSpPr>
        <p:spPr>
          <a:xfrm>
            <a:off x="4603" y="3386063"/>
            <a:ext cx="3929487" cy="1938992"/>
          </a:xfrm>
          <a:prstGeom prst="rect">
            <a:avLst/>
          </a:prstGeom>
        </p:spPr>
        <p:txBody>
          <a:bodyPr wrap="square">
            <a:spAutoFit/>
          </a:bodyPr>
          <a:lstStyle/>
          <a:p>
            <a:pPr algn="just"/>
            <a:r>
              <a:rPr lang="es-ES" sz="2400" dirty="0">
                <a:solidFill>
                  <a:srgbClr val="000000"/>
                </a:solidFill>
              </a:rPr>
              <a:t>En la columna central de la tabla se muestran las ventas reales. En la columna de la derecha aparece una media móvil de tres meses (</a:t>
            </a:r>
            <a:r>
              <a:rPr lang="es-ES" sz="2400" i="1" dirty="0">
                <a:solidFill>
                  <a:srgbClr val="000000"/>
                </a:solidFill>
              </a:rPr>
              <a:t>n</a:t>
            </a:r>
            <a:r>
              <a:rPr lang="es-ES" sz="2400" dirty="0">
                <a:solidFill>
                  <a:srgbClr val="000000"/>
                </a:solidFill>
              </a:rPr>
              <a:t> = 3).</a:t>
            </a:r>
          </a:p>
        </p:txBody>
      </p:sp>
      <p:sp>
        <p:nvSpPr>
          <p:cNvPr id="3" name="Rectángulo 2">
            <a:extLst>
              <a:ext uri="{FF2B5EF4-FFF2-40B4-BE49-F238E27FC236}">
                <a16:creationId xmlns:a16="http://schemas.microsoft.com/office/drawing/2014/main" id="{B49AEE9A-C0D0-4611-8262-43BE14DB6035}"/>
              </a:ext>
            </a:extLst>
          </p:cNvPr>
          <p:cNvSpPr/>
          <p:nvPr/>
        </p:nvSpPr>
        <p:spPr>
          <a:xfrm>
            <a:off x="964717" y="6295494"/>
            <a:ext cx="10250892" cy="461665"/>
          </a:xfrm>
          <a:prstGeom prst="rect">
            <a:avLst/>
          </a:prstGeom>
        </p:spPr>
        <p:txBody>
          <a:bodyPr wrap="square">
            <a:spAutoFit/>
          </a:bodyPr>
          <a:lstStyle/>
          <a:p>
            <a:pPr algn="ctr"/>
            <a:r>
              <a:rPr lang="es-ES" sz="2400" dirty="0"/>
              <a:t>Para prever la demanda para el próximo mes de enero = (18 + 16 + 14)/3 = </a:t>
            </a:r>
            <a:r>
              <a:rPr lang="es-ES" sz="2400" b="1" dirty="0"/>
              <a:t>16</a:t>
            </a:r>
          </a:p>
        </p:txBody>
      </p:sp>
    </p:spTree>
    <p:extLst>
      <p:ext uri="{BB962C8B-B14F-4D97-AF65-F5344CB8AC3E}">
        <p14:creationId xmlns:p14="http://schemas.microsoft.com/office/powerpoint/2010/main" val="14095861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2/3*#ppt_w"/>
                                          </p:val>
                                        </p:tav>
                                        <p:tav tm="100000">
                                          <p:val>
                                            <p:strVal val="#ppt_w"/>
                                          </p:val>
                                        </p:tav>
                                      </p:tavLst>
                                    </p:anim>
                                    <p:anim calcmode="lin" valueType="num">
                                      <p:cBhvr>
                                        <p:cTn id="8" dur="1000" fill="hold"/>
                                        <p:tgtEl>
                                          <p:spTgt spid="14"/>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18" presetClass="entr" presetSubtype="6" fill="hold" nodeType="afterEffect">
                                  <p:stCondLst>
                                    <p:cond delay="1000"/>
                                  </p:stCondLst>
                                  <p:childTnLst>
                                    <p:set>
                                      <p:cBhvr>
                                        <p:cTn id="11" dur="1" fill="hold">
                                          <p:stCondLst>
                                            <p:cond delay="0"/>
                                          </p:stCondLst>
                                        </p:cTn>
                                        <p:tgtEl>
                                          <p:spTgt spid="20"/>
                                        </p:tgtEl>
                                        <p:attrNameLst>
                                          <p:attrName>style.visibility</p:attrName>
                                        </p:attrNameLst>
                                      </p:cBhvr>
                                      <p:to>
                                        <p:strVal val="visible"/>
                                      </p:to>
                                    </p:set>
                                    <p:animEffect transition="in" filter="strips(downRight)">
                                      <p:cBhvr>
                                        <p:cTn id="12" dur="1000"/>
                                        <p:tgtEl>
                                          <p:spTgt spid="20"/>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trips(downRight)">
                                      <p:cBhvr>
                                        <p:cTn id="20" dur="1000"/>
                                        <p:tgtEl>
                                          <p:spTgt spid="17"/>
                                        </p:tgtEl>
                                      </p:cBhvr>
                                    </p:animEffect>
                                  </p:childTnLst>
                                </p:cTn>
                              </p:par>
                            </p:childTnLst>
                          </p:cTn>
                        </p:par>
                        <p:par>
                          <p:cTn id="21" fill="hold">
                            <p:stCondLst>
                              <p:cond delay="1000"/>
                            </p:stCondLst>
                            <p:childTnLst>
                              <p:par>
                                <p:cTn id="22" presetID="18" presetClass="entr" presetSubtype="6" fill="hold" grpId="0" nodeType="afterEffect">
                                  <p:stCondLst>
                                    <p:cond delay="1000"/>
                                  </p:stCondLst>
                                  <p:childTnLst>
                                    <p:set>
                                      <p:cBhvr>
                                        <p:cTn id="23" dur="1" fill="hold">
                                          <p:stCondLst>
                                            <p:cond delay="0"/>
                                          </p:stCondLst>
                                        </p:cTn>
                                        <p:tgtEl>
                                          <p:spTgt spid="18"/>
                                        </p:tgtEl>
                                        <p:attrNameLst>
                                          <p:attrName>style.visibility</p:attrName>
                                        </p:attrNameLst>
                                      </p:cBhvr>
                                      <p:to>
                                        <p:strVal val="visible"/>
                                      </p:to>
                                    </p:set>
                                    <p:animEffect transition="in" filter="strips(downRight)">
                                      <p:cBhvr>
                                        <p:cTn id="24" dur="1000"/>
                                        <p:tgtEl>
                                          <p:spTgt spid="18"/>
                                        </p:tgtEl>
                                      </p:cBhvr>
                                    </p:animEffect>
                                  </p:childTnLst>
                                </p:cTn>
                              </p:par>
                            </p:childTnLst>
                          </p:cTn>
                        </p:par>
                        <p:par>
                          <p:cTn id="25" fill="hold">
                            <p:stCondLst>
                              <p:cond delay="3000"/>
                            </p:stCondLst>
                            <p:childTnLst>
                              <p:par>
                                <p:cTn id="26" presetID="18" presetClass="entr" presetSubtype="6" fill="hold" nodeType="afterEffect">
                                  <p:stCondLst>
                                    <p:cond delay="1000"/>
                                  </p:stCondLst>
                                  <p:childTnLst>
                                    <p:set>
                                      <p:cBhvr>
                                        <p:cTn id="27" dur="1" fill="hold">
                                          <p:stCondLst>
                                            <p:cond delay="0"/>
                                          </p:stCondLst>
                                        </p:cTn>
                                        <p:tgtEl>
                                          <p:spTgt spid="19"/>
                                        </p:tgtEl>
                                        <p:attrNameLst>
                                          <p:attrName>style.visibility</p:attrName>
                                        </p:attrNameLst>
                                      </p:cBhvr>
                                      <p:to>
                                        <p:strVal val="visible"/>
                                      </p:to>
                                    </p:set>
                                    <p:animEffect transition="in" filter="strips(downRight)">
                                      <p:cBhvr>
                                        <p:cTn id="28" dur="1000"/>
                                        <p:tgtEl>
                                          <p:spTgt spid="19"/>
                                        </p:tgtEl>
                                      </p:cBhvr>
                                    </p:animEffect>
                                  </p:childTnLst>
                                </p:cTn>
                              </p:par>
                            </p:childTnLst>
                          </p:cTn>
                        </p:par>
                        <p:par>
                          <p:cTn id="29" fill="hold">
                            <p:stCondLst>
                              <p:cond delay="5000"/>
                            </p:stCondLst>
                            <p:childTnLst>
                              <p:par>
                                <p:cTn id="30" presetID="1"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862660"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 </a:t>
            </a:r>
            <a:r>
              <a:rPr lang="es-ES" sz="2800" b="1" u="sng" dirty="0"/>
              <a:t>ponderada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0" name="CuadroTexto 29">
            <a:extLst>
              <a:ext uri="{FF2B5EF4-FFF2-40B4-BE49-F238E27FC236}">
                <a16:creationId xmlns:a16="http://schemas.microsoft.com/office/drawing/2014/main" id="{EAADBED8-5046-4927-A2EF-52AAE4BD8228}"/>
              </a:ext>
            </a:extLst>
          </p:cNvPr>
          <p:cNvSpPr txBox="1"/>
          <p:nvPr/>
        </p:nvSpPr>
        <p:spPr>
          <a:xfrm>
            <a:off x="0" y="2320919"/>
            <a:ext cx="12191999" cy="2616101"/>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Cuando existe una tendencia o patrón detectable se pueden utilizar ponderaciones o pesos para resaltar más los valores recientes.</a:t>
            </a:r>
          </a:p>
          <a:p>
            <a:pPr marL="285750" indent="-285750" algn="just">
              <a:buFont typeface="Arial" panose="020B0604020202020204" pitchFamily="34" charset="0"/>
              <a:buChar char="•"/>
            </a:pPr>
            <a:endParaRPr lang="es-ES" sz="1000" dirty="0"/>
          </a:p>
          <a:p>
            <a:pPr marL="285750" indent="-285750" algn="just">
              <a:buFont typeface="Arial" panose="020B0604020202020204" pitchFamily="34" charset="0"/>
              <a:buChar char="•"/>
            </a:pPr>
            <a:r>
              <a:rPr lang="es-ES" sz="2400" dirty="0"/>
              <a:t>Esta práctica hace que la técnica de previsión sea más sensible a los cambios, porque los períodos más recientes se ponderan con un mayor peso.</a:t>
            </a:r>
          </a:p>
          <a:p>
            <a:pPr marL="285750" indent="-285750" algn="just">
              <a:buFont typeface="Arial" panose="020B0604020202020204" pitchFamily="34" charset="0"/>
              <a:buChar char="•"/>
            </a:pPr>
            <a:endParaRPr lang="es-ES" sz="1000" dirty="0"/>
          </a:p>
          <a:p>
            <a:pPr marL="285750" indent="-285750" algn="just">
              <a:buFont typeface="Arial" panose="020B0604020202020204" pitchFamily="34" charset="0"/>
              <a:buChar char="•"/>
            </a:pPr>
            <a:r>
              <a:rPr lang="es-ES" sz="2400" dirty="0"/>
              <a:t>La elección de las ponderaciones es algo arbitrario (es necesario tener cierta experiencia para poder decidir qué ponderaciones se van a utilizar).</a:t>
            </a:r>
          </a:p>
        </p:txBody>
      </p:sp>
      <p:grpSp>
        <p:nvGrpSpPr>
          <p:cNvPr id="3" name="Grupo 2">
            <a:extLst>
              <a:ext uri="{FF2B5EF4-FFF2-40B4-BE49-F238E27FC236}">
                <a16:creationId xmlns:a16="http://schemas.microsoft.com/office/drawing/2014/main" id="{910F6E70-63CC-487F-BF5F-0C2E30087672}"/>
              </a:ext>
            </a:extLst>
          </p:cNvPr>
          <p:cNvGrpSpPr/>
          <p:nvPr/>
        </p:nvGrpSpPr>
        <p:grpSpPr>
          <a:xfrm>
            <a:off x="-1050415" y="5279937"/>
            <a:ext cx="13098977" cy="966855"/>
            <a:chOff x="-655954" y="5414412"/>
            <a:chExt cx="12219596" cy="966855"/>
          </a:xfrm>
        </p:grpSpPr>
        <p:grpSp>
          <p:nvGrpSpPr>
            <p:cNvPr id="31" name="Grupo 30">
              <a:extLst>
                <a:ext uri="{FF2B5EF4-FFF2-40B4-BE49-F238E27FC236}">
                  <a16:creationId xmlns:a16="http://schemas.microsoft.com/office/drawing/2014/main" id="{E22BE218-8738-48B1-9D8B-47D2A97020A6}"/>
                </a:ext>
              </a:extLst>
            </p:cNvPr>
            <p:cNvGrpSpPr/>
            <p:nvPr/>
          </p:nvGrpSpPr>
          <p:grpSpPr>
            <a:xfrm>
              <a:off x="-655954" y="5414412"/>
              <a:ext cx="12219596" cy="822469"/>
              <a:chOff x="-66621" y="5257233"/>
              <a:chExt cx="10591453" cy="822469"/>
            </a:xfrm>
          </p:grpSpPr>
          <p:sp>
            <p:nvSpPr>
              <p:cNvPr id="32" name="CuadroTexto 31">
                <a:extLst>
                  <a:ext uri="{FF2B5EF4-FFF2-40B4-BE49-F238E27FC236}">
                    <a16:creationId xmlns:a16="http://schemas.microsoft.com/office/drawing/2014/main" id="{E6A831D5-652A-4DEC-AEB0-D4D4CADAE4C0}"/>
                  </a:ext>
                </a:extLst>
              </p:cNvPr>
              <p:cNvSpPr txBox="1"/>
              <p:nvPr/>
            </p:nvSpPr>
            <p:spPr>
              <a:xfrm>
                <a:off x="-66621" y="5522960"/>
                <a:ext cx="4539176" cy="461665"/>
              </a:xfrm>
              <a:prstGeom prst="rect">
                <a:avLst/>
              </a:prstGeom>
              <a:noFill/>
            </p:spPr>
            <p:txBody>
              <a:bodyPr wrap="square" rtlCol="0">
                <a:spAutoFit/>
              </a:bodyPr>
              <a:lstStyle/>
              <a:p>
                <a:pPr algn="ctr"/>
                <a:r>
                  <a:rPr lang="es-ES" sz="2400" b="1" dirty="0"/>
                  <a:t>Media móvil ponderada = </a:t>
                </a:r>
              </a:p>
            </p:txBody>
          </p:sp>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5A2BB6E0-9151-4D84-A97B-BB2AFCB8889D}"/>
                      </a:ext>
                    </a:extLst>
                  </p:cNvPr>
                  <p:cNvSpPr txBox="1"/>
                  <p:nvPr/>
                </p:nvSpPr>
                <p:spPr>
                  <a:xfrm>
                    <a:off x="3667797" y="5257233"/>
                    <a:ext cx="2288346" cy="822469"/>
                  </a:xfrm>
                  <a:prstGeom prst="rect">
                    <a:avLst/>
                  </a:prstGeom>
                  <a:noFill/>
                </p:spPr>
                <p:txBody>
                  <a:bodyPr wrap="square" rtlCol="0">
                    <a:spAutoFit/>
                  </a:bodyPr>
                  <a:lstStyle/>
                  <a:p>
                    <a14:m>
                      <m:oMath xmlns:m="http://schemas.openxmlformats.org/officeDocument/2006/math">
                        <m:nary>
                          <m:naryPr>
                            <m:chr m:val="∑"/>
                            <m:subHide m:val="on"/>
                            <m:supHide m:val="on"/>
                            <m:ctrlPr>
                              <a:rPr lang="pt-BR" sz="2400" b="1" i="1" smtClean="0">
                                <a:latin typeface="Cambria Math" panose="02040503050406030204" pitchFamily="18" charset="0"/>
                                <a:ea typeface="Cambria Math" panose="02040503050406030204" pitchFamily="18" charset="0"/>
                              </a:rPr>
                            </m:ctrlPr>
                          </m:naryPr>
                          <m:sub/>
                          <m:sup/>
                          <m:e>
                            <m:d>
                              <m:dPr>
                                <m:ctrlPr>
                                  <a:rPr lang="es-ES" sz="2400" b="1" i="1" smtClean="0">
                                    <a:latin typeface="Cambria Math" panose="02040503050406030204" pitchFamily="18" charset="0"/>
                                    <a:ea typeface="Cambria Math" panose="02040503050406030204" pitchFamily="18" charset="0"/>
                                  </a:rPr>
                                </m:ctrlPr>
                              </m:dPr>
                              <m:e>
                                <m:r>
                                  <a:rPr lang="es-ES" sz="2400" b="1" i="0" smtClean="0">
                                    <a:latin typeface="Cambria Math" panose="02040503050406030204" pitchFamily="18" charset="0"/>
                                    <a:ea typeface="Cambria Math" panose="02040503050406030204" pitchFamily="18" charset="0"/>
                                  </a:rPr>
                                  <m:t>𝐩𝐨𝐧𝐝𝐞𝐫𝐚𝐜𝐢</m:t>
                                </m:r>
                                <m:r>
                                  <a:rPr lang="es-ES" sz="2400" b="1" i="0" smtClean="0">
                                    <a:latin typeface="Cambria Math" panose="02040503050406030204" pitchFamily="18" charset="0"/>
                                    <a:ea typeface="Cambria Math" panose="02040503050406030204" pitchFamily="18" charset="0"/>
                                  </a:rPr>
                                  <m:t>ó</m:t>
                                </m:r>
                                <m:r>
                                  <a:rPr lang="es-ES" sz="2400" b="1" i="0" smtClean="0">
                                    <a:latin typeface="Cambria Math" panose="02040503050406030204" pitchFamily="18" charset="0"/>
                                    <a:ea typeface="Cambria Math" panose="02040503050406030204" pitchFamily="18" charset="0"/>
                                  </a:rPr>
                                  <m:t>𝐧</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𝐝𝐞𝐥</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𝐩𝐞𝐫</m:t>
                                </m:r>
                                <m:r>
                                  <a:rPr lang="es-ES" sz="2400" b="1" i="0" smtClean="0">
                                    <a:latin typeface="Cambria Math" panose="02040503050406030204" pitchFamily="18" charset="0"/>
                                    <a:ea typeface="Cambria Math" panose="02040503050406030204" pitchFamily="18" charset="0"/>
                                  </a:rPr>
                                  <m:t>í</m:t>
                                </m:r>
                                <m:r>
                                  <a:rPr lang="es-ES" sz="2400" b="1" i="0" smtClean="0">
                                    <a:latin typeface="Cambria Math" panose="02040503050406030204" pitchFamily="18" charset="0"/>
                                    <a:ea typeface="Cambria Math" panose="02040503050406030204" pitchFamily="18" charset="0"/>
                                  </a:rPr>
                                  <m:t>𝐨𝐝𝐨</m:t>
                                </m:r>
                                <m:r>
                                  <a:rPr lang="es-ES" sz="2400" b="1" i="0" smtClean="0">
                                    <a:latin typeface="Cambria Math" panose="02040503050406030204" pitchFamily="18" charset="0"/>
                                    <a:ea typeface="Cambria Math" panose="02040503050406030204" pitchFamily="18" charset="0"/>
                                  </a:rPr>
                                  <m:t> </m:t>
                                </m:r>
                                <m:r>
                                  <a:rPr lang="es-ES" sz="2400" b="1" i="1" smtClean="0">
                                    <a:latin typeface="Cambria Math" panose="02040503050406030204" pitchFamily="18" charset="0"/>
                                    <a:ea typeface="Cambria Math" panose="02040503050406030204" pitchFamily="18" charset="0"/>
                                  </a:rPr>
                                  <m:t>𝒏</m:t>
                                </m:r>
                              </m:e>
                            </m:d>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𝐱</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𝐝𝐞𝐦𝐚𝐧𝐝𝐚</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𝐞𝐧</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𝐞𝐥</m:t>
                            </m:r>
                            <m:r>
                              <a:rPr lang="es-ES" sz="2400" b="1" i="0" smtClean="0">
                                <a:latin typeface="Cambria Math" panose="02040503050406030204" pitchFamily="18" charset="0"/>
                                <a:ea typeface="Cambria Math" panose="02040503050406030204" pitchFamily="18" charset="0"/>
                              </a:rPr>
                              <m:t> </m:t>
                            </m:r>
                            <m:r>
                              <a:rPr lang="es-ES" sz="2400" b="1" i="0" smtClean="0">
                                <a:latin typeface="Cambria Math" panose="02040503050406030204" pitchFamily="18" charset="0"/>
                                <a:ea typeface="Cambria Math" panose="02040503050406030204" pitchFamily="18" charset="0"/>
                              </a:rPr>
                              <m:t>𝐩𝐞𝐫</m:t>
                            </m:r>
                            <m:r>
                              <a:rPr lang="es-ES" sz="2400" b="1" i="0" smtClean="0">
                                <a:latin typeface="Cambria Math" panose="02040503050406030204" pitchFamily="18" charset="0"/>
                                <a:ea typeface="Cambria Math" panose="02040503050406030204" pitchFamily="18" charset="0"/>
                              </a:rPr>
                              <m:t>í</m:t>
                            </m:r>
                            <m:r>
                              <a:rPr lang="es-ES" sz="2400" b="1" i="0" smtClean="0">
                                <a:latin typeface="Cambria Math" panose="02040503050406030204" pitchFamily="18" charset="0"/>
                                <a:ea typeface="Cambria Math" panose="02040503050406030204" pitchFamily="18" charset="0"/>
                              </a:rPr>
                              <m:t>𝐨𝐝𝐨</m:t>
                            </m:r>
                            <m:r>
                              <a:rPr lang="es-ES" sz="2400" b="1" i="0" smtClean="0">
                                <a:latin typeface="Cambria Math" panose="02040503050406030204" pitchFamily="18" charset="0"/>
                                <a:ea typeface="Cambria Math" panose="02040503050406030204" pitchFamily="18" charset="0"/>
                              </a:rPr>
                              <m:t> </m:t>
                            </m:r>
                            <m:r>
                              <a:rPr lang="es-ES" sz="2400" b="1" i="1" smtClean="0">
                                <a:latin typeface="Cambria Math" panose="02040503050406030204" pitchFamily="18" charset="0"/>
                                <a:ea typeface="Cambria Math" panose="02040503050406030204" pitchFamily="18" charset="0"/>
                              </a:rPr>
                              <m:t>𝒏</m:t>
                            </m:r>
                            <m:r>
                              <a:rPr lang="es-ES" sz="2400" b="1" i="0" smtClean="0">
                                <a:latin typeface="Cambria Math" panose="02040503050406030204" pitchFamily="18" charset="0"/>
                                <a:ea typeface="Cambria Math" panose="02040503050406030204" pitchFamily="18" charset="0"/>
                              </a:rPr>
                              <m:t>) </m:t>
                            </m:r>
                          </m:e>
                        </m:nary>
                      </m:oMath>
                    </a14:m>
                    <a:r>
                      <a:rPr lang="es-ES" sz="2400" b="1" dirty="0">
                        <a:solidFill>
                          <a:schemeClr val="bg1"/>
                        </a:solidFill>
                      </a:rPr>
                      <a:t>M</a:t>
                    </a:r>
                  </a:p>
                </p:txBody>
              </p:sp>
            </mc:Choice>
            <mc:Fallback xmlns="">
              <p:sp>
                <p:nvSpPr>
                  <p:cNvPr id="33" name="CuadroTexto 32">
                    <a:extLst>
                      <a:ext uri="{FF2B5EF4-FFF2-40B4-BE49-F238E27FC236}">
                        <a16:creationId xmlns:a16="http://schemas.microsoft.com/office/drawing/2014/main" id="{5A2BB6E0-9151-4D84-A97B-BB2AFCB8889D}"/>
                      </a:ext>
                    </a:extLst>
                  </p:cNvPr>
                  <p:cNvSpPr txBox="1">
                    <a:spLocks noRot="1" noChangeAspect="1" noMove="1" noResize="1" noEditPoints="1" noAdjustHandles="1" noChangeArrowheads="1" noChangeShapeType="1" noTextEdit="1"/>
                  </p:cNvSpPr>
                  <p:nvPr/>
                </p:nvSpPr>
                <p:spPr>
                  <a:xfrm>
                    <a:off x="3667797" y="5257233"/>
                    <a:ext cx="2288346" cy="822469"/>
                  </a:xfrm>
                  <a:prstGeom prst="rect">
                    <a:avLst/>
                  </a:prstGeom>
                  <a:blipFill>
                    <a:blip r:embed="rId5"/>
                    <a:stretch>
                      <a:fillRect l="-16559" t="-72593" r="-203011" b="-66667"/>
                    </a:stretch>
                  </a:blipFill>
                </p:spPr>
                <p:txBody>
                  <a:bodyPr/>
                  <a:lstStyle/>
                  <a:p>
                    <a:r>
                      <a:rPr lang="es-ES">
                        <a:noFill/>
                      </a:rPr>
                      <a:t> </a:t>
                    </a:r>
                  </a:p>
                </p:txBody>
              </p:sp>
            </mc:Fallback>
          </mc:AlternateContent>
          <p:cxnSp>
            <p:nvCxnSpPr>
              <p:cNvPr id="34" name="Conector recto 33">
                <a:extLst>
                  <a:ext uri="{FF2B5EF4-FFF2-40B4-BE49-F238E27FC236}">
                    <a16:creationId xmlns:a16="http://schemas.microsoft.com/office/drawing/2014/main" id="{0CB80A98-DD3D-45CF-8431-530F9EC31EE4}"/>
                  </a:ext>
                </a:extLst>
              </p:cNvPr>
              <p:cNvCxnSpPr>
                <a:cxnSpLocks/>
              </p:cNvCxnSpPr>
              <p:nvPr/>
            </p:nvCxnSpPr>
            <p:spPr>
              <a:xfrm flipV="1">
                <a:off x="3621850" y="5762423"/>
                <a:ext cx="6902982"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8E1B78EC-6AE5-4C09-A6AA-5AC2D401C043}"/>
                    </a:ext>
                  </a:extLst>
                </p:cNvPr>
                <p:cNvSpPr txBox="1"/>
                <p:nvPr/>
              </p:nvSpPr>
              <p:spPr>
                <a:xfrm>
                  <a:off x="6025352" y="5919602"/>
                  <a:ext cx="3118650" cy="461665"/>
                </a:xfrm>
                <a:prstGeom prst="rect">
                  <a:avLst/>
                </a:prstGeom>
                <a:noFill/>
              </p:spPr>
              <p:txBody>
                <a:bodyPr wrap="square" rtlCol="0">
                  <a:spAutoFit/>
                </a:bodyPr>
                <a:lstStyle/>
                <a:p>
                  <a14:m>
                    <m:oMath xmlns:m="http://schemas.openxmlformats.org/officeDocument/2006/math">
                      <m:nary>
                        <m:naryPr>
                          <m:chr m:val="∑"/>
                          <m:subHide m:val="on"/>
                          <m:supHide m:val="on"/>
                          <m:ctrlPr>
                            <a:rPr lang="pt-BR" sz="2400" b="1" i="1" smtClean="0">
                              <a:latin typeface="Cambria Math" panose="02040503050406030204" pitchFamily="18" charset="0"/>
                              <a:ea typeface="Cambria Math" panose="02040503050406030204" pitchFamily="18" charset="0"/>
                            </a:rPr>
                          </m:ctrlPr>
                        </m:naryPr>
                        <m:sub/>
                        <m:sup/>
                        <m:e>
                          <m:r>
                            <a:rPr lang="es-ES" sz="2400" b="1" i="0" smtClean="0">
                              <a:latin typeface="Cambria Math" panose="02040503050406030204" pitchFamily="18" charset="0"/>
                              <a:ea typeface="Cambria Math" panose="02040503050406030204" pitchFamily="18" charset="0"/>
                            </a:rPr>
                            <m:t>𝐩𝐨𝐧𝐝𝐞𝐫𝐚𝐜𝐢𝐨𝐧𝐞𝐬</m:t>
                          </m:r>
                          <m:r>
                            <a:rPr lang="es-ES" sz="2400" b="1" i="0" smtClean="0">
                              <a:latin typeface="Cambria Math" panose="02040503050406030204" pitchFamily="18" charset="0"/>
                              <a:ea typeface="Cambria Math" panose="02040503050406030204" pitchFamily="18" charset="0"/>
                            </a:rPr>
                            <m:t> </m:t>
                          </m:r>
                        </m:e>
                      </m:nary>
                    </m:oMath>
                  </a14:m>
                  <a:r>
                    <a:rPr lang="es-ES" sz="2400" b="1" dirty="0">
                      <a:solidFill>
                        <a:schemeClr val="bg1"/>
                      </a:solidFill>
                    </a:rPr>
                    <a:t>M</a:t>
                  </a:r>
                </a:p>
              </p:txBody>
            </p:sp>
          </mc:Choice>
          <mc:Fallback xmlns="">
            <p:sp>
              <p:nvSpPr>
                <p:cNvPr id="38" name="CuadroTexto 37">
                  <a:extLst>
                    <a:ext uri="{FF2B5EF4-FFF2-40B4-BE49-F238E27FC236}">
                      <a16:creationId xmlns:a16="http://schemas.microsoft.com/office/drawing/2014/main" id="{8E1B78EC-6AE5-4C09-A6AA-5AC2D401C043}"/>
                    </a:ext>
                  </a:extLst>
                </p:cNvPr>
                <p:cNvSpPr txBox="1">
                  <a:spLocks noRot="1" noChangeAspect="1" noMove="1" noResize="1" noEditPoints="1" noAdjustHandles="1" noChangeArrowheads="1" noChangeShapeType="1" noTextEdit="1"/>
                </p:cNvSpPr>
                <p:nvPr/>
              </p:nvSpPr>
              <p:spPr>
                <a:xfrm>
                  <a:off x="6025352" y="5919602"/>
                  <a:ext cx="3118650" cy="461665"/>
                </a:xfrm>
                <a:prstGeom prst="rect">
                  <a:avLst/>
                </a:prstGeom>
                <a:blipFill>
                  <a:blip r:embed="rId6"/>
                  <a:stretch>
                    <a:fillRect l="-14234" t="-130263" b="-194737"/>
                  </a:stretch>
                </a:blipFill>
              </p:spPr>
              <p:txBody>
                <a:bodyPr/>
                <a:lstStyle/>
                <a:p>
                  <a:r>
                    <a:rPr lang="es-ES">
                      <a:noFill/>
                    </a:rPr>
                    <a:t> </a:t>
                  </a:r>
                </a:p>
              </p:txBody>
            </p:sp>
          </mc:Fallback>
        </mc:AlternateContent>
      </p:grpSp>
    </p:spTree>
    <p:extLst>
      <p:ext uri="{BB962C8B-B14F-4D97-AF65-F5344CB8AC3E}">
        <p14:creationId xmlns:p14="http://schemas.microsoft.com/office/powerpoint/2010/main" val="311329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750450"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 </a:t>
            </a:r>
            <a:r>
              <a:rPr lang="es-ES" sz="2800" b="1" u="sng" dirty="0"/>
              <a:t>ponderada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30" name="Table 1">
            <a:extLst>
              <a:ext uri="{FF2B5EF4-FFF2-40B4-BE49-F238E27FC236}">
                <a16:creationId xmlns:a16="http://schemas.microsoft.com/office/drawing/2014/main" id="{89320E19-5AA7-4CEC-9A94-0FD4894A0883}"/>
              </a:ext>
            </a:extLst>
          </p:cNvPr>
          <p:cNvGraphicFramePr>
            <a:graphicFrameLocks noGrp="1"/>
          </p:cNvGraphicFramePr>
          <p:nvPr>
            <p:extLst>
              <p:ext uri="{D42A27DB-BD31-4B8C-83A1-F6EECF244321}">
                <p14:modId xmlns:p14="http://schemas.microsoft.com/office/powerpoint/2010/main" val="1505336426"/>
              </p:ext>
            </p:extLst>
          </p:nvPr>
        </p:nvGraphicFramePr>
        <p:xfrm>
          <a:off x="3673327" y="2375958"/>
          <a:ext cx="7772400" cy="3962400"/>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2387600">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304800">
                <a:tc>
                  <a:txBody>
                    <a:bodyPr/>
                    <a:lstStyle/>
                    <a:p>
                      <a:pPr algn="ctr"/>
                      <a:r>
                        <a:rPr lang="es-ES" sz="1400" b="1" noProof="0" dirty="0">
                          <a:solidFill>
                            <a:schemeClr val="tx1"/>
                          </a:solidFill>
                          <a:latin typeface="Arial"/>
                          <a:cs typeface="Arial"/>
                        </a:rPr>
                        <a:t>MES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VENTAS REALES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MEDIA MÓVIL PONDERADA DE 3 MESES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04800">
                <a:tc>
                  <a:txBody>
                    <a:bodyPr/>
                    <a:lstStyle/>
                    <a:p>
                      <a:r>
                        <a:rPr lang="es-ES" sz="1400" noProof="0" dirty="0">
                          <a:latin typeface="Arial"/>
                          <a:cs typeface="Arial"/>
                        </a:rPr>
                        <a:t>Enero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chemeClr val="tx1"/>
                          </a:solidFill>
                          <a:latin typeface="Arial"/>
                          <a:cs typeface="Arial"/>
                        </a:rPr>
                        <a:t>10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r>
                        <a:rPr lang="es-ES" sz="1400" noProof="0" dirty="0">
                          <a:latin typeface="Arial"/>
                          <a:cs typeface="Arial"/>
                        </a:rPr>
                        <a:t>Febrero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rgbClr val="000000"/>
                          </a:solidFill>
                          <a:latin typeface="Arial"/>
                          <a:cs typeface="Arial"/>
                        </a:rPr>
                        <a:t>12</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r>
                        <a:rPr lang="es-ES" sz="1400" noProof="0" dirty="0">
                          <a:latin typeface="Arial"/>
                          <a:cs typeface="Arial"/>
                        </a:rPr>
                        <a:t>Marzo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b="0" noProof="0" dirty="0">
                          <a:solidFill>
                            <a:srgbClr val="000000"/>
                          </a:solidFill>
                          <a:latin typeface="Arial"/>
                          <a:cs typeface="Arial"/>
                        </a:rPr>
                        <a:t>13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r>
                        <a:rPr lang="es-ES" sz="1400" noProof="0" dirty="0">
                          <a:latin typeface="Arial"/>
                          <a:cs typeface="Arial"/>
                        </a:rPr>
                        <a:t>Abril</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304800">
                <a:tc>
                  <a:txBody>
                    <a:bodyPr/>
                    <a:lstStyle/>
                    <a:p>
                      <a:r>
                        <a:rPr lang="es-ES" sz="1400" noProof="0" dirty="0">
                          <a:latin typeface="Arial"/>
                          <a:cs typeface="Arial"/>
                        </a:rPr>
                        <a:t>Mayo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19</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r>
                        <a:rPr lang="es-ES" sz="1400" noProof="0" dirty="0">
                          <a:latin typeface="Arial"/>
                          <a:cs typeface="Arial"/>
                        </a:rPr>
                        <a:t>Junio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r>
                        <a:rPr lang="es-ES" sz="1400" noProof="0" dirty="0">
                          <a:latin typeface="Arial"/>
                          <a:cs typeface="Arial"/>
                        </a:rPr>
                        <a:t>Julio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r>
                        <a:rPr lang="es-ES" sz="1400" noProof="0" dirty="0">
                          <a:latin typeface="Arial"/>
                          <a:cs typeface="Arial"/>
                        </a:rPr>
                        <a:t>Agosto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30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r>
                        <a:rPr lang="es-ES" sz="1400" noProof="0" dirty="0">
                          <a:latin typeface="Arial"/>
                          <a:cs typeface="Arial"/>
                        </a:rPr>
                        <a:t>Septiembre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28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9"/>
                  </a:ext>
                </a:extLst>
              </a:tr>
              <a:tr h="304800">
                <a:tc>
                  <a:txBody>
                    <a:bodyPr/>
                    <a:lstStyle/>
                    <a:p>
                      <a:r>
                        <a:rPr lang="es-ES" sz="1400" noProof="0" dirty="0">
                          <a:latin typeface="Arial"/>
                          <a:cs typeface="Arial"/>
                        </a:rPr>
                        <a:t>Octubre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0"/>
                  </a:ext>
                </a:extLst>
              </a:tr>
              <a:tr h="304800">
                <a:tc>
                  <a:txBody>
                    <a:bodyPr/>
                    <a:lstStyle/>
                    <a:p>
                      <a:r>
                        <a:rPr lang="es-ES" sz="1400" noProof="0" dirty="0">
                          <a:latin typeface="Arial"/>
                          <a:cs typeface="Arial"/>
                        </a:rPr>
                        <a:t>Noviembre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s-ES" sz="1400" noProof="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r>
                        <a:rPr lang="es-ES" sz="1400" noProof="0" dirty="0">
                          <a:latin typeface="Arial"/>
                          <a:cs typeface="Arial"/>
                        </a:rPr>
                        <a:t>Diciembre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ES" sz="1400" noProof="0" dirty="0">
                          <a:latin typeface="Arial"/>
                          <a:cs typeface="Arial"/>
                        </a:rPr>
                        <a:t>14</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s-ES" sz="1400" noProof="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31" name="Table 14">
            <a:extLst>
              <a:ext uri="{FF2B5EF4-FFF2-40B4-BE49-F238E27FC236}">
                <a16:creationId xmlns:a16="http://schemas.microsoft.com/office/drawing/2014/main" id="{BB28CC17-6572-4DAC-947A-D5F01013E298}"/>
              </a:ext>
            </a:extLst>
          </p:cNvPr>
          <p:cNvGraphicFramePr>
            <a:graphicFrameLocks noGrp="1"/>
          </p:cNvGraphicFramePr>
          <p:nvPr>
            <p:extLst>
              <p:ext uri="{D42A27DB-BD31-4B8C-83A1-F6EECF244321}">
                <p14:modId xmlns:p14="http://schemas.microsoft.com/office/powerpoint/2010/main" val="1489925922"/>
              </p:ext>
            </p:extLst>
          </p:nvPr>
        </p:nvGraphicFramePr>
        <p:xfrm>
          <a:off x="5171927" y="4123796"/>
          <a:ext cx="6658072" cy="2438400"/>
        </p:xfrm>
        <a:graphic>
          <a:graphicData uri="http://schemas.openxmlformats.org/drawingml/2006/table">
            <a:tbl>
              <a:tblPr firstRow="1" bandRow="1">
                <a:tableStyleId>{2D5ABB26-0587-4C30-8999-92F81FD0307C}</a:tableStyleId>
              </a:tblPr>
              <a:tblGrid>
                <a:gridCol w="324138">
                  <a:extLst>
                    <a:ext uri="{9D8B030D-6E8A-4147-A177-3AD203B41FA5}">
                      <a16:colId xmlns:a16="http://schemas.microsoft.com/office/drawing/2014/main" val="20000"/>
                    </a:ext>
                  </a:extLst>
                </a:gridCol>
                <a:gridCol w="979483">
                  <a:extLst>
                    <a:ext uri="{9D8B030D-6E8A-4147-A177-3AD203B41FA5}">
                      <a16:colId xmlns:a16="http://schemas.microsoft.com/office/drawing/2014/main" val="20001"/>
                    </a:ext>
                  </a:extLst>
                </a:gridCol>
                <a:gridCol w="288168">
                  <a:extLst>
                    <a:ext uri="{9D8B030D-6E8A-4147-A177-3AD203B41FA5}">
                      <a16:colId xmlns:a16="http://schemas.microsoft.com/office/drawing/2014/main" val="20002"/>
                    </a:ext>
                  </a:extLst>
                </a:gridCol>
                <a:gridCol w="1320088">
                  <a:extLst>
                    <a:ext uri="{9D8B030D-6E8A-4147-A177-3AD203B41FA5}">
                      <a16:colId xmlns:a16="http://schemas.microsoft.com/office/drawing/2014/main" val="20003"/>
                    </a:ext>
                  </a:extLst>
                </a:gridCol>
                <a:gridCol w="3386670">
                  <a:extLst>
                    <a:ext uri="{9D8B030D-6E8A-4147-A177-3AD203B41FA5}">
                      <a16:colId xmlns:a16="http://schemas.microsoft.com/office/drawing/2014/main" val="20004"/>
                    </a:ext>
                  </a:extLst>
                </a:gridCol>
                <a:gridCol w="359525">
                  <a:extLst>
                    <a:ext uri="{9D8B030D-6E8A-4147-A177-3AD203B41FA5}">
                      <a16:colId xmlns:a16="http://schemas.microsoft.com/office/drawing/2014/main" val="20005"/>
                    </a:ext>
                  </a:extLst>
                </a:gridCol>
              </a:tblGrid>
              <a:tr h="304800">
                <a:tc gridSpan="4">
                  <a:txBody>
                    <a:bodyPr/>
                    <a:lstStyle/>
                    <a:p>
                      <a:pPr algn="ctr"/>
                      <a:r>
                        <a:rPr lang="es-ES" sz="1400" b="1" noProof="0" dirty="0">
                          <a:solidFill>
                            <a:schemeClr val="tx1"/>
                          </a:solidFill>
                          <a:latin typeface="Arial"/>
                          <a:cs typeface="Arial"/>
                        </a:rPr>
                        <a:t>PONDERACIÓN  APLICADA</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s-ES" sz="1400" b="1" noProof="0" dirty="0">
                          <a:solidFill>
                            <a:schemeClr val="tx1"/>
                          </a:solidFill>
                          <a:latin typeface="Arial"/>
                          <a:cs typeface="Arial"/>
                        </a:rPr>
                        <a:t>PERÍODO</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304800">
                <a:tc gridSpan="2">
                  <a:txBody>
                    <a:bodyPr/>
                    <a:lstStyle/>
                    <a:p>
                      <a:endParaRPr lang="es-ES" sz="1400" noProof="0" dirty="0">
                        <a:latin typeface="Arial"/>
                        <a:cs typeface="Arial"/>
                      </a:endParaRPr>
                    </a:p>
                  </a:txBody>
                  <a:tcPr marL="91436" marR="91436" anchor="ctr">
                    <a:lnL w="12700" cap="flat" cmpd="sng" algn="ctr">
                      <a:solidFill>
                        <a:srgbClr val="FFFFFF">
                          <a:lumMod val="75000"/>
                        </a:srgbClr>
                      </a:solidFill>
                      <a:prstDash val="solid"/>
                      <a:round/>
                      <a:headEnd type="none" w="med" len="med"/>
                      <a:tailEnd type="none" w="med" len="med"/>
                    </a:lnL>
                    <a:lnT w="12700" cap="flat" cmpd="sng" algn="ctr">
                      <a:solidFill>
                        <a:srgbClr val="FFFFFF">
                          <a:lumMod val="75000"/>
                        </a:srgbClr>
                      </a:solidFill>
                      <a:prstDash val="solid"/>
                      <a:round/>
                      <a:headEnd type="none" w="med" len="med"/>
                      <a:tailEnd type="none" w="med" len="med"/>
                    </a:lnT>
                    <a:solidFill>
                      <a:schemeClr val="bg1"/>
                    </a:solidFill>
                  </a:tcPr>
                </a:tc>
                <a:tc hMerge="1">
                  <a:txBody>
                    <a:bodyPr/>
                    <a:lstStyle/>
                    <a:p>
                      <a:endParaRPr lang="en-US"/>
                    </a:p>
                  </a:txBody>
                  <a:tcPr/>
                </a:tc>
                <a:tc>
                  <a:txBody>
                    <a:bodyPr/>
                    <a:lstStyle/>
                    <a:p>
                      <a:r>
                        <a:rPr lang="es-ES" sz="1400" b="1" noProof="0" dirty="0">
                          <a:solidFill>
                            <a:srgbClr val="00B0F0"/>
                          </a:solidFill>
                          <a:latin typeface="Arial"/>
                          <a:cs typeface="Arial"/>
                        </a:rPr>
                        <a:t>3</a:t>
                      </a:r>
                    </a:p>
                  </a:txBody>
                  <a:tcPr marL="91436" marR="91436" anchor="ctr">
                    <a:lnT w="12700" cap="flat" cmpd="sng" algn="ctr">
                      <a:solidFill>
                        <a:srgbClr val="FFFFFF">
                          <a:lumMod val="75000"/>
                        </a:srgbClr>
                      </a:solidFill>
                      <a:prstDash val="solid"/>
                      <a:round/>
                      <a:headEnd type="none" w="med" len="med"/>
                      <a:tailEnd type="none" w="med" len="med"/>
                    </a:lnT>
                    <a:solidFill>
                      <a:schemeClr val="bg1"/>
                    </a:solidFill>
                  </a:tcPr>
                </a:tc>
                <a:tc>
                  <a:txBody>
                    <a:bodyPr/>
                    <a:lstStyle/>
                    <a:p>
                      <a:endParaRPr lang="es-ES" sz="1400" noProof="0" dirty="0">
                        <a:latin typeface="Arial"/>
                        <a:cs typeface="Arial"/>
                      </a:endParaRPr>
                    </a:p>
                  </a:txBody>
                  <a:tcPr marL="91436" marR="91436" anchor="ctr">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solidFill>
                      <a:schemeClr val="bg1"/>
                    </a:solidFill>
                  </a:tcPr>
                </a:tc>
                <a:tc gridSpan="2">
                  <a:txBody>
                    <a:bodyPr/>
                    <a:lstStyle/>
                    <a:p>
                      <a:r>
                        <a:rPr lang="es-ES" sz="1400" noProof="0" dirty="0">
                          <a:latin typeface="Arial"/>
                          <a:cs typeface="Arial"/>
                        </a:rPr>
                        <a:t>Último mes</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solidFill>
                      <a:schemeClr val="bg1"/>
                    </a:solidFill>
                  </a:tcPr>
                </a:tc>
                <a:tc hMerge="1">
                  <a:txBody>
                    <a:bodyPr/>
                    <a:lstStyle/>
                    <a:p>
                      <a:endParaRPr lang="en-US"/>
                    </a:p>
                  </a:txBody>
                  <a:tcPr/>
                </a:tc>
                <a:extLst>
                  <a:ext uri="{0D108BD9-81ED-4DB2-BD59-A6C34878D82A}">
                    <a16:rowId xmlns:a16="http://schemas.microsoft.com/office/drawing/2014/main" val="10001"/>
                  </a:ext>
                </a:extLst>
              </a:tr>
              <a:tr h="304800">
                <a:tc gridSpan="2">
                  <a:txBody>
                    <a:bodyPr/>
                    <a:lstStyle/>
                    <a:p>
                      <a:endParaRPr lang="es-ES" sz="1400" noProof="0" dirty="0">
                        <a:latin typeface="Arial"/>
                        <a:cs typeface="Arial"/>
                      </a:endParaRPr>
                    </a:p>
                  </a:txBody>
                  <a:tcPr marL="91436" marR="91436" anchor="ctr">
                    <a:lnL w="12700" cap="flat" cmpd="sng" algn="ctr">
                      <a:solidFill>
                        <a:srgbClr val="FFFFFF">
                          <a:lumMod val="75000"/>
                        </a:srgbClr>
                      </a:solidFill>
                      <a:prstDash val="solid"/>
                      <a:round/>
                      <a:headEnd type="none" w="med" len="med"/>
                      <a:tailEnd type="none" w="med" len="med"/>
                    </a:lnL>
                    <a:solidFill>
                      <a:schemeClr val="bg1"/>
                    </a:solidFill>
                  </a:tcPr>
                </a:tc>
                <a:tc hMerge="1">
                  <a:txBody>
                    <a:bodyPr/>
                    <a:lstStyle/>
                    <a:p>
                      <a:endParaRPr lang="en-US"/>
                    </a:p>
                  </a:txBody>
                  <a:tcPr/>
                </a:tc>
                <a:tc>
                  <a:txBody>
                    <a:bodyPr/>
                    <a:lstStyle/>
                    <a:p>
                      <a:r>
                        <a:rPr lang="es-ES" sz="1400" b="1" noProof="0" dirty="0">
                          <a:solidFill>
                            <a:schemeClr val="accent4">
                              <a:lumMod val="75000"/>
                            </a:schemeClr>
                          </a:solidFill>
                          <a:latin typeface="Arial"/>
                          <a:cs typeface="Arial"/>
                        </a:rPr>
                        <a:t>2</a:t>
                      </a:r>
                    </a:p>
                  </a:txBody>
                  <a:tcPr marL="91436" marR="91436" anchor="ctr">
                    <a:solidFill>
                      <a:schemeClr val="bg1"/>
                    </a:solidFill>
                  </a:tcPr>
                </a:tc>
                <a:tc>
                  <a:txBody>
                    <a:bodyPr/>
                    <a:lstStyle/>
                    <a:p>
                      <a:endParaRPr lang="es-ES" sz="1400" noProof="0" dirty="0">
                        <a:latin typeface="Arial"/>
                        <a:cs typeface="Arial"/>
                      </a:endParaRPr>
                    </a:p>
                  </a:txBody>
                  <a:tcPr marL="91436" marR="91436" anchor="ctr">
                    <a:lnR w="12700" cap="flat" cmpd="sng" algn="ctr">
                      <a:solidFill>
                        <a:srgbClr val="FFFFFF">
                          <a:lumMod val="75000"/>
                        </a:srgbClr>
                      </a:solidFill>
                      <a:prstDash val="solid"/>
                      <a:round/>
                      <a:headEnd type="none" w="med" len="med"/>
                      <a:tailEnd type="none" w="med" len="med"/>
                    </a:lnR>
                    <a:solidFill>
                      <a:schemeClr val="bg1"/>
                    </a:solidFill>
                  </a:tcPr>
                </a:tc>
                <a:tc gridSpan="2">
                  <a:txBody>
                    <a:bodyPr/>
                    <a:lstStyle/>
                    <a:p>
                      <a:r>
                        <a:rPr lang="es-ES" sz="1400" noProof="0" dirty="0">
                          <a:latin typeface="Arial"/>
                          <a:cs typeface="Arial"/>
                        </a:rPr>
                        <a:t>Hace dos meses</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solidFill>
                      <a:schemeClr val="bg1"/>
                    </a:solidFill>
                  </a:tcPr>
                </a:tc>
                <a:tc hMerge="1">
                  <a:txBody>
                    <a:bodyPr/>
                    <a:lstStyle/>
                    <a:p>
                      <a:endParaRPr lang="en-US"/>
                    </a:p>
                  </a:txBody>
                  <a:tcPr/>
                </a:tc>
                <a:extLst>
                  <a:ext uri="{0D108BD9-81ED-4DB2-BD59-A6C34878D82A}">
                    <a16:rowId xmlns:a16="http://schemas.microsoft.com/office/drawing/2014/main" val="10002"/>
                  </a:ext>
                </a:extLst>
              </a:tr>
              <a:tr h="304800">
                <a:tc gridSpan="2">
                  <a:txBody>
                    <a:bodyPr/>
                    <a:lstStyle/>
                    <a:p>
                      <a:endParaRPr lang="es-ES" sz="1400" noProof="0" dirty="0">
                        <a:latin typeface="Arial"/>
                        <a:cs typeface="Arial"/>
                      </a:endParaRPr>
                    </a:p>
                  </a:txBody>
                  <a:tcPr marL="91436" marR="91436" anchor="ctr">
                    <a:lnL w="12700" cap="flat" cmpd="sng" algn="ctr">
                      <a:solidFill>
                        <a:srgbClr val="FFFFFF">
                          <a:lumMod val="75000"/>
                        </a:srgbClr>
                      </a:solidFill>
                      <a:prstDash val="solid"/>
                      <a:round/>
                      <a:headEnd type="none" w="med" len="med"/>
                      <a:tailEnd type="none" w="med" len="med"/>
                    </a:lnL>
                    <a:solidFill>
                      <a:schemeClr val="bg1"/>
                    </a:solidFill>
                  </a:tcPr>
                </a:tc>
                <a:tc hMerge="1">
                  <a:txBody>
                    <a:bodyPr/>
                    <a:lstStyle/>
                    <a:p>
                      <a:endParaRPr lang="en-US"/>
                    </a:p>
                  </a:txBody>
                  <a:tcPr/>
                </a:tc>
                <a:tc>
                  <a:txBody>
                    <a:bodyPr/>
                    <a:lstStyle/>
                    <a:p>
                      <a:r>
                        <a:rPr lang="es-ES" sz="1400" b="1" noProof="0" dirty="0">
                          <a:solidFill>
                            <a:srgbClr val="FF0000"/>
                          </a:solidFill>
                          <a:latin typeface="Arial"/>
                          <a:cs typeface="Arial"/>
                        </a:rPr>
                        <a:t>1</a:t>
                      </a:r>
                    </a:p>
                  </a:txBody>
                  <a:tcPr marL="91436" marR="91436" anchor="ctr">
                    <a:lnB w="12700" cap="flat" cmpd="sng" algn="ctr">
                      <a:solidFill>
                        <a:srgbClr val="000000"/>
                      </a:solidFill>
                      <a:prstDash val="solid"/>
                      <a:round/>
                      <a:headEnd type="none" w="med" len="med"/>
                      <a:tailEnd type="none" w="med" len="med"/>
                    </a:lnB>
                    <a:solidFill>
                      <a:schemeClr val="bg1"/>
                    </a:solidFill>
                  </a:tcPr>
                </a:tc>
                <a:tc>
                  <a:txBody>
                    <a:bodyPr/>
                    <a:lstStyle/>
                    <a:p>
                      <a:endParaRPr lang="es-ES" sz="1400" noProof="0" dirty="0">
                        <a:latin typeface="Arial"/>
                        <a:cs typeface="Arial"/>
                      </a:endParaRPr>
                    </a:p>
                  </a:txBody>
                  <a:tcPr marL="91436" marR="91436" anchor="ctr">
                    <a:lnR w="12700" cap="flat" cmpd="sng" algn="ctr">
                      <a:solidFill>
                        <a:srgbClr val="FFFFFF">
                          <a:lumMod val="75000"/>
                        </a:srgbClr>
                      </a:solidFill>
                      <a:prstDash val="solid"/>
                      <a:round/>
                      <a:headEnd type="none" w="med" len="med"/>
                      <a:tailEnd type="none" w="med" len="med"/>
                    </a:lnR>
                    <a:solidFill>
                      <a:schemeClr val="bg1"/>
                    </a:solidFill>
                  </a:tcPr>
                </a:tc>
                <a:tc gridSpan="2">
                  <a:txBody>
                    <a:bodyPr/>
                    <a:lstStyle/>
                    <a:p>
                      <a:r>
                        <a:rPr lang="es-ES" sz="1400" noProof="0" dirty="0">
                          <a:latin typeface="Arial"/>
                          <a:cs typeface="Arial"/>
                        </a:rPr>
                        <a:t>Hace tres meses</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solidFill>
                      <a:schemeClr val="bg1"/>
                    </a:solidFill>
                  </a:tcPr>
                </a:tc>
                <a:tc hMerge="1">
                  <a:txBody>
                    <a:bodyPr/>
                    <a:lstStyle/>
                    <a:p>
                      <a:endParaRPr lang="en-US"/>
                    </a:p>
                  </a:txBody>
                  <a:tcPr/>
                </a:tc>
                <a:extLst>
                  <a:ext uri="{0D108BD9-81ED-4DB2-BD59-A6C34878D82A}">
                    <a16:rowId xmlns:a16="http://schemas.microsoft.com/office/drawing/2014/main" val="10003"/>
                  </a:ext>
                </a:extLst>
              </a:tr>
              <a:tr h="304800">
                <a:tc gridSpan="2">
                  <a:txBody>
                    <a:bodyPr/>
                    <a:lstStyle/>
                    <a:p>
                      <a:endParaRPr lang="es-ES" sz="1400" noProof="0" dirty="0">
                        <a:latin typeface="Arial"/>
                        <a:cs typeface="Arial"/>
                      </a:endParaRPr>
                    </a:p>
                  </a:txBody>
                  <a:tcPr marL="91436" marR="91436" anchor="ctr">
                    <a:lnL w="12700" cap="flat" cmpd="sng" algn="ctr">
                      <a:solidFill>
                        <a:srgbClr val="FFFFFF">
                          <a:lumMod val="75000"/>
                        </a:srgbClr>
                      </a:solidFill>
                      <a:prstDash val="solid"/>
                      <a:round/>
                      <a:headEnd type="none" w="med" len="med"/>
                      <a:tailEnd type="none" w="med" len="med"/>
                    </a:lnL>
                    <a:solidFill>
                      <a:schemeClr val="bg1"/>
                    </a:solidFill>
                  </a:tcPr>
                </a:tc>
                <a:tc hMerge="1">
                  <a:txBody>
                    <a:bodyPr/>
                    <a:lstStyle/>
                    <a:p>
                      <a:endParaRPr lang="en-US"/>
                    </a:p>
                  </a:txBody>
                  <a:tcPr/>
                </a:tc>
                <a:tc>
                  <a:txBody>
                    <a:bodyPr/>
                    <a:lstStyle/>
                    <a:p>
                      <a:r>
                        <a:rPr lang="es-ES" sz="1400" noProof="0" dirty="0">
                          <a:latin typeface="Arial"/>
                          <a:cs typeface="Arial"/>
                        </a:rPr>
                        <a:t>6</a:t>
                      </a:r>
                    </a:p>
                  </a:txBody>
                  <a:tcPr marL="91436" marR="91436" anchor="ctr">
                    <a:lnT w="12700" cap="flat" cmpd="sng" algn="ctr">
                      <a:solidFill>
                        <a:srgbClr val="000000"/>
                      </a:solidFill>
                      <a:prstDash val="solid"/>
                      <a:round/>
                      <a:headEnd type="none" w="med" len="med"/>
                      <a:tailEnd type="none" w="med" len="med"/>
                    </a:lnT>
                    <a:solidFill>
                      <a:schemeClr val="bg1"/>
                    </a:solidFill>
                  </a:tcPr>
                </a:tc>
                <a:tc>
                  <a:txBody>
                    <a:bodyPr/>
                    <a:lstStyle/>
                    <a:p>
                      <a:endParaRPr lang="es-ES" sz="1400" noProof="0" dirty="0">
                        <a:latin typeface="Arial"/>
                        <a:cs typeface="Arial"/>
                      </a:endParaRPr>
                    </a:p>
                  </a:txBody>
                  <a:tcPr marL="91436" marR="91436" anchor="ctr">
                    <a:lnR w="12700" cap="flat" cmpd="sng" algn="ctr">
                      <a:solidFill>
                        <a:srgbClr val="FFFFFF">
                          <a:lumMod val="75000"/>
                        </a:srgbClr>
                      </a:solidFill>
                      <a:prstDash val="solid"/>
                      <a:round/>
                      <a:headEnd type="none" w="med" len="med"/>
                      <a:tailEnd type="none" w="med" len="med"/>
                    </a:lnR>
                    <a:solidFill>
                      <a:schemeClr val="bg1"/>
                    </a:solidFill>
                  </a:tcPr>
                </a:tc>
                <a:tc gridSpan="2">
                  <a:txBody>
                    <a:bodyPr/>
                    <a:lstStyle/>
                    <a:p>
                      <a:r>
                        <a:rPr lang="es-ES" sz="1400" noProof="0" dirty="0">
                          <a:latin typeface="Arial"/>
                          <a:cs typeface="Arial"/>
                        </a:rPr>
                        <a:t>Suma de ponderaciones</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solidFill>
                      <a:schemeClr val="bg1"/>
                    </a:solidFill>
                  </a:tcPr>
                </a:tc>
                <a:tc hMerge="1">
                  <a:txBody>
                    <a:bodyPr/>
                    <a:lstStyle/>
                    <a:p>
                      <a:endParaRPr lang="en-US"/>
                    </a:p>
                  </a:txBody>
                  <a:tcPr/>
                </a:tc>
                <a:extLst>
                  <a:ext uri="{0D108BD9-81ED-4DB2-BD59-A6C34878D82A}">
                    <a16:rowId xmlns:a16="http://schemas.microsoft.com/office/drawing/2014/main" val="10004"/>
                  </a:ext>
                </a:extLst>
              </a:tr>
              <a:tr h="304800">
                <a:tc gridSpan="6">
                  <a:txBody>
                    <a:bodyPr/>
                    <a:lstStyle/>
                    <a:p>
                      <a:r>
                        <a:rPr lang="es-ES" sz="1400" noProof="0" dirty="0">
                          <a:latin typeface="Arial"/>
                          <a:cs typeface="Arial"/>
                        </a:rPr>
                        <a:t>Previsión para abril =</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04800">
                <a:tc gridSpan="6">
                  <a:txBody>
                    <a:bodyPr/>
                    <a:lstStyle/>
                    <a:p>
                      <a:pPr algn="ctr"/>
                      <a:r>
                        <a:rPr lang="es-ES" sz="1400" b="0" noProof="0" dirty="0">
                          <a:solidFill>
                            <a:schemeClr val="tx1"/>
                          </a:solidFill>
                          <a:latin typeface="Arial"/>
                          <a:cs typeface="Arial"/>
                        </a:rPr>
                        <a:t>(</a:t>
                      </a:r>
                      <a:r>
                        <a:rPr lang="es-ES" sz="1400" b="1" noProof="0" dirty="0">
                          <a:solidFill>
                            <a:srgbClr val="00B0F0"/>
                          </a:solidFill>
                          <a:latin typeface="Arial"/>
                          <a:cs typeface="Arial"/>
                        </a:rPr>
                        <a:t>3</a:t>
                      </a:r>
                      <a:r>
                        <a:rPr lang="es-ES" sz="1400" noProof="0" dirty="0">
                          <a:latin typeface="Arial"/>
                          <a:cs typeface="Arial"/>
                        </a:rPr>
                        <a:t> x Ventas último mes) + (</a:t>
                      </a:r>
                      <a:r>
                        <a:rPr lang="es-ES" sz="1400" b="1" noProof="0" dirty="0">
                          <a:solidFill>
                            <a:schemeClr val="accent4">
                              <a:lumMod val="50000"/>
                            </a:schemeClr>
                          </a:solidFill>
                          <a:latin typeface="Arial"/>
                          <a:cs typeface="Arial"/>
                        </a:rPr>
                        <a:t>2</a:t>
                      </a:r>
                      <a:r>
                        <a:rPr lang="es-ES" sz="1400" noProof="0" dirty="0">
                          <a:latin typeface="Arial"/>
                          <a:cs typeface="Arial"/>
                        </a:rPr>
                        <a:t> x Ventas hace 2 meses) + (</a:t>
                      </a:r>
                      <a:r>
                        <a:rPr lang="es-ES" sz="1400" b="1" noProof="0" dirty="0">
                          <a:solidFill>
                            <a:srgbClr val="FF0000"/>
                          </a:solidFill>
                          <a:latin typeface="Arial"/>
                          <a:cs typeface="Arial"/>
                        </a:rPr>
                        <a:t>1</a:t>
                      </a:r>
                      <a:r>
                        <a:rPr lang="es-ES" sz="1400" noProof="0" dirty="0">
                          <a:solidFill>
                            <a:srgbClr val="FF0000"/>
                          </a:solidFill>
                          <a:latin typeface="Arial"/>
                          <a:cs typeface="Arial"/>
                        </a:rPr>
                        <a:t> </a:t>
                      </a:r>
                      <a:r>
                        <a:rPr lang="es-ES" sz="1400" noProof="0" dirty="0">
                          <a:latin typeface="Arial"/>
                          <a:cs typeface="Arial"/>
                        </a:rPr>
                        <a:t>x Ventas hace 3 meses)</a:t>
                      </a:r>
                    </a:p>
                  </a:txBody>
                  <a:tcPr marL="91436" marR="91436"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04800">
                <a:tc>
                  <a:txBody>
                    <a:bodyPr/>
                    <a:lstStyle/>
                    <a:p>
                      <a:endParaRPr lang="es-ES" sz="1400" noProof="0" dirty="0">
                        <a:latin typeface="Arial"/>
                        <a:cs typeface="Arial"/>
                      </a:endParaRPr>
                    </a:p>
                  </a:txBody>
                  <a:tcPr marL="91436" marR="91436" anchor="ctr">
                    <a:lnL w="12700" cap="flat" cmpd="sng" algn="ctr">
                      <a:solidFill>
                        <a:srgbClr val="FFFFFF">
                          <a:lumMod val="75000"/>
                        </a:srgbClr>
                      </a:solidFill>
                      <a:prstDash val="solid"/>
                      <a:round/>
                      <a:headEnd type="none" w="med" len="med"/>
                      <a:tailEnd type="none" w="med" len="med"/>
                    </a:lnL>
                    <a:lnB w="12700" cap="flat" cmpd="sng" algn="ctr">
                      <a:solidFill>
                        <a:srgbClr val="FFFFFF">
                          <a:lumMod val="75000"/>
                        </a:srgbClr>
                      </a:solidFill>
                      <a:prstDash val="solid"/>
                      <a:round/>
                      <a:headEnd type="none" w="med" len="med"/>
                      <a:tailEnd type="none" w="med" len="med"/>
                    </a:lnB>
                    <a:solidFill>
                      <a:schemeClr val="bg1"/>
                    </a:solidFill>
                  </a:tcPr>
                </a:tc>
                <a:tc gridSpan="4">
                  <a:txBody>
                    <a:bodyPr/>
                    <a:lstStyle/>
                    <a:p>
                      <a:pPr algn="ctr"/>
                      <a:r>
                        <a:rPr lang="es-ES" sz="1400" noProof="0" dirty="0">
                          <a:latin typeface="Arial"/>
                          <a:cs typeface="Arial"/>
                        </a:rPr>
                        <a:t>6 (suma de ponderaciones)</a:t>
                      </a:r>
                    </a:p>
                  </a:txBody>
                  <a:tcPr marL="91436" marR="91436" anchor="ct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s-ES" sz="1400" noProof="0" dirty="0">
                        <a:latin typeface="Arial"/>
                        <a:cs typeface="Arial"/>
                      </a:endParaRPr>
                    </a:p>
                  </a:txBody>
                  <a:tcPr marL="91436" marR="91436" anchor="ctr">
                    <a:lnR w="12700" cap="flat" cmpd="sng" algn="ctr">
                      <a:solidFill>
                        <a:srgbClr val="FFFFFF">
                          <a:lumMod val="75000"/>
                        </a:srgbClr>
                      </a:solidFill>
                      <a:prstDash val="solid"/>
                      <a:round/>
                      <a:headEnd type="none" w="med" len="med"/>
                      <a:tailEnd type="none" w="med" len="med"/>
                    </a:lnR>
                    <a:lnB w="12700" cap="flat" cmpd="sng" algn="ctr">
                      <a:solidFill>
                        <a:srgbClr val="FFFFFF">
                          <a:lumMod val="7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pSp>
        <p:nvGrpSpPr>
          <p:cNvPr id="32" name="Group 3">
            <a:extLst>
              <a:ext uri="{FF2B5EF4-FFF2-40B4-BE49-F238E27FC236}">
                <a16:creationId xmlns:a16="http://schemas.microsoft.com/office/drawing/2014/main" id="{D4EA7E1A-74AE-40AF-BC94-A49F09805CF5}"/>
              </a:ext>
            </a:extLst>
          </p:cNvPr>
          <p:cNvGrpSpPr>
            <a:grpSpLocks/>
          </p:cNvGrpSpPr>
          <p:nvPr/>
        </p:nvGrpSpPr>
        <p:grpSpPr bwMode="auto">
          <a:xfrm>
            <a:off x="5542672" y="4600135"/>
            <a:ext cx="4009292" cy="1378634"/>
            <a:chOff x="2605974" y="4047934"/>
            <a:chExt cx="3504812" cy="1471926"/>
          </a:xfrm>
        </p:grpSpPr>
        <p:cxnSp>
          <p:nvCxnSpPr>
            <p:cNvPr id="33" name="Straight Arrow Connector 19">
              <a:extLst>
                <a:ext uri="{FF2B5EF4-FFF2-40B4-BE49-F238E27FC236}">
                  <a16:creationId xmlns:a16="http://schemas.microsoft.com/office/drawing/2014/main" id="{10D5D4F1-5046-4289-8585-0BC04F1F19C1}"/>
                </a:ext>
              </a:extLst>
            </p:cNvPr>
            <p:cNvCxnSpPr>
              <a:cxnSpLocks/>
            </p:cNvCxnSpPr>
            <p:nvPr/>
          </p:nvCxnSpPr>
          <p:spPr>
            <a:xfrm flipH="1">
              <a:off x="2605974" y="4047934"/>
              <a:ext cx="820222" cy="1456906"/>
            </a:xfrm>
            <a:prstGeom prst="straightConnector1">
              <a:avLst/>
            </a:pr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21">
              <a:extLst>
                <a:ext uri="{FF2B5EF4-FFF2-40B4-BE49-F238E27FC236}">
                  <a16:creationId xmlns:a16="http://schemas.microsoft.com/office/drawing/2014/main" id="{9BBC1463-241D-4628-9375-5F854F112EBB}"/>
                </a:ext>
              </a:extLst>
            </p:cNvPr>
            <p:cNvCxnSpPr>
              <a:cxnSpLocks/>
            </p:cNvCxnSpPr>
            <p:nvPr/>
          </p:nvCxnSpPr>
          <p:spPr>
            <a:xfrm>
              <a:off x="3614376" y="4371534"/>
              <a:ext cx="626620" cy="1089466"/>
            </a:xfrm>
            <a:prstGeom prst="straightConnector1">
              <a:avLst/>
            </a:pr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23">
              <a:extLst>
                <a:ext uri="{FF2B5EF4-FFF2-40B4-BE49-F238E27FC236}">
                  <a16:creationId xmlns:a16="http://schemas.microsoft.com/office/drawing/2014/main" id="{92E49E22-00DA-4B8B-9A6A-A00998FC1975}"/>
                </a:ext>
              </a:extLst>
            </p:cNvPr>
            <p:cNvCxnSpPr>
              <a:cxnSpLocks/>
            </p:cNvCxnSpPr>
            <p:nvPr/>
          </p:nvCxnSpPr>
          <p:spPr>
            <a:xfrm>
              <a:off x="3614376" y="4693779"/>
              <a:ext cx="2496410" cy="826081"/>
            </a:xfrm>
            <a:prstGeom prst="straightConnector1">
              <a:avLst/>
            </a:pr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38" name="Group 4">
            <a:extLst>
              <a:ext uri="{FF2B5EF4-FFF2-40B4-BE49-F238E27FC236}">
                <a16:creationId xmlns:a16="http://schemas.microsoft.com/office/drawing/2014/main" id="{9338C9CD-D654-4436-AF30-1521A07C9167}"/>
              </a:ext>
            </a:extLst>
          </p:cNvPr>
          <p:cNvGrpSpPr>
            <a:grpSpLocks/>
          </p:cNvGrpSpPr>
          <p:nvPr/>
        </p:nvGrpSpPr>
        <p:grpSpPr bwMode="auto">
          <a:xfrm>
            <a:off x="6023357" y="2684992"/>
            <a:ext cx="5009806" cy="1190957"/>
            <a:chOff x="3035306" y="2137830"/>
            <a:chExt cx="5009989" cy="1190860"/>
          </a:xfrm>
        </p:grpSpPr>
        <p:sp>
          <p:nvSpPr>
            <p:cNvPr id="41" name="TextBox 2">
              <a:extLst>
                <a:ext uri="{FF2B5EF4-FFF2-40B4-BE49-F238E27FC236}">
                  <a16:creationId xmlns:a16="http://schemas.microsoft.com/office/drawing/2014/main" id="{B533FD79-9F91-4610-9E9F-C89D6C8DD50B}"/>
                </a:ext>
              </a:extLst>
            </p:cNvPr>
            <p:cNvSpPr txBox="1"/>
            <p:nvPr/>
          </p:nvSpPr>
          <p:spPr>
            <a:xfrm>
              <a:off x="4939845" y="3020938"/>
              <a:ext cx="3105450" cy="307752"/>
            </a:xfrm>
            <a:prstGeom prst="rect">
              <a:avLst/>
            </a:prstGeom>
            <a:noFill/>
          </p:spPr>
          <p:txBody>
            <a:bodyPr wrap="none">
              <a:spAutoFit/>
            </a:bodyPr>
            <a:lstStyle/>
            <a:p>
              <a:pPr fontAlgn="auto">
                <a:spcBef>
                  <a:spcPts val="0"/>
                </a:spcBef>
                <a:spcAft>
                  <a:spcPts val="0"/>
                </a:spcAft>
                <a:defRPr/>
              </a:pPr>
              <a:r>
                <a:rPr lang="en-US" sz="1400" dirty="0">
                  <a:latin typeface="Arial"/>
                  <a:ea typeface="+mn-ea"/>
                  <a:cs typeface="Arial"/>
                </a:rPr>
                <a:t>[(3 x </a:t>
              </a:r>
              <a:r>
                <a:rPr lang="en-US" sz="1400" b="1" dirty="0">
                  <a:solidFill>
                    <a:srgbClr val="00B0F0"/>
                  </a:solidFill>
                  <a:latin typeface="Arial"/>
                  <a:ea typeface="+mn-ea"/>
                  <a:cs typeface="Arial"/>
                </a:rPr>
                <a:t>13</a:t>
              </a:r>
              <a:r>
                <a:rPr lang="en-US" sz="1400" dirty="0">
                  <a:latin typeface="Arial"/>
                  <a:ea typeface="+mn-ea"/>
                  <a:cs typeface="Arial"/>
                </a:rPr>
                <a:t>) + (2 x </a:t>
              </a:r>
              <a:r>
                <a:rPr lang="en-US" sz="1400" b="1" dirty="0">
                  <a:solidFill>
                    <a:schemeClr val="accent4">
                      <a:lumMod val="75000"/>
                    </a:schemeClr>
                  </a:solidFill>
                  <a:latin typeface="Arial"/>
                  <a:ea typeface="+mn-ea"/>
                  <a:cs typeface="Arial"/>
                </a:rPr>
                <a:t>12</a:t>
              </a:r>
              <a:r>
                <a:rPr lang="en-US" sz="1400" dirty="0">
                  <a:latin typeface="Arial"/>
                  <a:ea typeface="+mn-ea"/>
                  <a:cs typeface="Arial"/>
                </a:rPr>
                <a:t>) + (</a:t>
              </a:r>
              <a:r>
                <a:rPr lang="en-US" sz="1400" b="1" dirty="0">
                  <a:solidFill>
                    <a:srgbClr val="FF0000"/>
                  </a:solidFill>
                  <a:latin typeface="Arial"/>
                  <a:ea typeface="+mn-ea"/>
                  <a:cs typeface="Arial"/>
                </a:rPr>
                <a:t>10</a:t>
              </a:r>
              <a:r>
                <a:rPr lang="en-US" sz="1400" dirty="0">
                  <a:latin typeface="Arial"/>
                  <a:ea typeface="+mn-ea"/>
                  <a:cs typeface="Arial"/>
                </a:rPr>
                <a:t>)] / 6 = 12 </a:t>
              </a:r>
              <a:r>
                <a:rPr lang="en-US" sz="1400" baseline="30000" dirty="0">
                  <a:latin typeface="Arial"/>
                  <a:ea typeface="+mn-ea"/>
                  <a:cs typeface="Arial"/>
                </a:rPr>
                <a:t>1</a:t>
              </a:r>
              <a:r>
                <a:rPr lang="en-US" sz="1400" dirty="0">
                  <a:latin typeface="Arial"/>
                  <a:ea typeface="+mn-ea"/>
                  <a:cs typeface="Arial"/>
                </a:rPr>
                <a:t>/</a:t>
              </a:r>
              <a:r>
                <a:rPr lang="en-US" sz="1400" baseline="-25000" dirty="0">
                  <a:latin typeface="Arial"/>
                  <a:ea typeface="+mn-ea"/>
                  <a:cs typeface="Arial"/>
                </a:rPr>
                <a:t>6</a:t>
              </a:r>
            </a:p>
          </p:txBody>
        </p:sp>
        <p:sp>
          <p:nvSpPr>
            <p:cNvPr id="43" name="Freeform 7">
              <a:extLst>
                <a:ext uri="{FF2B5EF4-FFF2-40B4-BE49-F238E27FC236}">
                  <a16:creationId xmlns:a16="http://schemas.microsoft.com/office/drawing/2014/main" id="{AC7376AB-55C2-4BFC-8771-E6DFB86C7AA1}"/>
                </a:ext>
              </a:extLst>
            </p:cNvPr>
            <p:cNvSpPr/>
            <p:nvPr/>
          </p:nvSpPr>
          <p:spPr>
            <a:xfrm>
              <a:off x="3441191" y="2290747"/>
              <a:ext cx="3352922" cy="761938"/>
            </a:xfrm>
            <a:custGeom>
              <a:avLst/>
              <a:gdLst>
                <a:gd name="connsiteX0" fmla="*/ 0 w 2002367"/>
                <a:gd name="connsiteY0" fmla="*/ 0 h 762000"/>
                <a:gd name="connsiteX1" fmla="*/ 1697567 w 2002367"/>
                <a:gd name="connsiteY1" fmla="*/ 4234 h 762000"/>
                <a:gd name="connsiteX2" fmla="*/ 2002367 w 2002367"/>
                <a:gd name="connsiteY2" fmla="*/ 762000 h 762000"/>
              </a:gdLst>
              <a:ahLst/>
              <a:cxnLst>
                <a:cxn ang="0">
                  <a:pos x="connsiteX0" y="connsiteY0"/>
                </a:cxn>
                <a:cxn ang="0">
                  <a:pos x="connsiteX1" y="connsiteY1"/>
                </a:cxn>
                <a:cxn ang="0">
                  <a:pos x="connsiteX2" y="connsiteY2"/>
                </a:cxn>
              </a:cxnLst>
              <a:rect l="l" t="t" r="r" b="b"/>
              <a:pathLst>
                <a:path w="2002367" h="762000">
                  <a:moveTo>
                    <a:pt x="0" y="0"/>
                  </a:moveTo>
                  <a:lnTo>
                    <a:pt x="1697567" y="4234"/>
                  </a:lnTo>
                  <a:lnTo>
                    <a:pt x="2002367" y="762000"/>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4" name="TextBox 10">
              <a:extLst>
                <a:ext uri="{FF2B5EF4-FFF2-40B4-BE49-F238E27FC236}">
                  <a16:creationId xmlns:a16="http://schemas.microsoft.com/office/drawing/2014/main" id="{40791D83-EB9C-4301-BC36-8BAEAAB73339}"/>
                </a:ext>
              </a:extLst>
            </p:cNvPr>
            <p:cNvSpPr txBox="1">
              <a:spLocks noChangeArrowheads="1"/>
            </p:cNvSpPr>
            <p:nvPr/>
          </p:nvSpPr>
          <p:spPr bwMode="auto">
            <a:xfrm>
              <a:off x="3035306" y="2137830"/>
              <a:ext cx="38436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FF0000"/>
                  </a:solidFill>
                  <a:latin typeface="Arial" charset="0"/>
                </a:rPr>
                <a:t>10</a:t>
              </a:r>
            </a:p>
          </p:txBody>
        </p:sp>
        <p:sp>
          <p:nvSpPr>
            <p:cNvPr id="45" name="TextBox 11">
              <a:extLst>
                <a:ext uri="{FF2B5EF4-FFF2-40B4-BE49-F238E27FC236}">
                  <a16:creationId xmlns:a16="http://schemas.microsoft.com/office/drawing/2014/main" id="{A9E57CE2-DBB4-4B3B-9607-CEA5F1694E0A}"/>
                </a:ext>
              </a:extLst>
            </p:cNvPr>
            <p:cNvSpPr txBox="1"/>
            <p:nvPr/>
          </p:nvSpPr>
          <p:spPr>
            <a:xfrm>
              <a:off x="3035306" y="2441019"/>
              <a:ext cx="384189" cy="307950"/>
            </a:xfrm>
            <a:prstGeom prst="rect">
              <a:avLst/>
            </a:prstGeom>
            <a:noFill/>
          </p:spPr>
          <p:txBody>
            <a:bodyPr wrap="none">
              <a:spAutoFit/>
            </a:bodyPr>
            <a:lstStyle/>
            <a:p>
              <a:pPr fontAlgn="auto">
                <a:spcBef>
                  <a:spcPts val="0"/>
                </a:spcBef>
                <a:spcAft>
                  <a:spcPts val="0"/>
                </a:spcAft>
                <a:defRPr/>
              </a:pPr>
              <a:r>
                <a:rPr lang="en-US" sz="1400" b="1" dirty="0">
                  <a:solidFill>
                    <a:schemeClr val="accent4">
                      <a:lumMod val="75000"/>
                    </a:schemeClr>
                  </a:solidFill>
                  <a:latin typeface="Arial"/>
                  <a:ea typeface="+mn-ea"/>
                  <a:cs typeface="Arial"/>
                </a:rPr>
                <a:t>12</a:t>
              </a:r>
            </a:p>
          </p:txBody>
        </p:sp>
        <p:sp>
          <p:nvSpPr>
            <p:cNvPr id="46" name="TextBox 12">
              <a:extLst>
                <a:ext uri="{FF2B5EF4-FFF2-40B4-BE49-F238E27FC236}">
                  <a16:creationId xmlns:a16="http://schemas.microsoft.com/office/drawing/2014/main" id="{421844A2-70F1-42D8-8464-45B674FA7DAD}"/>
                </a:ext>
              </a:extLst>
            </p:cNvPr>
            <p:cNvSpPr txBox="1">
              <a:spLocks noChangeArrowheads="1"/>
            </p:cNvSpPr>
            <p:nvPr/>
          </p:nvSpPr>
          <p:spPr bwMode="auto">
            <a:xfrm>
              <a:off x="3035306" y="2744454"/>
              <a:ext cx="38436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00B0F0"/>
                  </a:solidFill>
                  <a:latin typeface="Arial" charset="0"/>
                </a:rPr>
                <a:t>13</a:t>
              </a:r>
            </a:p>
          </p:txBody>
        </p:sp>
        <p:sp>
          <p:nvSpPr>
            <p:cNvPr id="47" name="Freeform 26">
              <a:extLst>
                <a:ext uri="{FF2B5EF4-FFF2-40B4-BE49-F238E27FC236}">
                  <a16:creationId xmlns:a16="http://schemas.microsoft.com/office/drawing/2014/main" id="{B53FB22C-D05E-4513-A0F8-9B59E0E4E9EC}"/>
                </a:ext>
              </a:extLst>
            </p:cNvPr>
            <p:cNvSpPr/>
            <p:nvPr/>
          </p:nvSpPr>
          <p:spPr>
            <a:xfrm>
              <a:off x="3450716" y="2595523"/>
              <a:ext cx="2822678" cy="439701"/>
            </a:xfrm>
            <a:custGeom>
              <a:avLst/>
              <a:gdLst>
                <a:gd name="connsiteX0" fmla="*/ 0 w 2823633"/>
                <a:gd name="connsiteY0" fmla="*/ 0 h 440267"/>
                <a:gd name="connsiteX1" fmla="*/ 2506133 w 2823633"/>
                <a:gd name="connsiteY1" fmla="*/ 0 h 440267"/>
                <a:gd name="connsiteX2" fmla="*/ 2823633 w 2823633"/>
                <a:gd name="connsiteY2" fmla="*/ 440267 h 440267"/>
              </a:gdLst>
              <a:ahLst/>
              <a:cxnLst>
                <a:cxn ang="0">
                  <a:pos x="connsiteX0" y="connsiteY0"/>
                </a:cxn>
                <a:cxn ang="0">
                  <a:pos x="connsiteX1" y="connsiteY1"/>
                </a:cxn>
                <a:cxn ang="0">
                  <a:pos x="connsiteX2" y="connsiteY2"/>
                </a:cxn>
              </a:cxnLst>
              <a:rect l="l" t="t" r="r" b="b"/>
              <a:pathLst>
                <a:path w="2823633" h="440267">
                  <a:moveTo>
                    <a:pt x="0" y="0"/>
                  </a:moveTo>
                  <a:lnTo>
                    <a:pt x="2506133" y="0"/>
                  </a:lnTo>
                  <a:lnTo>
                    <a:pt x="2823633" y="440267"/>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8" name="Freeform 27">
              <a:extLst>
                <a:ext uri="{FF2B5EF4-FFF2-40B4-BE49-F238E27FC236}">
                  <a16:creationId xmlns:a16="http://schemas.microsoft.com/office/drawing/2014/main" id="{E633F26A-B771-4B87-A7B4-4BE71C8616FF}"/>
                </a:ext>
              </a:extLst>
            </p:cNvPr>
            <p:cNvSpPr/>
            <p:nvPr/>
          </p:nvSpPr>
          <p:spPr>
            <a:xfrm>
              <a:off x="3445954" y="2900298"/>
              <a:ext cx="2040011" cy="142863"/>
            </a:xfrm>
            <a:custGeom>
              <a:avLst/>
              <a:gdLst>
                <a:gd name="connsiteX0" fmla="*/ 0 w 2040467"/>
                <a:gd name="connsiteY0" fmla="*/ 4234 h 143934"/>
                <a:gd name="connsiteX1" fmla="*/ 1955800 w 2040467"/>
                <a:gd name="connsiteY1" fmla="*/ 0 h 143934"/>
                <a:gd name="connsiteX2" fmla="*/ 2040467 w 2040467"/>
                <a:gd name="connsiteY2" fmla="*/ 143934 h 143934"/>
              </a:gdLst>
              <a:ahLst/>
              <a:cxnLst>
                <a:cxn ang="0">
                  <a:pos x="connsiteX0" y="connsiteY0"/>
                </a:cxn>
                <a:cxn ang="0">
                  <a:pos x="connsiteX1" y="connsiteY1"/>
                </a:cxn>
                <a:cxn ang="0">
                  <a:pos x="connsiteX2" y="connsiteY2"/>
                </a:cxn>
              </a:cxnLst>
              <a:rect l="l" t="t" r="r" b="b"/>
              <a:pathLst>
                <a:path w="2040467" h="143934">
                  <a:moveTo>
                    <a:pt x="0" y="4234"/>
                  </a:moveTo>
                  <a:lnTo>
                    <a:pt x="1955800" y="0"/>
                  </a:lnTo>
                  <a:lnTo>
                    <a:pt x="2040467" y="143934"/>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grpSp>
      <p:grpSp>
        <p:nvGrpSpPr>
          <p:cNvPr id="50" name="Grupo 49">
            <a:extLst>
              <a:ext uri="{FF2B5EF4-FFF2-40B4-BE49-F238E27FC236}">
                <a16:creationId xmlns:a16="http://schemas.microsoft.com/office/drawing/2014/main" id="{2899CB58-069D-40B0-B050-776E3678B28C}"/>
              </a:ext>
            </a:extLst>
          </p:cNvPr>
          <p:cNvGrpSpPr/>
          <p:nvPr/>
        </p:nvGrpSpPr>
        <p:grpSpPr>
          <a:xfrm>
            <a:off x="699064" y="3965279"/>
            <a:ext cx="2503475" cy="914400"/>
            <a:chOff x="4217964" y="760727"/>
            <a:chExt cx="2190136" cy="914400"/>
          </a:xfrm>
          <a:effectLst>
            <a:outerShdw blurRad="50800" dist="38100" dir="2700000" algn="tl" rotWithShape="0">
              <a:prstClr val="black">
                <a:alpha val="40000"/>
              </a:prstClr>
            </a:outerShdw>
          </a:effectLst>
        </p:grpSpPr>
        <p:pic>
          <p:nvPicPr>
            <p:cNvPr id="51" name="Gráfico 50" descr="Pizarra">
              <a:extLst>
                <a:ext uri="{FF2B5EF4-FFF2-40B4-BE49-F238E27FC236}">
                  <a16:creationId xmlns:a16="http://schemas.microsoft.com/office/drawing/2014/main" id="{108F48C0-9594-4412-824F-5E06D4DCA1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52" name="Text Box 53">
              <a:extLst>
                <a:ext uri="{FF2B5EF4-FFF2-40B4-BE49-F238E27FC236}">
                  <a16:creationId xmlns:a16="http://schemas.microsoft.com/office/drawing/2014/main" id="{24DD342F-1776-404E-9EDD-81FB2773441E}"/>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1.2</a:t>
              </a:r>
            </a:p>
          </p:txBody>
        </p:sp>
      </p:grpSp>
    </p:spTree>
    <p:extLst>
      <p:ext uri="{BB962C8B-B14F-4D97-AF65-F5344CB8AC3E}">
        <p14:creationId xmlns:p14="http://schemas.microsoft.com/office/powerpoint/2010/main" val="2735941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2/3*#ppt_w"/>
                                          </p:val>
                                        </p:tav>
                                        <p:tav tm="100000">
                                          <p:val>
                                            <p:strVal val="#ppt_w"/>
                                          </p:val>
                                        </p:tav>
                                      </p:tavLst>
                                    </p:anim>
                                    <p:anim calcmode="lin" valueType="num">
                                      <p:cBhvr>
                                        <p:cTn id="8" dur="1000" fill="hold"/>
                                        <p:tgtEl>
                                          <p:spTgt spid="30"/>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3" presetClass="entr" presetSubtype="272" fill="hold" nodeType="afterEffect">
                                  <p:stCondLst>
                                    <p:cond delay="300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strVal val="2/3*#ppt_w"/>
                                          </p:val>
                                        </p:tav>
                                        <p:tav tm="100000">
                                          <p:val>
                                            <p:strVal val="#ppt_w"/>
                                          </p:val>
                                        </p:tav>
                                      </p:tavLst>
                                    </p:anim>
                                    <p:anim calcmode="lin" valueType="num">
                                      <p:cBhvr>
                                        <p:cTn id="13" dur="1000" fill="hold"/>
                                        <p:tgtEl>
                                          <p:spTgt spid="31"/>
                                        </p:tgtEl>
                                        <p:attrNameLst>
                                          <p:attrName>ppt_h</p:attrName>
                                        </p:attrNameLst>
                                      </p:cBhvr>
                                      <p:tavLst>
                                        <p:tav tm="0">
                                          <p:val>
                                            <p:strVal val="2/3*#ppt_h"/>
                                          </p:val>
                                        </p:tav>
                                        <p:tav tm="100000">
                                          <p:val>
                                            <p:strVal val="#ppt_h"/>
                                          </p:val>
                                        </p:tav>
                                      </p:tavLst>
                                    </p:anim>
                                  </p:childTnLst>
                                </p:cTn>
                              </p:par>
                            </p:childTnLst>
                          </p:cTn>
                        </p:par>
                        <p:par>
                          <p:cTn id="14" fill="hold">
                            <p:stCondLst>
                              <p:cond delay="6000"/>
                            </p:stCondLst>
                            <p:childTnLst>
                              <p:par>
                                <p:cTn id="15" presetID="22" presetClass="entr" presetSubtype="1"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1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strips(downRight)">
                                      <p:cBhvr>
                                        <p:cTn id="2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750450"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 </a:t>
            </a:r>
            <a:r>
              <a:rPr lang="es-ES" sz="2800" b="1" u="sng" dirty="0"/>
              <a:t>ponderada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57" name="Table 1">
            <a:extLst>
              <a:ext uri="{FF2B5EF4-FFF2-40B4-BE49-F238E27FC236}">
                <a16:creationId xmlns:a16="http://schemas.microsoft.com/office/drawing/2014/main" id="{213122BE-672B-4B33-9E50-57CE664AB0BE}"/>
              </a:ext>
            </a:extLst>
          </p:cNvPr>
          <p:cNvGraphicFramePr>
            <a:graphicFrameLocks noGrp="1"/>
          </p:cNvGraphicFramePr>
          <p:nvPr>
            <p:extLst>
              <p:ext uri="{D42A27DB-BD31-4B8C-83A1-F6EECF244321}">
                <p14:modId xmlns:p14="http://schemas.microsoft.com/office/powerpoint/2010/main" val="3817463298"/>
              </p:ext>
            </p:extLst>
          </p:nvPr>
        </p:nvGraphicFramePr>
        <p:xfrm>
          <a:off x="3672000" y="2376000"/>
          <a:ext cx="7772400" cy="3962400"/>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2387600">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304800">
                <a:tc>
                  <a:txBody>
                    <a:bodyPr/>
                    <a:lstStyle/>
                    <a:p>
                      <a:pPr algn="ctr"/>
                      <a:r>
                        <a:rPr lang="es-ES" sz="1400" b="1" noProof="0" dirty="0">
                          <a:solidFill>
                            <a:schemeClr val="tx1"/>
                          </a:solidFill>
                          <a:latin typeface="Arial"/>
                          <a:cs typeface="Arial"/>
                        </a:rPr>
                        <a:t>MES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VENTAS REALES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tc>
                  <a:txBody>
                    <a:bodyPr/>
                    <a:lstStyle/>
                    <a:p>
                      <a:pPr algn="ctr"/>
                      <a:r>
                        <a:rPr lang="es-ES" sz="1400" b="1" noProof="0" dirty="0">
                          <a:solidFill>
                            <a:schemeClr val="tx1"/>
                          </a:solidFill>
                          <a:latin typeface="Arial"/>
                          <a:cs typeface="Arial"/>
                        </a:rPr>
                        <a:t>MEDIA MÓVIL PONDERADA DE 3 MESES</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04800">
                <a:tc>
                  <a:txBody>
                    <a:bodyPr/>
                    <a:lstStyle/>
                    <a:p>
                      <a:r>
                        <a:rPr lang="es-ES" sz="1400" noProof="0" dirty="0">
                          <a:latin typeface="Arial"/>
                          <a:cs typeface="Arial"/>
                        </a:rPr>
                        <a:t>Enero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b="0" dirty="0">
                          <a:solidFill>
                            <a:schemeClr val="tx1"/>
                          </a:solidFill>
                          <a:latin typeface="Arial"/>
                          <a:cs typeface="Arial"/>
                        </a:rPr>
                        <a:t>10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r>
                        <a:rPr lang="es-ES" sz="1400" noProof="0" dirty="0">
                          <a:latin typeface="Arial"/>
                          <a:cs typeface="Arial"/>
                        </a:rPr>
                        <a:t>Febrero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b="0" dirty="0">
                          <a:solidFill>
                            <a:srgbClr val="000000"/>
                          </a:solidFill>
                          <a:latin typeface="Arial"/>
                          <a:cs typeface="Arial"/>
                        </a:rPr>
                        <a:t>12</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r>
                        <a:rPr lang="es-ES" sz="1400" noProof="0" dirty="0">
                          <a:latin typeface="Arial"/>
                          <a:cs typeface="Arial"/>
                        </a:rPr>
                        <a:t>Marzo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b="0" dirty="0">
                          <a:solidFill>
                            <a:srgbClr val="000000"/>
                          </a:solidFill>
                          <a:latin typeface="Arial"/>
                          <a:cs typeface="Arial"/>
                        </a:rPr>
                        <a:t>13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r>
                        <a:rPr lang="es-ES" sz="1400" noProof="0" dirty="0">
                          <a:latin typeface="Arial"/>
                          <a:cs typeface="Arial"/>
                        </a:rPr>
                        <a:t>Abril</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304800">
                <a:tc>
                  <a:txBody>
                    <a:bodyPr/>
                    <a:lstStyle/>
                    <a:p>
                      <a:r>
                        <a:rPr lang="es-ES" sz="1400" noProof="0" dirty="0">
                          <a:latin typeface="Arial"/>
                          <a:cs typeface="Arial"/>
                        </a:rPr>
                        <a:t>Mayo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19</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r>
                        <a:rPr lang="es-ES" sz="1400" noProof="0" dirty="0">
                          <a:latin typeface="Arial"/>
                          <a:cs typeface="Arial"/>
                        </a:rPr>
                        <a:t>Junio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23</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r>
                        <a:rPr lang="es-ES" sz="1400" noProof="0" dirty="0">
                          <a:latin typeface="Arial"/>
                          <a:cs typeface="Arial"/>
                        </a:rPr>
                        <a:t>Julio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26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7"/>
                  </a:ext>
                </a:extLst>
              </a:tr>
              <a:tr h="304800">
                <a:tc>
                  <a:txBody>
                    <a:bodyPr/>
                    <a:lstStyle/>
                    <a:p>
                      <a:r>
                        <a:rPr lang="es-ES" sz="1400" noProof="0" dirty="0">
                          <a:latin typeface="Arial"/>
                          <a:cs typeface="Arial"/>
                        </a:rPr>
                        <a:t>Agosto</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30</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8"/>
                  </a:ext>
                </a:extLst>
              </a:tr>
              <a:tr h="304800">
                <a:tc>
                  <a:txBody>
                    <a:bodyPr/>
                    <a:lstStyle/>
                    <a:p>
                      <a:r>
                        <a:rPr lang="es-ES" sz="1400" noProof="0" dirty="0">
                          <a:latin typeface="Arial"/>
                          <a:cs typeface="Arial"/>
                        </a:rPr>
                        <a:t>Septiembre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28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9"/>
                  </a:ext>
                </a:extLst>
              </a:tr>
              <a:tr h="304800">
                <a:tc>
                  <a:txBody>
                    <a:bodyPr/>
                    <a:lstStyle/>
                    <a:p>
                      <a:r>
                        <a:rPr lang="es-ES" sz="1400" noProof="0" dirty="0">
                          <a:latin typeface="Arial"/>
                          <a:cs typeface="Arial"/>
                        </a:rPr>
                        <a:t>Octubre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18</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0"/>
                  </a:ext>
                </a:extLst>
              </a:tr>
              <a:tr h="304800">
                <a:tc>
                  <a:txBody>
                    <a:bodyPr/>
                    <a:lstStyle/>
                    <a:p>
                      <a:r>
                        <a:rPr lang="es-ES" sz="1400" noProof="0" dirty="0">
                          <a:latin typeface="Arial"/>
                          <a:cs typeface="Arial"/>
                        </a:rPr>
                        <a:t>Noviembre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ctr"/>
                      <a:r>
                        <a:rPr lang="en-US" sz="1400" dirty="0">
                          <a:latin typeface="Arial"/>
                          <a:cs typeface="Arial"/>
                        </a:rPr>
                        <a:t>16</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r>
                        <a:rPr lang="es-ES" sz="1400" noProof="0" dirty="0">
                          <a:latin typeface="Arial"/>
                          <a:cs typeface="Arial"/>
                        </a:rPr>
                        <a:t>Diciembre</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dirty="0">
                          <a:latin typeface="Arial"/>
                          <a:cs typeface="Arial"/>
                        </a:rPr>
                        <a:t>14</a:t>
                      </a: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400" dirty="0">
                        <a:latin typeface="Arial"/>
                        <a:cs typeface="Arial"/>
                      </a:endParaRPr>
                    </a:p>
                  </a:txBody>
                  <a:tcPr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8" name="TextBox 2">
            <a:extLst>
              <a:ext uri="{FF2B5EF4-FFF2-40B4-BE49-F238E27FC236}">
                <a16:creationId xmlns:a16="http://schemas.microsoft.com/office/drawing/2014/main" id="{88983CCC-A51A-4528-8323-173743670EFB}"/>
              </a:ext>
            </a:extLst>
          </p:cNvPr>
          <p:cNvSpPr txBox="1"/>
          <p:nvPr/>
        </p:nvSpPr>
        <p:spPr>
          <a:xfrm>
            <a:off x="8175477" y="3589858"/>
            <a:ext cx="3105337" cy="307777"/>
          </a:xfrm>
          <a:prstGeom prst="rect">
            <a:avLst/>
          </a:prstGeom>
          <a:noFill/>
        </p:spPr>
        <p:txBody>
          <a:bodyPr wrap="none">
            <a:spAutoFit/>
          </a:bodyPr>
          <a:lstStyle/>
          <a:p>
            <a:pPr fontAlgn="auto">
              <a:spcBef>
                <a:spcPts val="0"/>
              </a:spcBef>
              <a:spcAft>
                <a:spcPts val="0"/>
              </a:spcAft>
              <a:defRPr/>
            </a:pPr>
            <a:r>
              <a:rPr lang="en-US" sz="1400" dirty="0">
                <a:latin typeface="Arial"/>
                <a:ea typeface="+mn-ea"/>
                <a:cs typeface="Arial"/>
              </a:rPr>
              <a:t>[(3 x </a:t>
            </a:r>
            <a:r>
              <a:rPr lang="en-US" sz="1400" b="1" dirty="0">
                <a:solidFill>
                  <a:srgbClr val="00B0F0"/>
                </a:solidFill>
                <a:latin typeface="Arial"/>
                <a:ea typeface="+mn-ea"/>
                <a:cs typeface="Arial"/>
              </a:rPr>
              <a:t>13</a:t>
            </a:r>
            <a:r>
              <a:rPr lang="en-US" sz="1400" dirty="0">
                <a:solidFill>
                  <a:srgbClr val="00B0F0"/>
                </a:solidFill>
                <a:latin typeface="Arial"/>
                <a:ea typeface="+mn-ea"/>
                <a:cs typeface="Arial"/>
              </a:rPr>
              <a:t>)</a:t>
            </a:r>
            <a:r>
              <a:rPr lang="en-US" sz="1400" dirty="0">
                <a:latin typeface="Arial"/>
                <a:ea typeface="+mn-ea"/>
                <a:cs typeface="Arial"/>
              </a:rPr>
              <a:t> + (2 x </a:t>
            </a:r>
            <a:r>
              <a:rPr lang="en-US" sz="1400" b="1" dirty="0">
                <a:solidFill>
                  <a:schemeClr val="accent4">
                    <a:lumMod val="75000"/>
                  </a:schemeClr>
                </a:solidFill>
                <a:latin typeface="Arial"/>
                <a:ea typeface="+mn-ea"/>
                <a:cs typeface="Arial"/>
              </a:rPr>
              <a:t>12</a:t>
            </a:r>
            <a:r>
              <a:rPr lang="en-US" sz="1400" dirty="0">
                <a:latin typeface="Arial"/>
                <a:ea typeface="+mn-ea"/>
                <a:cs typeface="Arial"/>
              </a:rPr>
              <a:t>) + (</a:t>
            </a:r>
            <a:r>
              <a:rPr lang="en-US" sz="1400" b="1" dirty="0">
                <a:solidFill>
                  <a:srgbClr val="FF0000"/>
                </a:solidFill>
                <a:latin typeface="Arial"/>
                <a:ea typeface="+mn-ea"/>
                <a:cs typeface="Arial"/>
              </a:rPr>
              <a:t>10</a:t>
            </a:r>
            <a:r>
              <a:rPr lang="en-US" sz="1400" dirty="0">
                <a:latin typeface="Arial"/>
                <a:ea typeface="+mn-ea"/>
                <a:cs typeface="Arial"/>
              </a:rPr>
              <a:t>)] / 6 = 12 </a:t>
            </a:r>
            <a:r>
              <a:rPr lang="en-US" sz="1400" baseline="30000" dirty="0">
                <a:latin typeface="Arial"/>
                <a:ea typeface="+mn-ea"/>
                <a:cs typeface="Arial"/>
              </a:rPr>
              <a:t>1</a:t>
            </a:r>
            <a:r>
              <a:rPr lang="en-US" sz="1400" dirty="0">
                <a:latin typeface="Arial"/>
                <a:ea typeface="+mn-ea"/>
                <a:cs typeface="Arial"/>
              </a:rPr>
              <a:t>/</a:t>
            </a:r>
            <a:r>
              <a:rPr lang="en-US" sz="1400" baseline="-25000" dirty="0">
                <a:latin typeface="Arial"/>
                <a:ea typeface="+mn-ea"/>
                <a:cs typeface="Arial"/>
              </a:rPr>
              <a:t>6</a:t>
            </a:r>
          </a:p>
        </p:txBody>
      </p:sp>
      <p:sp>
        <p:nvSpPr>
          <p:cNvPr id="59" name="Freeform 7">
            <a:extLst>
              <a:ext uri="{FF2B5EF4-FFF2-40B4-BE49-F238E27FC236}">
                <a16:creationId xmlns:a16="http://schemas.microsoft.com/office/drawing/2014/main" id="{748851C5-B516-430F-993A-545ADD5176A0}"/>
              </a:ext>
            </a:extLst>
          </p:cNvPr>
          <p:cNvSpPr/>
          <p:nvPr/>
        </p:nvSpPr>
        <p:spPr>
          <a:xfrm>
            <a:off x="6676877" y="2840152"/>
            <a:ext cx="3352800" cy="762000"/>
          </a:xfrm>
          <a:custGeom>
            <a:avLst/>
            <a:gdLst>
              <a:gd name="connsiteX0" fmla="*/ 0 w 2002367"/>
              <a:gd name="connsiteY0" fmla="*/ 0 h 762000"/>
              <a:gd name="connsiteX1" fmla="*/ 1697567 w 2002367"/>
              <a:gd name="connsiteY1" fmla="*/ 4234 h 762000"/>
              <a:gd name="connsiteX2" fmla="*/ 2002367 w 2002367"/>
              <a:gd name="connsiteY2" fmla="*/ 762000 h 762000"/>
            </a:gdLst>
            <a:ahLst/>
            <a:cxnLst>
              <a:cxn ang="0">
                <a:pos x="connsiteX0" y="connsiteY0"/>
              </a:cxn>
              <a:cxn ang="0">
                <a:pos x="connsiteX1" y="connsiteY1"/>
              </a:cxn>
              <a:cxn ang="0">
                <a:pos x="connsiteX2" y="connsiteY2"/>
              </a:cxn>
            </a:cxnLst>
            <a:rect l="l" t="t" r="r" b="b"/>
            <a:pathLst>
              <a:path w="2002367" h="762000">
                <a:moveTo>
                  <a:pt x="0" y="0"/>
                </a:moveTo>
                <a:lnTo>
                  <a:pt x="1697567" y="4234"/>
                </a:lnTo>
                <a:lnTo>
                  <a:pt x="2002367" y="762000"/>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60" name="TextBox 10">
            <a:extLst>
              <a:ext uri="{FF2B5EF4-FFF2-40B4-BE49-F238E27FC236}">
                <a16:creationId xmlns:a16="http://schemas.microsoft.com/office/drawing/2014/main" id="{6AD871B7-BDC4-425C-B5BD-D9F29150551D}"/>
              </a:ext>
            </a:extLst>
          </p:cNvPr>
          <p:cNvSpPr txBox="1">
            <a:spLocks noChangeArrowheads="1"/>
          </p:cNvSpPr>
          <p:nvPr/>
        </p:nvSpPr>
        <p:spPr bwMode="auto">
          <a:xfrm>
            <a:off x="6275240" y="2682989"/>
            <a:ext cx="3841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FF0000"/>
                </a:solidFill>
                <a:latin typeface="Arial" charset="0"/>
              </a:rPr>
              <a:t>10</a:t>
            </a:r>
          </a:p>
        </p:txBody>
      </p:sp>
      <p:sp>
        <p:nvSpPr>
          <p:cNvPr id="61" name="TextBox 11">
            <a:extLst>
              <a:ext uri="{FF2B5EF4-FFF2-40B4-BE49-F238E27FC236}">
                <a16:creationId xmlns:a16="http://schemas.microsoft.com/office/drawing/2014/main" id="{FC590390-EE0E-466E-B99E-51EC8E4ABBC7}"/>
              </a:ext>
            </a:extLst>
          </p:cNvPr>
          <p:cNvSpPr txBox="1"/>
          <p:nvPr/>
        </p:nvSpPr>
        <p:spPr>
          <a:xfrm>
            <a:off x="6275240" y="2986202"/>
            <a:ext cx="384175" cy="307975"/>
          </a:xfrm>
          <a:prstGeom prst="rect">
            <a:avLst/>
          </a:prstGeom>
          <a:noFill/>
        </p:spPr>
        <p:txBody>
          <a:bodyPr wrap="none">
            <a:spAutoFit/>
          </a:bodyPr>
          <a:lstStyle/>
          <a:p>
            <a:pPr fontAlgn="auto">
              <a:spcBef>
                <a:spcPts val="0"/>
              </a:spcBef>
              <a:spcAft>
                <a:spcPts val="0"/>
              </a:spcAft>
              <a:defRPr/>
            </a:pPr>
            <a:r>
              <a:rPr lang="en-US" sz="1400" b="1" dirty="0">
                <a:solidFill>
                  <a:schemeClr val="accent4">
                    <a:lumMod val="75000"/>
                  </a:schemeClr>
                </a:solidFill>
                <a:latin typeface="Arial"/>
                <a:ea typeface="+mn-ea"/>
                <a:cs typeface="Arial"/>
              </a:rPr>
              <a:t>12</a:t>
            </a:r>
          </a:p>
        </p:txBody>
      </p:sp>
      <p:sp>
        <p:nvSpPr>
          <p:cNvPr id="62" name="TextBox 12">
            <a:extLst>
              <a:ext uri="{FF2B5EF4-FFF2-40B4-BE49-F238E27FC236}">
                <a16:creationId xmlns:a16="http://schemas.microsoft.com/office/drawing/2014/main" id="{6B7B813D-36DF-4FE0-92FA-39C9F84F7CA0}"/>
              </a:ext>
            </a:extLst>
          </p:cNvPr>
          <p:cNvSpPr txBox="1">
            <a:spLocks noChangeArrowheads="1"/>
          </p:cNvSpPr>
          <p:nvPr/>
        </p:nvSpPr>
        <p:spPr bwMode="auto">
          <a:xfrm>
            <a:off x="6275240" y="3289414"/>
            <a:ext cx="3841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dirty="0">
                <a:solidFill>
                  <a:srgbClr val="00B0F0"/>
                </a:solidFill>
                <a:latin typeface="Arial" charset="0"/>
              </a:rPr>
              <a:t>13</a:t>
            </a:r>
          </a:p>
        </p:txBody>
      </p:sp>
      <p:sp>
        <p:nvSpPr>
          <p:cNvPr id="63" name="Freeform 26">
            <a:extLst>
              <a:ext uri="{FF2B5EF4-FFF2-40B4-BE49-F238E27FC236}">
                <a16:creationId xmlns:a16="http://schemas.microsoft.com/office/drawing/2014/main" id="{0258DE76-D6BC-4DF4-AE4F-0679B2780770}"/>
              </a:ext>
            </a:extLst>
          </p:cNvPr>
          <p:cNvSpPr/>
          <p:nvPr/>
        </p:nvSpPr>
        <p:spPr>
          <a:xfrm>
            <a:off x="6684815" y="3164408"/>
            <a:ext cx="2824162" cy="439737"/>
          </a:xfrm>
          <a:custGeom>
            <a:avLst/>
            <a:gdLst>
              <a:gd name="connsiteX0" fmla="*/ 0 w 2823633"/>
              <a:gd name="connsiteY0" fmla="*/ 0 h 440267"/>
              <a:gd name="connsiteX1" fmla="*/ 2506133 w 2823633"/>
              <a:gd name="connsiteY1" fmla="*/ 0 h 440267"/>
              <a:gd name="connsiteX2" fmla="*/ 2823633 w 2823633"/>
              <a:gd name="connsiteY2" fmla="*/ 440267 h 440267"/>
            </a:gdLst>
            <a:ahLst/>
            <a:cxnLst>
              <a:cxn ang="0">
                <a:pos x="connsiteX0" y="connsiteY0"/>
              </a:cxn>
              <a:cxn ang="0">
                <a:pos x="connsiteX1" y="connsiteY1"/>
              </a:cxn>
              <a:cxn ang="0">
                <a:pos x="connsiteX2" y="connsiteY2"/>
              </a:cxn>
            </a:cxnLst>
            <a:rect l="l" t="t" r="r" b="b"/>
            <a:pathLst>
              <a:path w="2823633" h="440267">
                <a:moveTo>
                  <a:pt x="0" y="0"/>
                </a:moveTo>
                <a:lnTo>
                  <a:pt x="2506133" y="0"/>
                </a:lnTo>
                <a:lnTo>
                  <a:pt x="2823633" y="440267"/>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64" name="Freeform 27">
            <a:extLst>
              <a:ext uri="{FF2B5EF4-FFF2-40B4-BE49-F238E27FC236}">
                <a16:creationId xmlns:a16="http://schemas.microsoft.com/office/drawing/2014/main" id="{D8D1A735-210D-4129-821C-7F7EDB3F6369}"/>
              </a:ext>
            </a:extLst>
          </p:cNvPr>
          <p:cNvSpPr/>
          <p:nvPr/>
        </p:nvSpPr>
        <p:spPr>
          <a:xfrm>
            <a:off x="6681640" y="3469208"/>
            <a:ext cx="2039937" cy="142875"/>
          </a:xfrm>
          <a:custGeom>
            <a:avLst/>
            <a:gdLst>
              <a:gd name="connsiteX0" fmla="*/ 0 w 2040467"/>
              <a:gd name="connsiteY0" fmla="*/ 4234 h 143934"/>
              <a:gd name="connsiteX1" fmla="*/ 1955800 w 2040467"/>
              <a:gd name="connsiteY1" fmla="*/ 0 h 143934"/>
              <a:gd name="connsiteX2" fmla="*/ 2040467 w 2040467"/>
              <a:gd name="connsiteY2" fmla="*/ 143934 h 143934"/>
            </a:gdLst>
            <a:ahLst/>
            <a:cxnLst>
              <a:cxn ang="0">
                <a:pos x="connsiteX0" y="connsiteY0"/>
              </a:cxn>
              <a:cxn ang="0">
                <a:pos x="connsiteX1" y="connsiteY1"/>
              </a:cxn>
              <a:cxn ang="0">
                <a:pos x="connsiteX2" y="connsiteY2"/>
              </a:cxn>
            </a:cxnLst>
            <a:rect l="l" t="t" r="r" b="b"/>
            <a:pathLst>
              <a:path w="2040467" h="143934">
                <a:moveTo>
                  <a:pt x="0" y="4234"/>
                </a:moveTo>
                <a:lnTo>
                  <a:pt x="1955800" y="0"/>
                </a:lnTo>
                <a:lnTo>
                  <a:pt x="2040467" y="143934"/>
                </a:lnTo>
              </a:path>
            </a:pathLst>
          </a:custGeom>
          <a:ln w="38100" cmpd="sng">
            <a:solidFill>
              <a:schemeClr val="tx1"/>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dirty="0"/>
          </a:p>
        </p:txBody>
      </p:sp>
      <p:graphicFrame>
        <p:nvGraphicFramePr>
          <p:cNvPr id="65" name="Table 3">
            <a:extLst>
              <a:ext uri="{FF2B5EF4-FFF2-40B4-BE49-F238E27FC236}">
                <a16:creationId xmlns:a16="http://schemas.microsoft.com/office/drawing/2014/main" id="{5F23D9EC-6EA9-49E3-8B06-E9D1DB8DA46D}"/>
              </a:ext>
            </a:extLst>
          </p:cNvPr>
          <p:cNvGraphicFramePr>
            <a:graphicFrameLocks noGrp="1"/>
          </p:cNvGraphicFramePr>
          <p:nvPr>
            <p:extLst>
              <p:ext uri="{D42A27DB-BD31-4B8C-83A1-F6EECF244321}">
                <p14:modId xmlns:p14="http://schemas.microsoft.com/office/powerpoint/2010/main" val="886002601"/>
              </p:ext>
            </p:extLst>
          </p:nvPr>
        </p:nvGraphicFramePr>
        <p:xfrm>
          <a:off x="8175477" y="3913708"/>
          <a:ext cx="3414713" cy="2438400"/>
        </p:xfrm>
        <a:graphic>
          <a:graphicData uri="http://schemas.openxmlformats.org/drawingml/2006/table">
            <a:tbl>
              <a:tblPr firstRow="1" bandRow="1">
                <a:tableStyleId>{2D5ABB26-0587-4C30-8999-92F81FD0307C}</a:tableStyleId>
              </a:tblPr>
              <a:tblGrid>
                <a:gridCol w="3414713">
                  <a:extLst>
                    <a:ext uri="{9D8B030D-6E8A-4147-A177-3AD203B41FA5}">
                      <a16:colId xmlns:a16="http://schemas.microsoft.com/office/drawing/2014/main" val="20000"/>
                    </a:ext>
                  </a:extLst>
                </a:gridCol>
              </a:tblGrid>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16) + (2 x 13) + (12)] / 6 = 14 </a:t>
                      </a:r>
                      <a:r>
                        <a:rPr lang="en-US" sz="1400" baseline="30000" dirty="0">
                          <a:latin typeface="Arial"/>
                          <a:cs typeface="Arial"/>
                        </a:rPr>
                        <a:t>1</a:t>
                      </a:r>
                      <a:r>
                        <a:rPr lang="en-US" sz="1400" dirty="0">
                          <a:latin typeface="Arial"/>
                          <a:cs typeface="Arial"/>
                        </a:rPr>
                        <a:t>/</a:t>
                      </a:r>
                      <a:r>
                        <a:rPr lang="en-US" sz="1400" baseline="-25000" dirty="0">
                          <a:latin typeface="Arial"/>
                          <a:cs typeface="Arial"/>
                        </a:rPr>
                        <a:t>3</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0"/>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19) + (2 x 16) + (13)] / 6 = 17</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1"/>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23) + (2 x 19) + (16)] / 6 = 20 </a:t>
                      </a:r>
                      <a:r>
                        <a:rPr lang="en-US" sz="1400" baseline="30000" dirty="0">
                          <a:latin typeface="Arial"/>
                          <a:cs typeface="Arial"/>
                        </a:rPr>
                        <a:t>1</a:t>
                      </a:r>
                      <a:r>
                        <a:rPr lang="en-US" sz="1400" dirty="0">
                          <a:latin typeface="Arial"/>
                          <a:cs typeface="Arial"/>
                        </a:rPr>
                        <a:t>/</a:t>
                      </a:r>
                      <a:r>
                        <a:rPr lang="en-US" sz="1400" baseline="-25000" dirty="0">
                          <a:latin typeface="Arial"/>
                          <a:cs typeface="Arial"/>
                        </a:rPr>
                        <a:t>2</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2"/>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26) + (2 x 23) + (19)] / 6 = 23 </a:t>
                      </a:r>
                      <a:r>
                        <a:rPr lang="en-US" sz="1400" baseline="30000" dirty="0">
                          <a:latin typeface="Arial"/>
                          <a:cs typeface="Arial"/>
                        </a:rPr>
                        <a:t>5</a:t>
                      </a:r>
                      <a:r>
                        <a:rPr lang="en-US" sz="1400" dirty="0">
                          <a:latin typeface="Arial"/>
                          <a:cs typeface="Arial"/>
                        </a:rPr>
                        <a:t>/</a:t>
                      </a:r>
                      <a:r>
                        <a:rPr lang="en-US" sz="1400" baseline="-25000" dirty="0">
                          <a:latin typeface="Arial"/>
                          <a:cs typeface="Arial"/>
                        </a:rPr>
                        <a:t>6</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3"/>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30) + (2 x 26) + (23)] / 6 = 27 </a:t>
                      </a:r>
                      <a:r>
                        <a:rPr lang="en-US" sz="1400" baseline="30000" dirty="0">
                          <a:latin typeface="Arial"/>
                          <a:cs typeface="Arial"/>
                        </a:rPr>
                        <a:t>1</a:t>
                      </a:r>
                      <a:r>
                        <a:rPr lang="en-US" sz="1400" dirty="0">
                          <a:latin typeface="Arial"/>
                          <a:cs typeface="Arial"/>
                        </a:rPr>
                        <a:t>/</a:t>
                      </a:r>
                      <a:r>
                        <a:rPr lang="en-US" sz="1400" baseline="-25000" dirty="0">
                          <a:latin typeface="Arial"/>
                          <a:cs typeface="Arial"/>
                        </a:rPr>
                        <a:t>2</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4"/>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28) + (2 x 30) + (26)] / 6 = 28 </a:t>
                      </a:r>
                      <a:r>
                        <a:rPr lang="en-US" sz="1400" baseline="30000" dirty="0">
                          <a:latin typeface="Arial"/>
                          <a:cs typeface="Arial"/>
                        </a:rPr>
                        <a:t>1</a:t>
                      </a:r>
                      <a:r>
                        <a:rPr lang="en-US" sz="1400" dirty="0">
                          <a:latin typeface="Arial"/>
                          <a:cs typeface="Arial"/>
                        </a:rPr>
                        <a:t>/</a:t>
                      </a:r>
                      <a:r>
                        <a:rPr lang="en-US" sz="1400" baseline="-25000" dirty="0">
                          <a:latin typeface="Arial"/>
                          <a:cs typeface="Arial"/>
                        </a:rPr>
                        <a:t>3</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5"/>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18) + (2 x 28) + (30)] / 6 = 23 </a:t>
                      </a:r>
                      <a:r>
                        <a:rPr lang="en-US" sz="1400" baseline="30000" dirty="0">
                          <a:latin typeface="Arial"/>
                          <a:cs typeface="Arial"/>
                        </a:rPr>
                        <a:t>1</a:t>
                      </a:r>
                      <a:r>
                        <a:rPr lang="en-US" sz="1400" dirty="0">
                          <a:latin typeface="Arial"/>
                          <a:cs typeface="Arial"/>
                        </a:rPr>
                        <a:t>/</a:t>
                      </a:r>
                      <a:r>
                        <a:rPr lang="en-US" sz="1400" baseline="-25000" dirty="0">
                          <a:latin typeface="Arial"/>
                          <a:cs typeface="Arial"/>
                        </a:rPr>
                        <a:t>3</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6"/>
                  </a:ext>
                </a:extLst>
              </a:tr>
              <a:tr h="3048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latin typeface="Arial"/>
                          <a:cs typeface="Arial"/>
                        </a:rPr>
                        <a:t>[(3 x 16) + (2 x 18) + (28)] / 6 = 18 </a:t>
                      </a:r>
                      <a:r>
                        <a:rPr lang="en-US" sz="1400" baseline="30000" dirty="0">
                          <a:latin typeface="Arial"/>
                          <a:cs typeface="Arial"/>
                        </a:rPr>
                        <a:t>2</a:t>
                      </a:r>
                      <a:r>
                        <a:rPr lang="en-US" sz="1400" dirty="0">
                          <a:latin typeface="Arial"/>
                          <a:cs typeface="Arial"/>
                        </a:rPr>
                        <a:t>/</a:t>
                      </a:r>
                      <a:r>
                        <a:rPr lang="en-US" sz="1400" baseline="-25000" dirty="0">
                          <a:latin typeface="Arial"/>
                          <a:cs typeface="Arial"/>
                        </a:rPr>
                        <a:t>3</a:t>
                      </a:r>
                      <a:endParaRPr lang="en-US" sz="1400" b="0" baseline="-25000" dirty="0">
                        <a:solidFill>
                          <a:schemeClr val="tx1"/>
                        </a:solidFill>
                        <a:latin typeface="Arial"/>
                        <a:cs typeface="Arial"/>
                      </a:endParaRPr>
                    </a:p>
                  </a:txBody>
                  <a:tcPr marL="91414" marR="91414"/>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5222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65"/>
                                        </p:tgtEl>
                                        <p:attrNameLst>
                                          <p:attrName>style.visibility</p:attrName>
                                        </p:attrNameLst>
                                      </p:cBhvr>
                                      <p:to>
                                        <p:strVal val="visible"/>
                                      </p:to>
                                    </p:set>
                                    <p:animEffect transition="in" filter="strips(downRight)">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5948744" cy="480131"/>
          </a:xfrm>
          <a:prstGeom prst="rect">
            <a:avLst/>
          </a:prstGeom>
        </p:spPr>
        <p:txBody>
          <a:bodyPr wrap="none">
            <a:spAutoFit/>
          </a:bodyPr>
          <a:lstStyle/>
          <a:p>
            <a:pPr lvl="0" defTabSz="533400">
              <a:lnSpc>
                <a:spcPct val="90000"/>
              </a:lnSpc>
              <a:spcBef>
                <a:spcPct val="0"/>
              </a:spcBef>
              <a:spcAft>
                <a:spcPct val="35000"/>
              </a:spcAft>
            </a:pPr>
            <a:r>
              <a:rPr lang="es-ES" sz="2800" b="1" dirty="0"/>
              <a:t>Media móvil y Media móvil ponderada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pSp>
        <p:nvGrpSpPr>
          <p:cNvPr id="25" name="Group 9">
            <a:extLst>
              <a:ext uri="{FF2B5EF4-FFF2-40B4-BE49-F238E27FC236}">
                <a16:creationId xmlns:a16="http://schemas.microsoft.com/office/drawing/2014/main" id="{C5DF9057-B38F-4102-891E-DE58AE5CED5F}"/>
              </a:ext>
            </a:extLst>
          </p:cNvPr>
          <p:cNvGrpSpPr>
            <a:grpSpLocks/>
          </p:cNvGrpSpPr>
          <p:nvPr/>
        </p:nvGrpSpPr>
        <p:grpSpPr bwMode="auto">
          <a:xfrm>
            <a:off x="4843064" y="2196605"/>
            <a:ext cx="6797689" cy="4420603"/>
            <a:chOff x="821794" y="1617527"/>
            <a:chExt cx="6798205" cy="4421257"/>
          </a:xfrm>
        </p:grpSpPr>
        <p:sp>
          <p:nvSpPr>
            <p:cNvPr id="26" name="Rectangle 4">
              <a:extLst>
                <a:ext uri="{FF2B5EF4-FFF2-40B4-BE49-F238E27FC236}">
                  <a16:creationId xmlns:a16="http://schemas.microsoft.com/office/drawing/2014/main" id="{66A089B4-3347-45AB-97E0-BBAA46C5B8F5}"/>
                </a:ext>
              </a:extLst>
            </p:cNvPr>
            <p:cNvSpPr>
              <a:spLocks noChangeArrowheads="1"/>
            </p:cNvSpPr>
            <p:nvPr/>
          </p:nvSpPr>
          <p:spPr bwMode="auto">
            <a:xfrm>
              <a:off x="1546224" y="5148674"/>
              <a:ext cx="5936234" cy="6578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25000"/>
                </a:lnSpc>
                <a:spcBef>
                  <a:spcPct val="0"/>
                </a:spcBef>
                <a:spcAft>
                  <a:spcPct val="0"/>
                </a:spcAft>
                <a:buClrTx/>
                <a:buSzTx/>
                <a:buFontTx/>
                <a:buNone/>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a:pPr>
              <a:r>
                <a:rPr kumimoji="0" lang="es-ES" sz="1200" b="1" i="0" u="none" strike="noStrike" kern="0" cap="none" spc="0" normalizeH="0" baseline="0" dirty="0">
                  <a:ln>
                    <a:noFill/>
                  </a:ln>
                  <a:solidFill>
                    <a:srgbClr val="000000"/>
                  </a:solidFill>
                  <a:effectLst/>
                  <a:uLnTx/>
                  <a:uFillTx/>
                  <a:latin typeface="Arial" charset="0"/>
                  <a:ea typeface="ＭＳ Ｐゴシック" charset="0"/>
                  <a:cs typeface="Arial" charset="0"/>
                </a:rPr>
                <a:t>	|	|	|	|	|	|	|	|	|	|	|	|</a:t>
              </a:r>
            </a:p>
            <a:p>
              <a:pPr marL="0" marR="0" lvl="0" indent="0" defTabSz="457200" eaLnBrk="1" fontAlgn="base" latinLnBrk="0" hangingPunct="1">
                <a:lnSpc>
                  <a:spcPct val="125000"/>
                </a:lnSpc>
                <a:spcBef>
                  <a:spcPct val="0"/>
                </a:spcBef>
                <a:spcAft>
                  <a:spcPct val="0"/>
                </a:spcAft>
                <a:buClrTx/>
                <a:buSzTx/>
                <a:buFontTx/>
                <a:buNone/>
                <a:tabLst>
                  <a:tab pos="381000" algn="ctr"/>
                  <a:tab pos="863600" algn="ctr"/>
                  <a:tab pos="1333500" algn="ctr"/>
                  <a:tab pos="1816100" algn="ctr"/>
                  <a:tab pos="2286000" algn="ctr"/>
                  <a:tab pos="2768600" algn="ctr"/>
                  <a:tab pos="3238500" algn="ctr"/>
                  <a:tab pos="3721100" algn="ctr"/>
                  <a:tab pos="4191000" algn="ctr"/>
                  <a:tab pos="4673600" algn="ctr"/>
                  <a:tab pos="5143500" algn="ctr"/>
                  <a:tab pos="5613400" algn="ctr"/>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	E	F	M	A	M	J	J	A	S	O	N	D</a:t>
              </a:r>
            </a:p>
          </p:txBody>
        </p:sp>
        <p:sp>
          <p:nvSpPr>
            <p:cNvPr id="49" name="Freeform 5">
              <a:extLst>
                <a:ext uri="{FF2B5EF4-FFF2-40B4-BE49-F238E27FC236}">
                  <a16:creationId xmlns:a16="http://schemas.microsoft.com/office/drawing/2014/main" id="{5FD89E53-136D-4070-BF47-482CDF4FB254}"/>
                </a:ext>
              </a:extLst>
            </p:cNvPr>
            <p:cNvSpPr>
              <a:spLocks/>
            </p:cNvSpPr>
            <p:nvPr/>
          </p:nvSpPr>
          <p:spPr bwMode="auto">
            <a:xfrm>
              <a:off x="1546224" y="1846266"/>
              <a:ext cx="6073775" cy="3538534"/>
            </a:xfrm>
            <a:custGeom>
              <a:avLst/>
              <a:gdLst>
                <a:gd name="T0" fmla="*/ 0 w 3592"/>
                <a:gd name="T1" fmla="*/ 0 h 2224"/>
                <a:gd name="T2" fmla="*/ 0 w 3592"/>
                <a:gd name="T3" fmla="*/ 3538534 h 2224"/>
                <a:gd name="T4" fmla="*/ 6073775 w 3592"/>
                <a:gd name="T5" fmla="*/ 3538534 h 2224"/>
                <a:gd name="T6" fmla="*/ 0 60000 65536"/>
                <a:gd name="T7" fmla="*/ 0 60000 65536"/>
                <a:gd name="T8" fmla="*/ 0 60000 65536"/>
                <a:gd name="T9" fmla="*/ 0 w 3592"/>
                <a:gd name="T10" fmla="*/ 0 h 2224"/>
                <a:gd name="T11" fmla="*/ 3592 w 3592"/>
                <a:gd name="T12" fmla="*/ 2224 h 2224"/>
              </a:gdLst>
              <a:ahLst/>
              <a:cxnLst>
                <a:cxn ang="T6">
                  <a:pos x="T0" y="T1"/>
                </a:cxn>
                <a:cxn ang="T7">
                  <a:pos x="T2" y="T3"/>
                </a:cxn>
                <a:cxn ang="T8">
                  <a:pos x="T4" y="T5"/>
                </a:cxn>
              </a:cxnLst>
              <a:rect l="T9" t="T10" r="T11" b="T12"/>
              <a:pathLst>
                <a:path w="3592" h="2224">
                  <a:moveTo>
                    <a:pt x="0" y="0"/>
                  </a:moveTo>
                  <a:lnTo>
                    <a:pt x="0" y="2224"/>
                  </a:lnTo>
                  <a:lnTo>
                    <a:pt x="3592" y="2224"/>
                  </a:lnTo>
                </a:path>
              </a:pathLst>
            </a:custGeom>
            <a:noFill/>
            <a:ln w="38100" cmpd="sng">
              <a:solidFill>
                <a:srgbClr val="000000"/>
              </a:solidFill>
              <a:round/>
              <a:headEnd type="triangle" w="med" len="sm"/>
              <a:tailEnd type="triangle" w="med" len="sm"/>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50" name="Rectangle 6">
              <a:extLst>
                <a:ext uri="{FF2B5EF4-FFF2-40B4-BE49-F238E27FC236}">
                  <a16:creationId xmlns:a16="http://schemas.microsoft.com/office/drawing/2014/main" id="{8FD4A90A-228F-40E5-9877-27EFF3EBAA8E}"/>
                </a:ext>
              </a:extLst>
            </p:cNvPr>
            <p:cNvSpPr>
              <a:spLocks noChangeArrowheads="1"/>
            </p:cNvSpPr>
            <p:nvPr/>
          </p:nvSpPr>
          <p:spPr bwMode="auto">
            <a:xfrm rot="16200000">
              <a:off x="394677" y="3522927"/>
              <a:ext cx="1223593" cy="369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b="1" kern="0" dirty="0">
                  <a:solidFill>
                    <a:srgbClr val="000000"/>
                  </a:solidFill>
                  <a:latin typeface="Arial" charset="0"/>
                  <a:ea typeface="ＭＳ Ｐゴシック" charset="0"/>
                  <a:cs typeface="Arial" charset="0"/>
                </a:rPr>
                <a:t>Demanda</a:t>
              </a:r>
              <a:endParaRPr kumimoji="0" lang="es-ES" sz="1800" b="1"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51" name="TextBox 3">
              <a:extLst>
                <a:ext uri="{FF2B5EF4-FFF2-40B4-BE49-F238E27FC236}">
                  <a16:creationId xmlns:a16="http://schemas.microsoft.com/office/drawing/2014/main" id="{A64A04B7-0955-47DE-8CD8-014A9B8382FC}"/>
                </a:ext>
              </a:extLst>
            </p:cNvPr>
            <p:cNvSpPr txBox="1">
              <a:spLocks noChangeArrowheads="1"/>
            </p:cNvSpPr>
            <p:nvPr/>
          </p:nvSpPr>
          <p:spPr bwMode="auto">
            <a:xfrm>
              <a:off x="1130300" y="1617527"/>
              <a:ext cx="633933" cy="36610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30 –</a:t>
              </a:r>
            </a:p>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25 –</a:t>
              </a:r>
            </a:p>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20 –</a:t>
              </a:r>
            </a:p>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15 –</a:t>
              </a:r>
            </a:p>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10 –</a:t>
              </a:r>
            </a:p>
            <a:p>
              <a:pPr marL="0" marR="0" lvl="0" indent="0" algn="r" defTabSz="457200" eaLnBrk="1" fontAlgn="base" latinLnBrk="0" hangingPunct="1">
                <a:lnSpc>
                  <a:spcPct val="217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5 –</a:t>
              </a:r>
            </a:p>
          </p:txBody>
        </p:sp>
        <p:sp>
          <p:nvSpPr>
            <p:cNvPr id="52" name="TextBox 4">
              <a:extLst>
                <a:ext uri="{FF2B5EF4-FFF2-40B4-BE49-F238E27FC236}">
                  <a16:creationId xmlns:a16="http://schemas.microsoft.com/office/drawing/2014/main" id="{18B47C49-3B6D-48C3-8A89-8148F6B609FD}"/>
                </a:ext>
              </a:extLst>
            </p:cNvPr>
            <p:cNvSpPr txBox="1">
              <a:spLocks noChangeArrowheads="1"/>
            </p:cNvSpPr>
            <p:nvPr/>
          </p:nvSpPr>
          <p:spPr bwMode="auto">
            <a:xfrm>
              <a:off x="4254500" y="5669397"/>
              <a:ext cx="633555" cy="36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lang="es-ES" b="1" kern="0" dirty="0">
                  <a:solidFill>
                    <a:srgbClr val="000000"/>
                  </a:solidFill>
                  <a:latin typeface="Arial" charset="0"/>
                </a:rPr>
                <a:t>Mes</a:t>
              </a:r>
              <a:endParaRPr kumimoji="0" lang="es-ES" sz="1800" b="1"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grpSp>
      <p:grpSp>
        <p:nvGrpSpPr>
          <p:cNvPr id="53" name="Group 10">
            <a:extLst>
              <a:ext uri="{FF2B5EF4-FFF2-40B4-BE49-F238E27FC236}">
                <a16:creationId xmlns:a16="http://schemas.microsoft.com/office/drawing/2014/main" id="{E0FF083F-9BD0-4A36-8931-84087DF0BEB1}"/>
              </a:ext>
            </a:extLst>
          </p:cNvPr>
          <p:cNvGrpSpPr>
            <a:grpSpLocks/>
          </p:cNvGrpSpPr>
          <p:nvPr/>
        </p:nvGrpSpPr>
        <p:grpSpPr bwMode="auto">
          <a:xfrm>
            <a:off x="5673337" y="4149230"/>
            <a:ext cx="1589088" cy="747712"/>
            <a:chOff x="1725" y="1841"/>
            <a:chExt cx="1001" cy="471"/>
          </a:xfrm>
        </p:grpSpPr>
        <p:sp>
          <p:nvSpPr>
            <p:cNvPr id="54" name="Rectangle 11">
              <a:extLst>
                <a:ext uri="{FF2B5EF4-FFF2-40B4-BE49-F238E27FC236}">
                  <a16:creationId xmlns:a16="http://schemas.microsoft.com/office/drawing/2014/main" id="{89A686A3-FC1E-4FB6-A691-643F06D6894E}"/>
                </a:ext>
              </a:extLst>
            </p:cNvPr>
            <p:cNvSpPr>
              <a:spLocks noChangeArrowheads="1"/>
            </p:cNvSpPr>
            <p:nvPr/>
          </p:nvSpPr>
          <p:spPr bwMode="auto">
            <a:xfrm>
              <a:off x="1725" y="1841"/>
              <a:ext cx="1001" cy="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457200" eaLnBrk="1" fontAlgn="base" latinLnBrk="0" hangingPunct="1">
                <a:lnSpc>
                  <a:spcPct val="85000"/>
                </a:lnSpc>
                <a:spcBef>
                  <a:spcPct val="0"/>
                </a:spcBef>
                <a:spcAft>
                  <a:spcPct val="0"/>
                </a:spcAft>
                <a:buClrTx/>
                <a:buSzTx/>
                <a:buFontTx/>
                <a:buNone/>
                <a:tabLst/>
                <a:defRPr/>
              </a:pPr>
              <a:r>
                <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Ventas reales</a:t>
              </a:r>
            </a:p>
          </p:txBody>
        </p:sp>
        <p:sp>
          <p:nvSpPr>
            <p:cNvPr id="55" name="Line 12">
              <a:extLst>
                <a:ext uri="{FF2B5EF4-FFF2-40B4-BE49-F238E27FC236}">
                  <a16:creationId xmlns:a16="http://schemas.microsoft.com/office/drawing/2014/main" id="{5994C69D-07BD-47D0-B4FD-50889758518B}"/>
                </a:ext>
              </a:extLst>
            </p:cNvPr>
            <p:cNvSpPr>
              <a:spLocks noChangeShapeType="1"/>
            </p:cNvSpPr>
            <p:nvPr/>
          </p:nvSpPr>
          <p:spPr bwMode="auto">
            <a:xfrm>
              <a:off x="2108" y="2064"/>
              <a:ext cx="0" cy="248"/>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6" name="Group 13">
            <a:extLst>
              <a:ext uri="{FF2B5EF4-FFF2-40B4-BE49-F238E27FC236}">
                <a16:creationId xmlns:a16="http://schemas.microsoft.com/office/drawing/2014/main" id="{718E5106-D380-44F2-8210-61AB83C73253}"/>
              </a:ext>
            </a:extLst>
          </p:cNvPr>
          <p:cNvGrpSpPr>
            <a:grpSpLocks/>
          </p:cNvGrpSpPr>
          <p:nvPr/>
        </p:nvGrpSpPr>
        <p:grpSpPr bwMode="auto">
          <a:xfrm>
            <a:off x="8170478" y="4566742"/>
            <a:ext cx="2124075" cy="838200"/>
            <a:chOff x="4142" y="1008"/>
            <a:chExt cx="1338" cy="528"/>
          </a:xfrm>
        </p:grpSpPr>
        <p:sp>
          <p:nvSpPr>
            <p:cNvPr id="57" name="Rectangle 14">
              <a:extLst>
                <a:ext uri="{FF2B5EF4-FFF2-40B4-BE49-F238E27FC236}">
                  <a16:creationId xmlns:a16="http://schemas.microsoft.com/office/drawing/2014/main" id="{CB3FF415-DE2D-480A-816A-EA4EACAED887}"/>
                </a:ext>
              </a:extLst>
            </p:cNvPr>
            <p:cNvSpPr>
              <a:spLocks noChangeArrowheads="1"/>
            </p:cNvSpPr>
            <p:nvPr/>
          </p:nvSpPr>
          <p:spPr bwMode="auto">
            <a:xfrm>
              <a:off x="4142" y="1161"/>
              <a:ext cx="1338" cy="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Media móvil</a:t>
              </a:r>
              <a:endParaRPr lang="es-ES" kern="0" dirty="0">
                <a:solidFill>
                  <a:srgbClr val="000000"/>
                </a:solidFill>
                <a:latin typeface="Arial" charset="0"/>
                <a:ea typeface="ＭＳ Ｐゴシック" charset="0"/>
                <a:cs typeface="Arial" charset="0"/>
              </a:endParaRPr>
            </a:p>
            <a:p>
              <a:pPr marL="0" marR="0" lvl="0" indent="0" defTabSz="457200" eaLnBrk="1" fontAlgn="base" latinLnBrk="0" hangingPunct="1">
                <a:lnSpc>
                  <a:spcPct val="90000"/>
                </a:lnSpc>
                <a:spcBef>
                  <a:spcPct val="0"/>
                </a:spcBef>
                <a:spcAft>
                  <a:spcPct val="0"/>
                </a:spcAft>
                <a:buClrTx/>
                <a:buSzTx/>
                <a:buFontTx/>
                <a:buNone/>
                <a:tabLst/>
                <a:defRPr/>
              </a:pPr>
              <a:r>
                <a:rPr kumimoji="0" lang="es-ES" b="0" i="0" u="none" strike="noStrike" kern="0" cap="none" spc="0" normalizeH="0" baseline="0" noProof="0" dirty="0">
                  <a:ln>
                    <a:noFill/>
                  </a:ln>
                  <a:solidFill>
                    <a:srgbClr val="000000"/>
                  </a:solidFill>
                  <a:effectLst/>
                  <a:uLnTx/>
                  <a:uFillTx/>
                  <a:latin typeface="Arial" charset="0"/>
                  <a:ea typeface="ＭＳ Ｐゴシック" charset="0"/>
                  <a:cs typeface="Arial" charset="0"/>
                </a:rPr>
                <a:t>(Ejemplo 1.1)</a:t>
              </a:r>
            </a:p>
          </p:txBody>
        </p:sp>
        <p:sp>
          <p:nvSpPr>
            <p:cNvPr id="58" name="Line 15">
              <a:extLst>
                <a:ext uri="{FF2B5EF4-FFF2-40B4-BE49-F238E27FC236}">
                  <a16:creationId xmlns:a16="http://schemas.microsoft.com/office/drawing/2014/main" id="{EA397493-DFAB-42F1-BF3E-34C7A15D74DA}"/>
                </a:ext>
              </a:extLst>
            </p:cNvPr>
            <p:cNvSpPr>
              <a:spLocks noChangeShapeType="1"/>
            </p:cNvSpPr>
            <p:nvPr/>
          </p:nvSpPr>
          <p:spPr bwMode="auto">
            <a:xfrm flipH="1" flipV="1">
              <a:off x="4142" y="1008"/>
              <a:ext cx="170" cy="16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9" name="Group 13">
            <a:extLst>
              <a:ext uri="{FF2B5EF4-FFF2-40B4-BE49-F238E27FC236}">
                <a16:creationId xmlns:a16="http://schemas.microsoft.com/office/drawing/2014/main" id="{3A4D20DB-83F6-4D94-A4B6-6F8AD100742A}"/>
              </a:ext>
            </a:extLst>
          </p:cNvPr>
          <p:cNvGrpSpPr>
            <a:grpSpLocks/>
          </p:cNvGrpSpPr>
          <p:nvPr/>
        </p:nvGrpSpPr>
        <p:grpSpPr bwMode="auto">
          <a:xfrm>
            <a:off x="7957754" y="1988642"/>
            <a:ext cx="3986213" cy="812800"/>
            <a:chOff x="3282" y="1145"/>
            <a:chExt cx="2511" cy="512"/>
          </a:xfrm>
        </p:grpSpPr>
        <p:sp>
          <p:nvSpPr>
            <p:cNvPr id="60" name="Rectangle 14">
              <a:extLst>
                <a:ext uri="{FF2B5EF4-FFF2-40B4-BE49-F238E27FC236}">
                  <a16:creationId xmlns:a16="http://schemas.microsoft.com/office/drawing/2014/main" id="{D0E1D653-938B-4C6F-BE9E-3F8D41B9DFC6}"/>
                </a:ext>
              </a:extLst>
            </p:cNvPr>
            <p:cNvSpPr>
              <a:spLocks noChangeArrowheads="1"/>
            </p:cNvSpPr>
            <p:nvPr/>
          </p:nvSpPr>
          <p:spPr bwMode="auto">
            <a:xfrm>
              <a:off x="3282" y="1145"/>
              <a:ext cx="2511"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defTabSz="457200" eaLnBrk="1" fontAlgn="base" latinLnBrk="0" hangingPunct="1">
                <a:lnSpc>
                  <a:spcPct val="90000"/>
                </a:lnSpc>
                <a:spcBef>
                  <a:spcPct val="0"/>
                </a:spcBef>
                <a:spcAft>
                  <a:spcPct val="0"/>
                </a:spcAft>
                <a:buClrTx/>
                <a:buSzTx/>
                <a:buFontTx/>
                <a:buNone/>
                <a:tabLst/>
                <a:defRPr/>
              </a:pPr>
              <a:r>
                <a:rPr lang="es-ES" kern="0" dirty="0">
                  <a:solidFill>
                    <a:srgbClr val="000000"/>
                  </a:solidFill>
                  <a:latin typeface="Arial" charset="0"/>
                  <a:ea typeface="ＭＳ Ｐゴシック" charset="0"/>
                  <a:cs typeface="Arial" charset="0"/>
                </a:rPr>
                <a:t>Media móvil ponderada</a:t>
              </a:r>
              <a:r>
                <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s-ES" b="0" i="0" u="none" strike="noStrike" kern="0" cap="none" spc="0" normalizeH="0" baseline="0" noProof="0" dirty="0">
                  <a:ln>
                    <a:noFill/>
                  </a:ln>
                  <a:solidFill>
                    <a:srgbClr val="000000"/>
                  </a:solidFill>
                  <a:effectLst/>
                  <a:uLnTx/>
                  <a:uFillTx/>
                  <a:latin typeface="Arial" charset="0"/>
                  <a:ea typeface="ＭＳ Ｐゴシック" charset="0"/>
                  <a:cs typeface="Arial" charset="0"/>
                </a:rPr>
                <a:t>(Ejemplo 1.2)</a:t>
              </a:r>
            </a:p>
          </p:txBody>
        </p:sp>
        <p:sp>
          <p:nvSpPr>
            <p:cNvPr id="61" name="Line 15">
              <a:extLst>
                <a:ext uri="{FF2B5EF4-FFF2-40B4-BE49-F238E27FC236}">
                  <a16:creationId xmlns:a16="http://schemas.microsoft.com/office/drawing/2014/main" id="{C8CF2559-27EA-4002-B0AB-34573553F2E8}"/>
                </a:ext>
              </a:extLst>
            </p:cNvPr>
            <p:cNvSpPr>
              <a:spLocks noChangeShapeType="1"/>
            </p:cNvSpPr>
            <p:nvPr/>
          </p:nvSpPr>
          <p:spPr bwMode="auto">
            <a:xfrm flipH="1">
              <a:off x="4594" y="1396"/>
              <a:ext cx="160" cy="261"/>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62" name="Freeform 5">
            <a:extLst>
              <a:ext uri="{FF2B5EF4-FFF2-40B4-BE49-F238E27FC236}">
                <a16:creationId xmlns:a16="http://schemas.microsoft.com/office/drawing/2014/main" id="{DF3FE569-E963-4F49-9FEF-9462BDFACC9C}"/>
              </a:ext>
            </a:extLst>
          </p:cNvPr>
          <p:cNvSpPr/>
          <p:nvPr/>
        </p:nvSpPr>
        <p:spPr>
          <a:xfrm>
            <a:off x="6027353" y="2674442"/>
            <a:ext cx="5232400" cy="2368550"/>
          </a:xfrm>
          <a:custGeom>
            <a:avLst/>
            <a:gdLst>
              <a:gd name="connsiteX0" fmla="*/ 0 w 5232400"/>
              <a:gd name="connsiteY0" fmla="*/ 2368550 h 2368550"/>
              <a:gd name="connsiteX1" fmla="*/ 476250 w 5232400"/>
              <a:gd name="connsiteY1" fmla="*/ 2222500 h 2368550"/>
              <a:gd name="connsiteX2" fmla="*/ 946150 w 5232400"/>
              <a:gd name="connsiteY2" fmla="*/ 1981200 h 2368550"/>
              <a:gd name="connsiteX3" fmla="*/ 1422400 w 5232400"/>
              <a:gd name="connsiteY3" fmla="*/ 1638300 h 2368550"/>
              <a:gd name="connsiteX4" fmla="*/ 1917700 w 5232400"/>
              <a:gd name="connsiteY4" fmla="*/ 1231900 h 2368550"/>
              <a:gd name="connsiteX5" fmla="*/ 2374900 w 5232400"/>
              <a:gd name="connsiteY5" fmla="*/ 838200 h 2368550"/>
              <a:gd name="connsiteX6" fmla="*/ 2863850 w 5232400"/>
              <a:gd name="connsiteY6" fmla="*/ 476250 h 2368550"/>
              <a:gd name="connsiteX7" fmla="*/ 3346450 w 5232400"/>
              <a:gd name="connsiteY7" fmla="*/ 0 h 2368550"/>
              <a:gd name="connsiteX8" fmla="*/ 3816350 w 5232400"/>
              <a:gd name="connsiteY8" fmla="*/ 266700 h 2368550"/>
              <a:gd name="connsiteX9" fmla="*/ 4286250 w 5232400"/>
              <a:gd name="connsiteY9" fmla="*/ 1435100 h 2368550"/>
              <a:gd name="connsiteX10" fmla="*/ 4762500 w 5232400"/>
              <a:gd name="connsiteY10" fmla="*/ 1733550 h 2368550"/>
              <a:gd name="connsiteX11" fmla="*/ 5232400 w 5232400"/>
              <a:gd name="connsiteY11" fmla="*/ 1930400 h 23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2400" h="2368550">
                <a:moveTo>
                  <a:pt x="0" y="2368550"/>
                </a:moveTo>
                <a:lnTo>
                  <a:pt x="476250" y="2222500"/>
                </a:lnTo>
                <a:lnTo>
                  <a:pt x="946150" y="1981200"/>
                </a:lnTo>
                <a:lnTo>
                  <a:pt x="1422400" y="1638300"/>
                </a:lnTo>
                <a:lnTo>
                  <a:pt x="1917700" y="1231900"/>
                </a:lnTo>
                <a:lnTo>
                  <a:pt x="2374900" y="838200"/>
                </a:lnTo>
                <a:lnTo>
                  <a:pt x="2863850" y="476250"/>
                </a:lnTo>
                <a:lnTo>
                  <a:pt x="3346450" y="0"/>
                </a:lnTo>
                <a:lnTo>
                  <a:pt x="3816350" y="266700"/>
                </a:lnTo>
                <a:lnTo>
                  <a:pt x="4286250" y="1435100"/>
                </a:lnTo>
                <a:lnTo>
                  <a:pt x="4762500" y="1733550"/>
                </a:lnTo>
                <a:lnTo>
                  <a:pt x="5232400" y="1930400"/>
                </a:lnTo>
              </a:path>
            </a:pathLst>
          </a:custGeom>
          <a:noFill/>
          <a:ln w="57150" cap="flat" cmpd="sng" algn="ctr">
            <a:solidFill>
              <a:srgbClr val="0070C0"/>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3" name="Freeform 6">
            <a:extLst>
              <a:ext uri="{FF2B5EF4-FFF2-40B4-BE49-F238E27FC236}">
                <a16:creationId xmlns:a16="http://schemas.microsoft.com/office/drawing/2014/main" id="{36FBBAFF-787B-48BB-8E2A-198633F682E8}"/>
              </a:ext>
            </a:extLst>
          </p:cNvPr>
          <p:cNvSpPr/>
          <p:nvPr/>
        </p:nvSpPr>
        <p:spPr>
          <a:xfrm>
            <a:off x="7449753" y="2801442"/>
            <a:ext cx="3810000" cy="1943100"/>
          </a:xfrm>
          <a:custGeom>
            <a:avLst/>
            <a:gdLst>
              <a:gd name="connsiteX0" fmla="*/ 0 w 3810000"/>
              <a:gd name="connsiteY0" fmla="*/ 1943100 h 1943100"/>
              <a:gd name="connsiteX1" fmla="*/ 482600 w 3810000"/>
              <a:gd name="connsiteY1" fmla="*/ 1720850 h 1943100"/>
              <a:gd name="connsiteX2" fmla="*/ 958850 w 3810000"/>
              <a:gd name="connsiteY2" fmla="*/ 1377950 h 1943100"/>
              <a:gd name="connsiteX3" fmla="*/ 1422400 w 3810000"/>
              <a:gd name="connsiteY3" fmla="*/ 939800 h 1943100"/>
              <a:gd name="connsiteX4" fmla="*/ 1898650 w 3810000"/>
              <a:gd name="connsiteY4" fmla="*/ 571500 h 1943100"/>
              <a:gd name="connsiteX5" fmla="*/ 2400300 w 3810000"/>
              <a:gd name="connsiteY5" fmla="*/ 133350 h 1943100"/>
              <a:gd name="connsiteX6" fmla="*/ 2844800 w 3810000"/>
              <a:gd name="connsiteY6" fmla="*/ 0 h 1943100"/>
              <a:gd name="connsiteX7" fmla="*/ 3340100 w 3810000"/>
              <a:gd name="connsiteY7" fmla="*/ 673100 h 1943100"/>
              <a:gd name="connsiteX8" fmla="*/ 3810000 w 3810000"/>
              <a:gd name="connsiteY8" fmla="*/ 129540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0" h="1943100">
                <a:moveTo>
                  <a:pt x="0" y="1943100"/>
                </a:moveTo>
                <a:lnTo>
                  <a:pt x="482600" y="1720850"/>
                </a:lnTo>
                <a:lnTo>
                  <a:pt x="958850" y="1377950"/>
                </a:lnTo>
                <a:lnTo>
                  <a:pt x="1422400" y="939800"/>
                </a:lnTo>
                <a:lnTo>
                  <a:pt x="1898650" y="571500"/>
                </a:lnTo>
                <a:lnTo>
                  <a:pt x="2400300" y="133350"/>
                </a:lnTo>
                <a:lnTo>
                  <a:pt x="2844800" y="0"/>
                </a:lnTo>
                <a:lnTo>
                  <a:pt x="3340100" y="673100"/>
                </a:lnTo>
                <a:lnTo>
                  <a:pt x="3810000" y="1295400"/>
                </a:lnTo>
              </a:path>
            </a:pathLst>
          </a:custGeom>
          <a:noFill/>
          <a:ln w="57150" cap="flat" cmpd="sng" algn="ctr">
            <a:solidFill>
              <a:srgbClr val="92D050"/>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4" name="Freeform 7">
            <a:extLst>
              <a:ext uri="{FF2B5EF4-FFF2-40B4-BE49-F238E27FC236}">
                <a16:creationId xmlns:a16="http://schemas.microsoft.com/office/drawing/2014/main" id="{48364CFD-58EA-454C-ADFE-339BC22E0D01}"/>
              </a:ext>
            </a:extLst>
          </p:cNvPr>
          <p:cNvSpPr/>
          <p:nvPr/>
        </p:nvSpPr>
        <p:spPr>
          <a:xfrm>
            <a:off x="7456103" y="2915742"/>
            <a:ext cx="3810000" cy="1930400"/>
          </a:xfrm>
          <a:custGeom>
            <a:avLst/>
            <a:gdLst>
              <a:gd name="connsiteX0" fmla="*/ 0 w 3810000"/>
              <a:gd name="connsiteY0" fmla="*/ 1930400 h 1930400"/>
              <a:gd name="connsiteX1" fmla="*/ 488950 w 3810000"/>
              <a:gd name="connsiteY1" fmla="*/ 1714500 h 1930400"/>
              <a:gd name="connsiteX2" fmla="*/ 946150 w 3810000"/>
              <a:gd name="connsiteY2" fmla="*/ 1428750 h 1930400"/>
              <a:gd name="connsiteX3" fmla="*/ 1428750 w 3810000"/>
              <a:gd name="connsiteY3" fmla="*/ 1022350 h 1930400"/>
              <a:gd name="connsiteX4" fmla="*/ 1892300 w 3810000"/>
              <a:gd name="connsiteY4" fmla="*/ 603250 h 1930400"/>
              <a:gd name="connsiteX5" fmla="*/ 2400300 w 3810000"/>
              <a:gd name="connsiteY5" fmla="*/ 234950 h 1930400"/>
              <a:gd name="connsiteX6" fmla="*/ 2870200 w 3810000"/>
              <a:gd name="connsiteY6" fmla="*/ 0 h 1930400"/>
              <a:gd name="connsiteX7" fmla="*/ 3333750 w 3810000"/>
              <a:gd name="connsiteY7" fmla="*/ 349250 h 1930400"/>
              <a:gd name="connsiteX8" fmla="*/ 3810000 w 3810000"/>
              <a:gd name="connsiteY8" fmla="*/ 86995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0" h="1930400">
                <a:moveTo>
                  <a:pt x="0" y="1930400"/>
                </a:moveTo>
                <a:lnTo>
                  <a:pt x="488950" y="1714500"/>
                </a:lnTo>
                <a:lnTo>
                  <a:pt x="946150" y="1428750"/>
                </a:lnTo>
                <a:lnTo>
                  <a:pt x="1428750" y="1022350"/>
                </a:lnTo>
                <a:lnTo>
                  <a:pt x="1892300" y="603250"/>
                </a:lnTo>
                <a:lnTo>
                  <a:pt x="2400300" y="234950"/>
                </a:lnTo>
                <a:lnTo>
                  <a:pt x="2870200" y="0"/>
                </a:lnTo>
                <a:lnTo>
                  <a:pt x="3333750" y="349250"/>
                </a:lnTo>
                <a:lnTo>
                  <a:pt x="3810000" y="869950"/>
                </a:lnTo>
              </a:path>
            </a:pathLst>
          </a:custGeom>
          <a:noFill/>
          <a:ln w="57150" cap="flat" cmpd="sng" algn="ctr">
            <a:solidFill>
              <a:schemeClr val="accent2"/>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7" name="CuadroTexto 26">
            <a:extLst>
              <a:ext uri="{FF2B5EF4-FFF2-40B4-BE49-F238E27FC236}">
                <a16:creationId xmlns:a16="http://schemas.microsoft.com/office/drawing/2014/main" id="{4A607009-EB9D-436F-AEA7-68CA5FF9673A}"/>
              </a:ext>
            </a:extLst>
          </p:cNvPr>
          <p:cNvSpPr txBox="1"/>
          <p:nvPr/>
        </p:nvSpPr>
        <p:spPr>
          <a:xfrm>
            <a:off x="22744" y="2685937"/>
            <a:ext cx="4304393" cy="3200876"/>
          </a:xfrm>
          <a:prstGeom prst="rect">
            <a:avLst/>
          </a:prstGeom>
          <a:noFill/>
        </p:spPr>
        <p:txBody>
          <a:bodyPr wrap="square" rtlCol="0">
            <a:spAutoFit/>
          </a:bodyPr>
          <a:lstStyle/>
          <a:p>
            <a:pPr algn="just"/>
            <a:r>
              <a:rPr lang="es-ES" sz="2400" dirty="0"/>
              <a:t>Problemas potenciales de las medias móviles:</a:t>
            </a:r>
          </a:p>
          <a:p>
            <a:pPr algn="just"/>
            <a:endParaRPr lang="es-ES" sz="1000" dirty="0"/>
          </a:p>
          <a:p>
            <a:pPr marL="342900" indent="-342900" algn="just">
              <a:buFont typeface="Wingdings" panose="05000000000000000000" pitchFamily="2" charset="2"/>
              <a:buChar char="ü"/>
            </a:pPr>
            <a:r>
              <a:rPr lang="es-ES" sz="2400" dirty="0"/>
              <a:t>Aumentar </a:t>
            </a:r>
            <a:r>
              <a:rPr lang="es-ES" sz="2400" i="1" dirty="0"/>
              <a:t>n</a:t>
            </a:r>
            <a:r>
              <a:rPr lang="es-ES" sz="2400" dirty="0"/>
              <a:t> alisa la previsión, pero la hace menos sensible a cambios reales en los datos.</a:t>
            </a:r>
          </a:p>
          <a:p>
            <a:pPr marL="342900" indent="-342900" algn="just">
              <a:buFont typeface="Wingdings" panose="05000000000000000000" pitchFamily="2" charset="2"/>
              <a:buChar char="ü"/>
            </a:pPr>
            <a:r>
              <a:rPr lang="es-ES" sz="2400" dirty="0"/>
              <a:t>No captan bien las tendencias.</a:t>
            </a:r>
          </a:p>
          <a:p>
            <a:pPr marL="342900" indent="-342900" algn="just">
              <a:buFont typeface="Wingdings" panose="05000000000000000000" pitchFamily="2" charset="2"/>
              <a:buChar char="ü"/>
            </a:pPr>
            <a:r>
              <a:rPr lang="es-ES" sz="2400" dirty="0"/>
              <a:t>Requieren gran número de datos históricos.</a:t>
            </a:r>
          </a:p>
        </p:txBody>
      </p:sp>
    </p:spTree>
    <p:extLst>
      <p:ext uri="{BB962C8B-B14F-4D97-AF65-F5344CB8AC3E}">
        <p14:creationId xmlns:p14="http://schemas.microsoft.com/office/powerpoint/2010/main" val="104962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strips(upRight)">
                                      <p:cBhvr>
                                        <p:cTn id="7" dur="1000"/>
                                        <p:tgtEl>
                                          <p:spTgt spid="25"/>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1000"/>
                                        <p:tgtEl>
                                          <p:spTgt spid="62"/>
                                        </p:tgtEl>
                                      </p:cBhvr>
                                    </p:animEffect>
                                  </p:childTnLst>
                                </p:cTn>
                              </p:par>
                              <p:par>
                                <p:cTn id="12" presetID="18" presetClass="entr" presetSubtype="6" fill="hold" nodeType="withEffect">
                                  <p:stCondLst>
                                    <p:cond delay="1000"/>
                                  </p:stCondLst>
                                  <p:childTnLst>
                                    <p:set>
                                      <p:cBhvr>
                                        <p:cTn id="13" dur="1" fill="hold">
                                          <p:stCondLst>
                                            <p:cond delay="0"/>
                                          </p:stCondLst>
                                        </p:cTn>
                                        <p:tgtEl>
                                          <p:spTgt spid="53"/>
                                        </p:tgtEl>
                                        <p:attrNameLst>
                                          <p:attrName>style.visibility</p:attrName>
                                        </p:attrNameLst>
                                      </p:cBhvr>
                                      <p:to>
                                        <p:strVal val="visible"/>
                                      </p:to>
                                    </p:set>
                                    <p:animEffect transition="in" filter="strips(downRight)">
                                      <p:cBhvr>
                                        <p:cTn id="14" dur="1000"/>
                                        <p:tgtEl>
                                          <p:spTgt spid="53"/>
                                        </p:tgtEl>
                                      </p:cBhvr>
                                    </p:animEffect>
                                  </p:childTnLst>
                                </p:cTn>
                              </p:par>
                            </p:childTnLst>
                          </p:cTn>
                        </p:par>
                        <p:par>
                          <p:cTn id="15" fill="hold">
                            <p:stCondLst>
                              <p:cond delay="4000"/>
                            </p:stCondLst>
                            <p:childTnLst>
                              <p:par>
                                <p:cTn id="16" presetID="22" presetClass="entr" presetSubtype="8" fill="hold" nodeType="afterEffect">
                                  <p:stCondLst>
                                    <p:cond delay="200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1000"/>
                                        <p:tgtEl>
                                          <p:spTgt spid="64"/>
                                        </p:tgtEl>
                                      </p:cBhvr>
                                    </p:animEffect>
                                  </p:childTnLst>
                                </p:cTn>
                              </p:par>
                              <p:par>
                                <p:cTn id="19" presetID="18" presetClass="entr" presetSubtype="3" fill="hold" nodeType="withEffect">
                                  <p:stCondLst>
                                    <p:cond delay="2000"/>
                                  </p:stCondLst>
                                  <p:childTnLst>
                                    <p:set>
                                      <p:cBhvr>
                                        <p:cTn id="20" dur="1" fill="hold">
                                          <p:stCondLst>
                                            <p:cond delay="0"/>
                                          </p:stCondLst>
                                        </p:cTn>
                                        <p:tgtEl>
                                          <p:spTgt spid="56"/>
                                        </p:tgtEl>
                                        <p:attrNameLst>
                                          <p:attrName>style.visibility</p:attrName>
                                        </p:attrNameLst>
                                      </p:cBhvr>
                                      <p:to>
                                        <p:strVal val="visible"/>
                                      </p:to>
                                    </p:set>
                                    <p:animEffect transition="in" filter="strips(upRight)">
                                      <p:cBhvr>
                                        <p:cTn id="21" dur="1000"/>
                                        <p:tgtEl>
                                          <p:spTgt spid="56"/>
                                        </p:tgtEl>
                                      </p:cBhvr>
                                    </p:animEffect>
                                  </p:childTnLst>
                                </p:cTn>
                              </p:par>
                            </p:childTnLst>
                          </p:cTn>
                        </p:par>
                        <p:par>
                          <p:cTn id="22" fill="hold">
                            <p:stCondLst>
                              <p:cond delay="7000"/>
                            </p:stCondLst>
                            <p:childTnLst>
                              <p:par>
                                <p:cTn id="23" presetID="22" presetClass="entr" presetSubtype="8" fill="hold" nodeType="afterEffect">
                                  <p:stCondLst>
                                    <p:cond delay="200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1000"/>
                                        <p:tgtEl>
                                          <p:spTgt spid="63"/>
                                        </p:tgtEl>
                                      </p:cBhvr>
                                    </p:animEffect>
                                  </p:childTnLst>
                                </p:cTn>
                              </p:par>
                              <p:par>
                                <p:cTn id="26" presetID="18" presetClass="entr" presetSubtype="6" fill="hold" nodeType="withEffect">
                                  <p:stCondLst>
                                    <p:cond delay="2000"/>
                                  </p:stCondLst>
                                  <p:childTnLst>
                                    <p:set>
                                      <p:cBhvr>
                                        <p:cTn id="27" dur="1" fill="hold">
                                          <p:stCondLst>
                                            <p:cond delay="0"/>
                                          </p:stCondLst>
                                        </p:cTn>
                                        <p:tgtEl>
                                          <p:spTgt spid="59"/>
                                        </p:tgtEl>
                                        <p:attrNameLst>
                                          <p:attrName>style.visibility</p:attrName>
                                        </p:attrNameLst>
                                      </p:cBhvr>
                                      <p:to>
                                        <p:strVal val="visible"/>
                                      </p:to>
                                    </p:set>
                                    <p:animEffect transition="in" filter="strips(downRight)">
                                      <p:cBhvr>
                                        <p:cTn id="2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162212"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8" name="CuadroTexto 7">
            <a:extLst>
              <a:ext uri="{FF2B5EF4-FFF2-40B4-BE49-F238E27FC236}">
                <a16:creationId xmlns:a16="http://schemas.microsoft.com/office/drawing/2014/main" id="{2EA91203-AC1E-48E1-916C-9802A3B4DCB9}"/>
              </a:ext>
            </a:extLst>
          </p:cNvPr>
          <p:cNvSpPr txBox="1"/>
          <p:nvPr/>
        </p:nvSpPr>
        <p:spPr>
          <a:xfrm>
            <a:off x="-29496" y="2337939"/>
            <a:ext cx="12264571" cy="4154984"/>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t>Es una técnica de previsión de media móvil ponderada en la que los datos se ponderan mediante una función exponencial.</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2400" dirty="0"/>
              <a:t>Premisas de la media móvil ponderada exponencial:</a:t>
            </a:r>
          </a:p>
          <a:p>
            <a:pPr marL="800100" lvl="1" indent="-342900" algn="just">
              <a:buFont typeface="Wingdings" panose="05000000000000000000" pitchFamily="2" charset="2"/>
              <a:buChar char="ü"/>
            </a:pPr>
            <a:r>
              <a:rPr lang="es-ES" sz="2400" dirty="0"/>
              <a:t>Los pesos disminuyen exponencialmente.</a:t>
            </a:r>
          </a:p>
          <a:p>
            <a:pPr marL="800100" lvl="1" indent="-342900" algn="just">
              <a:buFont typeface="Wingdings" panose="05000000000000000000" pitchFamily="2" charset="2"/>
              <a:buChar char="ü"/>
            </a:pPr>
            <a:r>
              <a:rPr lang="es-ES" sz="2400" dirty="0"/>
              <a:t>Los datos más recientes se ponderan más.</a:t>
            </a:r>
          </a:p>
          <a:p>
            <a:pPr marL="800100" lvl="1" indent="-342900" algn="just">
              <a:buFont typeface="Wingdings" panose="05000000000000000000" pitchFamily="2" charset="2"/>
              <a:buChar char="ü"/>
            </a:pPr>
            <a:endParaRPr lang="es-ES" sz="1600" dirty="0"/>
          </a:p>
          <a:p>
            <a:pPr marL="285750" indent="-285750" algn="just">
              <a:buFont typeface="Arial" panose="020B0604020202020204" pitchFamily="34" charset="0"/>
              <a:buChar char="•"/>
            </a:pPr>
            <a:r>
              <a:rPr lang="es-ES" sz="2400" dirty="0"/>
              <a:t>Requiere de una constante de alisado (</a:t>
            </a:r>
            <a:r>
              <a:rPr lang="en-US" sz="2400" i="1" dirty="0">
                <a:latin typeface="Symbol" charset="0"/>
                <a:cs typeface="Arial" charset="0"/>
              </a:rPr>
              <a:t></a:t>
            </a:r>
            <a:r>
              <a:rPr lang="en-US" sz="2400" dirty="0">
                <a:cs typeface="Arial" charset="0"/>
              </a:rPr>
              <a:t>)</a:t>
            </a:r>
            <a:r>
              <a:rPr lang="es-ES" sz="2400" dirty="0">
                <a:cs typeface="Arial" charset="0"/>
              </a:rPr>
              <a:t> que toma valores entre 0 y 1 (</a:t>
            </a:r>
            <a:r>
              <a:rPr lang="es-ES" sz="2200" dirty="0">
                <a:cs typeface="Arial" charset="0"/>
              </a:rPr>
              <a:t>elegida subjetivamente</a:t>
            </a:r>
            <a:r>
              <a:rPr lang="es-ES" sz="2400" dirty="0">
                <a:cs typeface="Arial" charset="0"/>
              </a:rPr>
              <a:t>):</a:t>
            </a:r>
          </a:p>
          <a:p>
            <a:pPr marL="800100" lvl="1" indent="-342900" algn="just">
              <a:buFont typeface="Wingdings" panose="05000000000000000000" pitchFamily="2" charset="2"/>
              <a:buChar char="ü"/>
            </a:pPr>
            <a:r>
              <a:rPr lang="es-ES" sz="2400" dirty="0">
                <a:cs typeface="Arial" charset="0"/>
              </a:rPr>
              <a:t>Suele estar entre 0,05 y 0,5 para las aplicaciones empresariales.</a:t>
            </a:r>
          </a:p>
          <a:p>
            <a:pPr marL="800100" lvl="1" indent="-342900" algn="just">
              <a:buFont typeface="Wingdings" panose="05000000000000000000" pitchFamily="2" charset="2"/>
              <a:buChar char="ü"/>
            </a:pPr>
            <a:r>
              <a:rPr lang="es-ES" sz="2400" dirty="0">
                <a:cs typeface="Arial" charset="0"/>
              </a:rPr>
              <a:t>El valor apropiado de </a:t>
            </a:r>
            <a:r>
              <a:rPr lang="en-US" sz="2400" i="1" dirty="0">
                <a:latin typeface="Symbol" charset="0"/>
                <a:cs typeface="Arial" charset="0"/>
              </a:rPr>
              <a:t></a:t>
            </a:r>
            <a:r>
              <a:rPr lang="es-ES" sz="2400" dirty="0">
                <a:cs typeface="Arial" charset="0"/>
              </a:rPr>
              <a:t> puede marcar la diferencia entre una previsión precisa o imprecisa.</a:t>
            </a:r>
          </a:p>
          <a:p>
            <a:pPr marL="285750" indent="-285750" algn="just">
              <a:buFont typeface="Arial" panose="020B0604020202020204" pitchFamily="34" charset="0"/>
              <a:buChar char="•"/>
            </a:pPr>
            <a:endParaRPr lang="es-ES" sz="1600" dirty="0">
              <a:cs typeface="Arial" charset="0"/>
            </a:endParaRPr>
          </a:p>
          <a:p>
            <a:pPr marL="285750" indent="-285750" algn="just">
              <a:buFont typeface="Arial" panose="020B0604020202020204" pitchFamily="34" charset="0"/>
              <a:buChar char="•"/>
            </a:pPr>
            <a:r>
              <a:rPr lang="es-ES" sz="2400" dirty="0">
                <a:cs typeface="Arial" charset="0"/>
              </a:rPr>
              <a:t>Necesita un reducido número de datos pasados.</a:t>
            </a:r>
          </a:p>
        </p:txBody>
      </p:sp>
    </p:spTree>
    <p:extLst>
      <p:ext uri="{BB962C8B-B14F-4D97-AF65-F5344CB8AC3E}">
        <p14:creationId xmlns:p14="http://schemas.microsoft.com/office/powerpoint/2010/main" val="176528813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162212"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10" name="Rectangle 3">
            <a:extLst>
              <a:ext uri="{FF2B5EF4-FFF2-40B4-BE49-F238E27FC236}">
                <a16:creationId xmlns:a16="http://schemas.microsoft.com/office/drawing/2014/main" id="{49612F7E-EBA8-4BAA-9C1F-1FD58C103D0A}"/>
              </a:ext>
            </a:extLst>
          </p:cNvPr>
          <p:cNvSpPr>
            <a:spLocks noChangeArrowheads="1"/>
          </p:cNvSpPr>
          <p:nvPr/>
        </p:nvSpPr>
        <p:spPr bwMode="auto">
          <a:xfrm>
            <a:off x="1892299" y="2457108"/>
            <a:ext cx="8407400" cy="138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2667000" indent="-2667000">
              <a:tabLst>
                <a:tab pos="3429000" algn="l"/>
              </a:tabLst>
            </a:pPr>
            <a:r>
              <a:rPr lang="es-ES" sz="2800" dirty="0"/>
              <a:t>Nueva previsión =	Previsión del último período</a:t>
            </a:r>
          </a:p>
          <a:p>
            <a:pPr marL="2667000" indent="-2667000">
              <a:tabLst>
                <a:tab pos="3429000" algn="l"/>
              </a:tabLst>
            </a:pPr>
            <a:r>
              <a:rPr lang="es-ES" sz="2800" dirty="0"/>
              <a:t>	+ </a:t>
            </a:r>
            <a:r>
              <a:rPr lang="es-ES" sz="2800" i="1" dirty="0">
                <a:latin typeface="Symbol" charset="0"/>
              </a:rPr>
              <a:t>a</a:t>
            </a:r>
            <a:r>
              <a:rPr lang="es-ES" sz="2800" dirty="0"/>
              <a:t> (Demanda real del último período </a:t>
            </a:r>
          </a:p>
          <a:p>
            <a:pPr marL="2667000" indent="-2667000">
              <a:tabLst>
                <a:tab pos="3429000" algn="l"/>
              </a:tabLst>
            </a:pPr>
            <a:r>
              <a:rPr lang="es-ES" sz="2800" dirty="0"/>
              <a:t>		– Previsión el último período)</a:t>
            </a:r>
          </a:p>
        </p:txBody>
      </p:sp>
      <p:sp>
        <p:nvSpPr>
          <p:cNvPr id="11" name="Rectangle 4">
            <a:extLst>
              <a:ext uri="{FF2B5EF4-FFF2-40B4-BE49-F238E27FC236}">
                <a16:creationId xmlns:a16="http://schemas.microsoft.com/office/drawing/2014/main" id="{9F8F8739-2B88-4C23-BC00-878DB06D1E9F}"/>
              </a:ext>
            </a:extLst>
          </p:cNvPr>
          <p:cNvSpPr>
            <a:spLocks noChangeArrowheads="1"/>
          </p:cNvSpPr>
          <p:nvPr/>
        </p:nvSpPr>
        <p:spPr bwMode="auto">
          <a:xfrm>
            <a:off x="3721213" y="4318066"/>
            <a:ext cx="474957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3600" b="1" i="1" dirty="0"/>
              <a:t>F</a:t>
            </a:r>
            <a:r>
              <a:rPr lang="en-US" sz="3600" b="1" i="1" baseline="-25000" dirty="0"/>
              <a:t>t</a:t>
            </a:r>
            <a:r>
              <a:rPr lang="en-US" sz="3600" b="1" dirty="0"/>
              <a:t> = </a:t>
            </a:r>
            <a:r>
              <a:rPr lang="en-US" sz="3600" b="1" i="1" dirty="0"/>
              <a:t>F</a:t>
            </a:r>
            <a:r>
              <a:rPr lang="en-US" sz="3600" b="1" i="1" baseline="-25000" dirty="0"/>
              <a:t>t</a:t>
            </a:r>
            <a:r>
              <a:rPr lang="en-US" sz="3600" b="1" baseline="-25000" dirty="0"/>
              <a:t> – 1</a:t>
            </a:r>
            <a:r>
              <a:rPr lang="en-US" sz="3600" b="1" dirty="0"/>
              <a:t> + </a:t>
            </a:r>
            <a:r>
              <a:rPr lang="en-US" sz="3600" b="1" i="1" dirty="0">
                <a:latin typeface="Symbol" charset="0"/>
              </a:rPr>
              <a:t>a</a:t>
            </a:r>
            <a:r>
              <a:rPr lang="en-US" sz="3600" b="1" dirty="0"/>
              <a:t>(</a:t>
            </a:r>
            <a:r>
              <a:rPr lang="en-US" sz="3600" b="1" i="1" dirty="0"/>
              <a:t>A</a:t>
            </a:r>
            <a:r>
              <a:rPr lang="en-US" sz="3600" b="1" i="1" baseline="-25000" dirty="0"/>
              <a:t>t</a:t>
            </a:r>
            <a:r>
              <a:rPr lang="en-US" sz="3600" b="1" baseline="-25000" dirty="0"/>
              <a:t> – 1</a:t>
            </a:r>
            <a:r>
              <a:rPr lang="en-US" sz="3600" b="1" dirty="0"/>
              <a:t> – </a:t>
            </a:r>
            <a:r>
              <a:rPr lang="en-US" sz="3600" b="1" i="1" dirty="0"/>
              <a:t>F</a:t>
            </a:r>
            <a:r>
              <a:rPr lang="en-US" sz="3600" b="1" i="1" baseline="-25000" dirty="0"/>
              <a:t>t</a:t>
            </a:r>
            <a:r>
              <a:rPr lang="en-US" sz="3600" b="1" baseline="-25000" dirty="0"/>
              <a:t> – 1</a:t>
            </a:r>
            <a:r>
              <a:rPr lang="en-US" sz="3600" b="1" dirty="0"/>
              <a:t>)</a:t>
            </a:r>
          </a:p>
        </p:txBody>
      </p:sp>
      <p:sp>
        <p:nvSpPr>
          <p:cNvPr id="12" name="Rectangle 5">
            <a:extLst>
              <a:ext uri="{FF2B5EF4-FFF2-40B4-BE49-F238E27FC236}">
                <a16:creationId xmlns:a16="http://schemas.microsoft.com/office/drawing/2014/main" id="{DBA9A94A-4386-43F4-9880-41B4193C8FC8}"/>
              </a:ext>
            </a:extLst>
          </p:cNvPr>
          <p:cNvSpPr>
            <a:spLocks noChangeArrowheads="1"/>
          </p:cNvSpPr>
          <p:nvPr/>
        </p:nvSpPr>
        <p:spPr bwMode="auto">
          <a:xfrm>
            <a:off x="2463005" y="5110409"/>
            <a:ext cx="7265987" cy="1408112"/>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Bef>
                <a:spcPct val="25000"/>
              </a:spcBef>
              <a:tabLst>
                <a:tab pos="1714500" algn="r"/>
                <a:tab pos="1816100" algn="l"/>
                <a:tab pos="2197100" algn="l"/>
              </a:tabLst>
            </a:pPr>
            <a:r>
              <a:rPr lang="es-ES" dirty="0"/>
              <a:t>donde	</a:t>
            </a:r>
            <a:r>
              <a:rPr lang="es-ES" i="1" dirty="0"/>
              <a:t>F</a:t>
            </a:r>
            <a:r>
              <a:rPr lang="es-ES" i="1" baseline="-25000" dirty="0"/>
              <a:t>t</a:t>
            </a:r>
            <a:r>
              <a:rPr lang="es-ES" dirty="0"/>
              <a:t>	=	nueva previsión</a:t>
            </a:r>
          </a:p>
          <a:p>
            <a:pPr>
              <a:spcBef>
                <a:spcPct val="25000"/>
              </a:spcBef>
              <a:tabLst>
                <a:tab pos="1714500" algn="r"/>
                <a:tab pos="1816100" algn="l"/>
                <a:tab pos="2197100" algn="l"/>
              </a:tabLst>
            </a:pPr>
            <a:r>
              <a:rPr lang="es-ES" dirty="0"/>
              <a:t>	</a:t>
            </a:r>
            <a:r>
              <a:rPr lang="es-ES" i="1" dirty="0"/>
              <a:t>F</a:t>
            </a:r>
            <a:r>
              <a:rPr lang="es-ES" i="1" baseline="-25000" dirty="0"/>
              <a:t>t</a:t>
            </a:r>
            <a:r>
              <a:rPr lang="es-ES" baseline="-25000" dirty="0"/>
              <a:t> – 1</a:t>
            </a:r>
            <a:r>
              <a:rPr lang="es-ES" dirty="0"/>
              <a:t>	=	previsión previa</a:t>
            </a:r>
          </a:p>
          <a:p>
            <a:pPr>
              <a:spcBef>
                <a:spcPct val="25000"/>
              </a:spcBef>
              <a:tabLst>
                <a:tab pos="1714500" algn="r"/>
                <a:tab pos="1816100" algn="l"/>
                <a:tab pos="2197100" algn="l"/>
              </a:tabLst>
            </a:pPr>
            <a:r>
              <a:rPr lang="es-ES" dirty="0"/>
              <a:t>	</a:t>
            </a:r>
            <a:r>
              <a:rPr lang="es-ES" i="1" dirty="0">
                <a:latin typeface="Symbol" charset="0"/>
              </a:rPr>
              <a:t>a</a:t>
            </a:r>
            <a:r>
              <a:rPr lang="es-ES" dirty="0"/>
              <a:t>	=	constante de alisado (o ponderación) (0 </a:t>
            </a:r>
            <a:r>
              <a:rPr lang="es-ES" dirty="0">
                <a:sym typeface="Symbol" charset="0"/>
              </a:rPr>
              <a:t>≤ </a:t>
            </a:r>
            <a:r>
              <a:rPr lang="es-ES" i="1" dirty="0">
                <a:latin typeface="Symbol" charset="0"/>
                <a:sym typeface="Symbol" charset="0"/>
              </a:rPr>
              <a:t>a</a:t>
            </a:r>
            <a:r>
              <a:rPr lang="es-ES" dirty="0">
                <a:sym typeface="Symbol" charset="0"/>
              </a:rPr>
              <a:t> ≤ 1)</a:t>
            </a:r>
          </a:p>
          <a:p>
            <a:pPr>
              <a:spcBef>
                <a:spcPct val="25000"/>
              </a:spcBef>
              <a:tabLst>
                <a:tab pos="1714500" algn="r"/>
                <a:tab pos="1816100" algn="l"/>
                <a:tab pos="2197100" algn="l"/>
              </a:tabLst>
            </a:pPr>
            <a:r>
              <a:rPr lang="es-ES" dirty="0">
                <a:sym typeface="Symbol" charset="0"/>
              </a:rPr>
              <a:t>	</a:t>
            </a:r>
            <a:r>
              <a:rPr lang="es-ES" i="1" dirty="0">
                <a:sym typeface="Symbol" charset="0"/>
              </a:rPr>
              <a:t>A</a:t>
            </a:r>
            <a:r>
              <a:rPr lang="es-ES" i="1" baseline="-25000" dirty="0">
                <a:sym typeface="Symbol" charset="0"/>
              </a:rPr>
              <a:t>t</a:t>
            </a:r>
            <a:r>
              <a:rPr lang="es-ES" baseline="-25000" dirty="0">
                <a:sym typeface="Symbol" charset="0"/>
              </a:rPr>
              <a:t> – 1</a:t>
            </a:r>
            <a:r>
              <a:rPr lang="es-ES" dirty="0">
                <a:sym typeface="Symbol" charset="0"/>
              </a:rPr>
              <a:t>	=	demanda real del período previo</a:t>
            </a:r>
          </a:p>
        </p:txBody>
      </p:sp>
    </p:spTree>
    <p:extLst>
      <p:ext uri="{BB962C8B-B14F-4D97-AF65-F5344CB8AC3E}">
        <p14:creationId xmlns:p14="http://schemas.microsoft.com/office/powerpoint/2010/main" val="1492522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162212"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pSp>
        <p:nvGrpSpPr>
          <p:cNvPr id="13" name="Grupo 12">
            <a:extLst>
              <a:ext uri="{FF2B5EF4-FFF2-40B4-BE49-F238E27FC236}">
                <a16:creationId xmlns:a16="http://schemas.microsoft.com/office/drawing/2014/main" id="{8F1D0668-4CE8-4CBA-9D76-2F1AC45283EA}"/>
              </a:ext>
            </a:extLst>
          </p:cNvPr>
          <p:cNvGrpSpPr/>
          <p:nvPr/>
        </p:nvGrpSpPr>
        <p:grpSpPr>
          <a:xfrm>
            <a:off x="8928664" y="1167290"/>
            <a:ext cx="2503475" cy="914400"/>
            <a:chOff x="4217964" y="760727"/>
            <a:chExt cx="2190136" cy="914400"/>
          </a:xfrm>
          <a:effectLst>
            <a:outerShdw blurRad="50800" dist="38100" dir="2700000" algn="tl" rotWithShape="0">
              <a:prstClr val="black">
                <a:alpha val="40000"/>
              </a:prstClr>
            </a:outerShdw>
          </a:effectLst>
        </p:grpSpPr>
        <p:pic>
          <p:nvPicPr>
            <p:cNvPr id="14" name="Gráfico 13" descr="Pizarra">
              <a:extLst>
                <a:ext uri="{FF2B5EF4-FFF2-40B4-BE49-F238E27FC236}">
                  <a16:creationId xmlns:a16="http://schemas.microsoft.com/office/drawing/2014/main" id="{2EB6B5AA-404E-4985-A106-0667E36AA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15" name="Text Box 53">
              <a:extLst>
                <a:ext uri="{FF2B5EF4-FFF2-40B4-BE49-F238E27FC236}">
                  <a16:creationId xmlns:a16="http://schemas.microsoft.com/office/drawing/2014/main" id="{DBB7CE1A-9B2D-4009-A647-4C959428D2C2}"/>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1.3</a:t>
              </a:r>
            </a:p>
          </p:txBody>
        </p:sp>
      </p:grpSp>
      <p:sp>
        <p:nvSpPr>
          <p:cNvPr id="2" name="Rectángulo 1">
            <a:extLst>
              <a:ext uri="{FF2B5EF4-FFF2-40B4-BE49-F238E27FC236}">
                <a16:creationId xmlns:a16="http://schemas.microsoft.com/office/drawing/2014/main" id="{E0DFF380-EE94-4657-9B94-F90A55574078}"/>
              </a:ext>
            </a:extLst>
          </p:cNvPr>
          <p:cNvSpPr/>
          <p:nvPr/>
        </p:nvSpPr>
        <p:spPr>
          <a:xfrm>
            <a:off x="0" y="2144212"/>
            <a:ext cx="12192000" cy="1938992"/>
          </a:xfrm>
          <a:prstGeom prst="rect">
            <a:avLst/>
          </a:prstGeom>
        </p:spPr>
        <p:txBody>
          <a:bodyPr wrap="square">
            <a:spAutoFit/>
          </a:bodyPr>
          <a:lstStyle/>
          <a:p>
            <a:pPr algn="just"/>
            <a:r>
              <a:rPr lang="es-ES" sz="2400" dirty="0">
                <a:solidFill>
                  <a:srgbClr val="000000"/>
                </a:solidFill>
              </a:rPr>
              <a:t>En enero, un concesionario de automóviles predijo para febrero una demanda de 142 Ford Mustang. La demanda real en febrero fue de 153 vehículos. Utilizando una constante de alisado escogida por la dirección de </a:t>
            </a:r>
            <a:r>
              <a:rPr lang="en-US" sz="2400" i="1" dirty="0">
                <a:latin typeface="Symbol" charset="0"/>
                <a:cs typeface="Arial" charset="0"/>
              </a:rPr>
              <a:t></a:t>
            </a:r>
            <a:r>
              <a:rPr lang="es-ES" sz="2400" i="1" dirty="0">
                <a:solidFill>
                  <a:srgbClr val="000000"/>
                </a:solidFill>
                <a:latin typeface="Symbol" charset="0"/>
                <a:cs typeface="Arial" charset="0"/>
              </a:rPr>
              <a:t> </a:t>
            </a:r>
            <a:r>
              <a:rPr lang="es-ES" sz="2400" dirty="0">
                <a:solidFill>
                  <a:srgbClr val="000000"/>
                </a:solidFill>
              </a:rPr>
              <a:t>= 0,2 se puede predecir la demanda de marzo utilizando el modelo del </a:t>
            </a:r>
            <a:r>
              <a:rPr lang="es-ES" sz="2400" i="1" dirty="0">
                <a:solidFill>
                  <a:srgbClr val="000000"/>
                </a:solidFill>
              </a:rPr>
              <a:t>Alisado exponencial</a:t>
            </a:r>
            <a:r>
              <a:rPr lang="es-ES" sz="2400" dirty="0">
                <a:solidFill>
                  <a:srgbClr val="000000"/>
                </a:solidFill>
              </a:rPr>
              <a:t>.</a:t>
            </a:r>
          </a:p>
          <a:p>
            <a:pPr algn="just"/>
            <a:endParaRPr lang="es-ES" sz="2400" dirty="0">
              <a:solidFill>
                <a:srgbClr val="000000"/>
              </a:solidFill>
            </a:endParaRPr>
          </a:p>
        </p:txBody>
      </p:sp>
      <p:sp>
        <p:nvSpPr>
          <p:cNvPr id="17" name="Rectangle 3">
            <a:extLst>
              <a:ext uri="{FF2B5EF4-FFF2-40B4-BE49-F238E27FC236}">
                <a16:creationId xmlns:a16="http://schemas.microsoft.com/office/drawing/2014/main" id="{DFBCF2BF-6C77-4BEB-9F12-B7B71CD99171}"/>
              </a:ext>
            </a:extLst>
          </p:cNvPr>
          <p:cNvSpPr>
            <a:spLocks noChangeArrowheads="1"/>
          </p:cNvSpPr>
          <p:nvPr/>
        </p:nvSpPr>
        <p:spPr bwMode="auto">
          <a:xfrm>
            <a:off x="3313969" y="3786662"/>
            <a:ext cx="4320863"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s-ES" sz="2800" dirty="0"/>
              <a:t>Demanda prevista = 142</a:t>
            </a:r>
          </a:p>
          <a:p>
            <a:r>
              <a:rPr lang="es-ES" sz="2800" dirty="0"/>
              <a:t>Demanda actual = 153</a:t>
            </a:r>
          </a:p>
          <a:p>
            <a:r>
              <a:rPr lang="es-ES" sz="2800" dirty="0"/>
              <a:t>Constante de alisado </a:t>
            </a:r>
            <a:r>
              <a:rPr lang="es-ES" sz="2800" i="1" dirty="0">
                <a:latin typeface="Symbol" charset="0"/>
              </a:rPr>
              <a:t>a</a:t>
            </a:r>
            <a:r>
              <a:rPr lang="es-ES" sz="2800" dirty="0"/>
              <a:t> = 0,2</a:t>
            </a:r>
          </a:p>
        </p:txBody>
      </p:sp>
      <p:sp>
        <p:nvSpPr>
          <p:cNvPr id="18" name="Rectangle 4">
            <a:extLst>
              <a:ext uri="{FF2B5EF4-FFF2-40B4-BE49-F238E27FC236}">
                <a16:creationId xmlns:a16="http://schemas.microsoft.com/office/drawing/2014/main" id="{CFB28C94-CB08-4415-8A30-3A8555C84041}"/>
              </a:ext>
            </a:extLst>
          </p:cNvPr>
          <p:cNvSpPr>
            <a:spLocks noChangeArrowheads="1"/>
          </p:cNvSpPr>
          <p:nvPr/>
        </p:nvSpPr>
        <p:spPr bwMode="auto">
          <a:xfrm>
            <a:off x="2750179" y="5637687"/>
            <a:ext cx="7143302" cy="59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25000"/>
              </a:lnSpc>
              <a:tabLst>
                <a:tab pos="2476500" algn="l"/>
              </a:tabLst>
            </a:pPr>
            <a:r>
              <a:rPr lang="es-ES" sz="2800" dirty="0"/>
              <a:t>Nueva previsión (marzo)	= 142 + 0,2(153 – 142)</a:t>
            </a:r>
          </a:p>
        </p:txBody>
      </p:sp>
      <p:grpSp>
        <p:nvGrpSpPr>
          <p:cNvPr id="19" name="Group 10">
            <a:extLst>
              <a:ext uri="{FF2B5EF4-FFF2-40B4-BE49-F238E27FC236}">
                <a16:creationId xmlns:a16="http://schemas.microsoft.com/office/drawing/2014/main" id="{07EF670F-470D-4E73-AEF2-CE7E88B2B34C}"/>
              </a:ext>
            </a:extLst>
          </p:cNvPr>
          <p:cNvGrpSpPr>
            <a:grpSpLocks/>
          </p:cNvGrpSpPr>
          <p:nvPr/>
        </p:nvGrpSpPr>
        <p:grpSpPr bwMode="auto">
          <a:xfrm>
            <a:off x="5730144" y="4067000"/>
            <a:ext cx="3721100" cy="1805987"/>
            <a:chOff x="2264" y="1565"/>
            <a:chExt cx="2344" cy="1104"/>
          </a:xfrm>
        </p:grpSpPr>
        <p:sp>
          <p:nvSpPr>
            <p:cNvPr id="20" name="Freeform 6">
              <a:extLst>
                <a:ext uri="{FF2B5EF4-FFF2-40B4-BE49-F238E27FC236}">
                  <a16:creationId xmlns:a16="http://schemas.microsoft.com/office/drawing/2014/main" id="{14F960B0-C4BD-4B0C-9C18-1B0ED95838E1}"/>
                </a:ext>
              </a:extLst>
            </p:cNvPr>
            <p:cNvSpPr>
              <a:spLocks/>
            </p:cNvSpPr>
            <p:nvPr/>
          </p:nvSpPr>
          <p:spPr bwMode="auto">
            <a:xfrm>
              <a:off x="3017" y="1565"/>
              <a:ext cx="1591" cy="1027"/>
            </a:xfrm>
            <a:custGeom>
              <a:avLst/>
              <a:gdLst>
                <a:gd name="T0" fmla="*/ 0 w 1248"/>
                <a:gd name="T1" fmla="*/ 0 h 1040"/>
                <a:gd name="T2" fmla="*/ 1034 w 1248"/>
                <a:gd name="T3" fmla="*/ 328 h 1040"/>
                <a:gd name="T4" fmla="*/ 1312 w 1248"/>
                <a:gd name="T5" fmla="*/ 1040 h 1040"/>
                <a:gd name="T6" fmla="*/ 0 60000 65536"/>
                <a:gd name="T7" fmla="*/ 0 60000 65536"/>
                <a:gd name="T8" fmla="*/ 0 60000 65536"/>
                <a:gd name="T9" fmla="*/ 0 w 1248"/>
                <a:gd name="T10" fmla="*/ 0 h 1040"/>
                <a:gd name="T11" fmla="*/ 1248 w 1248"/>
                <a:gd name="T12" fmla="*/ 1040 h 1040"/>
              </a:gdLst>
              <a:ahLst/>
              <a:cxnLst>
                <a:cxn ang="T6">
                  <a:pos x="T0" y="T1"/>
                </a:cxn>
                <a:cxn ang="T7">
                  <a:pos x="T2" y="T3"/>
                </a:cxn>
                <a:cxn ang="T8">
                  <a:pos x="T4" y="T5"/>
                </a:cxn>
              </a:cxnLst>
              <a:rect l="T9" t="T10" r="T11" b="T12"/>
              <a:pathLst>
                <a:path w="1248" h="1040">
                  <a:moveTo>
                    <a:pt x="0" y="0"/>
                  </a:moveTo>
                  <a:cubicBezTo>
                    <a:pt x="388" y="77"/>
                    <a:pt x="776" y="155"/>
                    <a:pt x="984" y="328"/>
                  </a:cubicBezTo>
                  <a:cubicBezTo>
                    <a:pt x="1192" y="501"/>
                    <a:pt x="1220" y="770"/>
                    <a:pt x="1248" y="1040"/>
                  </a:cubicBezTo>
                </a:path>
              </a:pathLst>
            </a:custGeom>
            <a:noFill/>
            <a:ln w="57150" cmpd="sng">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endParaRPr lang="en-US" dirty="0"/>
            </a:p>
          </p:txBody>
        </p:sp>
        <p:sp>
          <p:nvSpPr>
            <p:cNvPr id="21" name="Freeform 7">
              <a:extLst>
                <a:ext uri="{FF2B5EF4-FFF2-40B4-BE49-F238E27FC236}">
                  <a16:creationId xmlns:a16="http://schemas.microsoft.com/office/drawing/2014/main" id="{EB9E223B-11DB-414A-8DAB-DCC27529F26A}"/>
                </a:ext>
              </a:extLst>
            </p:cNvPr>
            <p:cNvSpPr>
              <a:spLocks/>
            </p:cNvSpPr>
            <p:nvPr/>
          </p:nvSpPr>
          <p:spPr bwMode="auto">
            <a:xfrm>
              <a:off x="2870" y="1768"/>
              <a:ext cx="1114" cy="840"/>
            </a:xfrm>
            <a:custGeom>
              <a:avLst/>
              <a:gdLst>
                <a:gd name="T0" fmla="*/ 0 w 872"/>
                <a:gd name="T1" fmla="*/ 24 h 840"/>
                <a:gd name="T2" fmla="*/ 789 w 872"/>
                <a:gd name="T3" fmla="*/ 136 h 840"/>
                <a:gd name="T4" fmla="*/ 1000 w 872"/>
                <a:gd name="T5" fmla="*/ 840 h 840"/>
                <a:gd name="T6" fmla="*/ 0 60000 65536"/>
                <a:gd name="T7" fmla="*/ 0 60000 65536"/>
                <a:gd name="T8" fmla="*/ 0 60000 65536"/>
                <a:gd name="T9" fmla="*/ 0 w 872"/>
                <a:gd name="T10" fmla="*/ 0 h 840"/>
                <a:gd name="T11" fmla="*/ 872 w 872"/>
                <a:gd name="T12" fmla="*/ 840 h 840"/>
              </a:gdLst>
              <a:ahLst/>
              <a:cxnLst>
                <a:cxn ang="T6">
                  <a:pos x="T0" y="T1"/>
                </a:cxn>
                <a:cxn ang="T7">
                  <a:pos x="T2" y="T3"/>
                </a:cxn>
                <a:cxn ang="T8">
                  <a:pos x="T4" y="T5"/>
                </a:cxn>
              </a:cxnLst>
              <a:rect l="T9" t="T10" r="T11" b="T12"/>
              <a:pathLst>
                <a:path w="872" h="840">
                  <a:moveTo>
                    <a:pt x="0" y="24"/>
                  </a:moveTo>
                  <a:cubicBezTo>
                    <a:pt x="115" y="43"/>
                    <a:pt x="543" y="0"/>
                    <a:pt x="688" y="136"/>
                  </a:cubicBezTo>
                  <a:cubicBezTo>
                    <a:pt x="833" y="272"/>
                    <a:pt x="834" y="693"/>
                    <a:pt x="872" y="840"/>
                  </a:cubicBezTo>
                </a:path>
              </a:pathLst>
            </a:custGeom>
            <a:noFill/>
            <a:ln w="57150" cmpd="sng">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endParaRPr lang="en-US" dirty="0"/>
            </a:p>
          </p:txBody>
        </p:sp>
        <p:sp>
          <p:nvSpPr>
            <p:cNvPr id="22" name="Line 8">
              <a:extLst>
                <a:ext uri="{FF2B5EF4-FFF2-40B4-BE49-F238E27FC236}">
                  <a16:creationId xmlns:a16="http://schemas.microsoft.com/office/drawing/2014/main" id="{2D9E29C7-C665-47F0-82D2-ACE0DB75BB37}"/>
                </a:ext>
              </a:extLst>
            </p:cNvPr>
            <p:cNvSpPr>
              <a:spLocks noChangeShapeType="1"/>
            </p:cNvSpPr>
            <p:nvPr/>
          </p:nvSpPr>
          <p:spPr bwMode="auto">
            <a:xfrm>
              <a:off x="3262" y="2173"/>
              <a:ext cx="303" cy="456"/>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endParaRPr lang="en-US" dirty="0"/>
            </a:p>
          </p:txBody>
        </p:sp>
        <p:sp>
          <p:nvSpPr>
            <p:cNvPr id="23" name="Freeform 9">
              <a:extLst>
                <a:ext uri="{FF2B5EF4-FFF2-40B4-BE49-F238E27FC236}">
                  <a16:creationId xmlns:a16="http://schemas.microsoft.com/office/drawing/2014/main" id="{273ACF30-EEDA-4B7E-9C36-9A5DC8BD8C3E}"/>
                </a:ext>
              </a:extLst>
            </p:cNvPr>
            <p:cNvSpPr>
              <a:spLocks/>
            </p:cNvSpPr>
            <p:nvPr/>
          </p:nvSpPr>
          <p:spPr bwMode="auto">
            <a:xfrm rot="21158036">
              <a:off x="2264" y="1574"/>
              <a:ext cx="624" cy="1095"/>
            </a:xfrm>
            <a:custGeom>
              <a:avLst/>
              <a:gdLst>
                <a:gd name="T0" fmla="*/ 504 w 12031"/>
                <a:gd name="T1" fmla="*/ 0 h 10000"/>
                <a:gd name="T2" fmla="*/ 0 w 12031"/>
                <a:gd name="T3" fmla="*/ 224 h 10000"/>
                <a:gd name="T4" fmla="*/ 640 w 12031"/>
                <a:gd name="T5" fmla="*/ 1064 h 10000"/>
                <a:gd name="T6" fmla="*/ 0 60000 65536"/>
                <a:gd name="T7" fmla="*/ 0 60000 65536"/>
                <a:gd name="T8" fmla="*/ 0 60000 65536"/>
              </a:gdLst>
              <a:ahLst/>
              <a:cxnLst>
                <a:cxn ang="T6">
                  <a:pos x="T0" y="T1"/>
                </a:cxn>
                <a:cxn ang="T7">
                  <a:pos x="T2" y="T3"/>
                </a:cxn>
                <a:cxn ang="T8">
                  <a:pos x="T4" y="T5"/>
                </a:cxn>
              </a:cxnLst>
              <a:rect l="0" t="0" r="r" b="b"/>
              <a:pathLst>
                <a:path w="12031" h="10000">
                  <a:moveTo>
                    <a:pt x="9475" y="0"/>
                  </a:moveTo>
                  <a:cubicBezTo>
                    <a:pt x="7896" y="348"/>
                    <a:pt x="-74" y="442"/>
                    <a:pt x="1" y="2105"/>
                  </a:cubicBezTo>
                  <a:cubicBezTo>
                    <a:pt x="76" y="3769"/>
                    <a:pt x="9963" y="8355"/>
                    <a:pt x="12031" y="10000"/>
                  </a:cubicBezTo>
                </a:path>
              </a:pathLst>
            </a:custGeom>
            <a:noFill/>
            <a:ln w="57150" cmpd="sng">
              <a:solidFill>
                <a:srgbClr val="FF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endParaRPr lang="en-US" dirty="0"/>
            </a:p>
          </p:txBody>
        </p:sp>
      </p:grpSp>
      <p:sp>
        <p:nvSpPr>
          <p:cNvPr id="24" name="Rectangle 4">
            <a:extLst>
              <a:ext uri="{FF2B5EF4-FFF2-40B4-BE49-F238E27FC236}">
                <a16:creationId xmlns:a16="http://schemas.microsoft.com/office/drawing/2014/main" id="{C1E56A24-E617-4893-877E-4B9426CA23AF}"/>
              </a:ext>
            </a:extLst>
          </p:cNvPr>
          <p:cNvSpPr>
            <a:spLocks noChangeArrowheads="1"/>
          </p:cNvSpPr>
          <p:nvPr/>
        </p:nvSpPr>
        <p:spPr bwMode="auto">
          <a:xfrm>
            <a:off x="2750179" y="6099586"/>
            <a:ext cx="7953780" cy="591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25000"/>
              </a:lnSpc>
              <a:tabLst>
                <a:tab pos="2476500" algn="l"/>
              </a:tabLst>
            </a:pPr>
            <a:r>
              <a:rPr lang="es-ES" sz="2800" dirty="0"/>
              <a:t>Nueva previsión (marzo)	= 144,2 ≈ </a:t>
            </a:r>
            <a:r>
              <a:rPr lang="es-ES" sz="2800" b="1" dirty="0"/>
              <a:t>144 Ford Mustang</a:t>
            </a:r>
          </a:p>
        </p:txBody>
      </p:sp>
    </p:spTree>
    <p:extLst>
      <p:ext uri="{BB962C8B-B14F-4D97-AF65-F5344CB8AC3E}">
        <p14:creationId xmlns:p14="http://schemas.microsoft.com/office/powerpoint/2010/main" val="4132028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22" presetClass="exit" presetSubtype="1" fill="hold" nodeType="afterEffect">
                                  <p:stCondLst>
                                    <p:cond delay="3000"/>
                                  </p:stCondLst>
                                  <p:childTnLst>
                                    <p:animEffect transition="out" filter="wipe(up)">
                                      <p:cBhvr>
                                        <p:cTn id="13" dur="1000"/>
                                        <p:tgtEl>
                                          <p:spTgt spid="19"/>
                                        </p:tgtEl>
                                      </p:cBhvr>
                                    </p:animEffect>
                                    <p:set>
                                      <p:cBhvr>
                                        <p:cTn id="14" dur="1" fill="hold">
                                          <p:stCondLst>
                                            <p:cond delay="999"/>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162212"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2" name="Rectángulo 1">
            <a:extLst>
              <a:ext uri="{FF2B5EF4-FFF2-40B4-BE49-F238E27FC236}">
                <a16:creationId xmlns:a16="http://schemas.microsoft.com/office/drawing/2014/main" id="{E0DFF380-EE94-4657-9B94-F90A55574078}"/>
              </a:ext>
            </a:extLst>
          </p:cNvPr>
          <p:cNvSpPr/>
          <p:nvPr/>
        </p:nvSpPr>
        <p:spPr>
          <a:xfrm>
            <a:off x="0" y="2144212"/>
            <a:ext cx="12192000" cy="2616101"/>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Cuando </a:t>
            </a:r>
            <a:r>
              <a:rPr lang="en-US" sz="2400" i="1" dirty="0">
                <a:latin typeface="Symbol" charset="0"/>
                <a:cs typeface="Arial" charset="0"/>
              </a:rPr>
              <a:t></a:t>
            </a:r>
            <a:r>
              <a:rPr lang="es-ES" sz="2400" dirty="0">
                <a:solidFill>
                  <a:srgbClr val="000000"/>
                </a:solidFill>
              </a:rPr>
              <a:t> alcanza el valor extremo de 1 desaparecen todos los valores antiguos, y la previsión es idéntica a la del </a:t>
            </a:r>
            <a:r>
              <a:rPr lang="es-ES" sz="2400" i="1" dirty="0">
                <a:solidFill>
                  <a:srgbClr val="000000"/>
                </a:solidFill>
              </a:rPr>
              <a:t>Enfoque simple</a:t>
            </a:r>
            <a:r>
              <a:rPr lang="es-ES" sz="2400" dirty="0">
                <a:solidFill>
                  <a:srgbClr val="000000"/>
                </a:solidFill>
              </a:rPr>
              <a:t>: </a:t>
            </a:r>
            <a:r>
              <a:rPr lang="en-US" sz="2400" i="1" dirty="0"/>
              <a:t>F</a:t>
            </a:r>
            <a:r>
              <a:rPr lang="en-US" sz="2400" i="1" baseline="-25000" dirty="0"/>
              <a:t>t</a:t>
            </a:r>
            <a:r>
              <a:rPr lang="en-US" sz="2400" dirty="0"/>
              <a:t> = </a:t>
            </a:r>
            <a:r>
              <a:rPr lang="en-US" sz="2400" i="1" dirty="0"/>
              <a:t>1</a:t>
            </a:r>
            <a:r>
              <a:rPr lang="en-US" sz="2400" dirty="0"/>
              <a:t>(</a:t>
            </a:r>
            <a:r>
              <a:rPr lang="en-US" sz="2400" i="1" dirty="0"/>
              <a:t>A</a:t>
            </a:r>
            <a:r>
              <a:rPr lang="en-US" sz="2400" i="1" baseline="-25000" dirty="0"/>
              <a:t>t</a:t>
            </a:r>
            <a:r>
              <a:rPr lang="en-US" sz="2400" baseline="-25000" dirty="0"/>
              <a:t> – 1</a:t>
            </a:r>
            <a:r>
              <a:rPr lang="en-US" sz="2400" dirty="0"/>
              <a:t>).</a:t>
            </a:r>
          </a:p>
          <a:p>
            <a:pPr algn="just"/>
            <a:endParaRPr lang="en-US" sz="800" dirty="0"/>
          </a:p>
          <a:p>
            <a:pPr marL="342900" indent="-342900" algn="just">
              <a:buFont typeface="Arial" panose="020B0604020202020204" pitchFamily="34" charset="0"/>
              <a:buChar char="•"/>
            </a:pPr>
            <a:r>
              <a:rPr lang="es-ES" sz="2400" dirty="0">
                <a:solidFill>
                  <a:srgbClr val="000000"/>
                </a:solidFill>
              </a:rPr>
              <a:t>Cuando </a:t>
            </a:r>
            <a:r>
              <a:rPr lang="en-US" sz="2400" i="1" dirty="0">
                <a:latin typeface="Symbol" charset="0"/>
                <a:cs typeface="Arial" charset="0"/>
              </a:rPr>
              <a:t></a:t>
            </a:r>
            <a:r>
              <a:rPr lang="es-ES" sz="2400" dirty="0">
                <a:solidFill>
                  <a:srgbClr val="000000"/>
                </a:solidFill>
              </a:rPr>
              <a:t> = 0,5 se puede comprobar que la nueva previsión está basada casi por completo en la demanda de los tres o cuatro últimos períodos.</a:t>
            </a:r>
          </a:p>
          <a:p>
            <a:pPr marL="342900" indent="-342900" algn="just">
              <a:buFont typeface="Arial" panose="020B0604020202020204" pitchFamily="34" charset="0"/>
              <a:buChar char="•"/>
            </a:pPr>
            <a:endParaRPr lang="es-ES" sz="800" dirty="0">
              <a:solidFill>
                <a:srgbClr val="000000"/>
              </a:solidFill>
            </a:endParaRPr>
          </a:p>
          <a:p>
            <a:pPr marL="342900" indent="-342900" algn="just">
              <a:buFont typeface="Arial" panose="020B0604020202020204" pitchFamily="34" charset="0"/>
              <a:buChar char="•"/>
            </a:pPr>
            <a:r>
              <a:rPr lang="es-ES" sz="2400" dirty="0">
                <a:solidFill>
                  <a:srgbClr val="000000"/>
                </a:solidFill>
              </a:rPr>
              <a:t>Cuando </a:t>
            </a:r>
            <a:r>
              <a:rPr lang="en-US" sz="2400" i="1" dirty="0">
                <a:latin typeface="Symbol" charset="0"/>
                <a:cs typeface="Arial" charset="0"/>
              </a:rPr>
              <a:t></a:t>
            </a:r>
            <a:r>
              <a:rPr lang="es-ES" sz="2400" dirty="0">
                <a:solidFill>
                  <a:srgbClr val="000000"/>
                </a:solidFill>
              </a:rPr>
              <a:t> = 0,1 la previsión pondera poco la demanda reciente, mientras que tiene en cuenta valores de muchos períodos históricos.</a:t>
            </a:r>
          </a:p>
        </p:txBody>
      </p:sp>
      <p:graphicFrame>
        <p:nvGraphicFramePr>
          <p:cNvPr id="26" name="Table 1">
            <a:extLst>
              <a:ext uri="{FF2B5EF4-FFF2-40B4-BE49-F238E27FC236}">
                <a16:creationId xmlns:a16="http://schemas.microsoft.com/office/drawing/2014/main" id="{FF984906-7E45-401B-9351-E0EE55F640CB}"/>
              </a:ext>
            </a:extLst>
          </p:cNvPr>
          <p:cNvGraphicFramePr>
            <a:graphicFrameLocks noGrp="1"/>
          </p:cNvGraphicFramePr>
          <p:nvPr>
            <p:extLst>
              <p:ext uri="{D42A27DB-BD31-4B8C-83A1-F6EECF244321}">
                <p14:modId xmlns:p14="http://schemas.microsoft.com/office/powerpoint/2010/main" val="2376680904"/>
              </p:ext>
            </p:extLst>
          </p:nvPr>
        </p:nvGraphicFramePr>
        <p:xfrm>
          <a:off x="1429655" y="4749317"/>
          <a:ext cx="9332687" cy="1845945"/>
        </p:xfrm>
        <a:graphic>
          <a:graphicData uri="http://schemas.openxmlformats.org/drawingml/2006/table">
            <a:tbl>
              <a:tblPr/>
              <a:tblGrid>
                <a:gridCol w="1616445">
                  <a:extLst>
                    <a:ext uri="{9D8B030D-6E8A-4147-A177-3AD203B41FA5}">
                      <a16:colId xmlns:a16="http://schemas.microsoft.com/office/drawing/2014/main" val="20000"/>
                    </a:ext>
                  </a:extLst>
                </a:gridCol>
                <a:gridCol w="1544011">
                  <a:extLst>
                    <a:ext uri="{9D8B030D-6E8A-4147-A177-3AD203B41FA5}">
                      <a16:colId xmlns:a16="http://schemas.microsoft.com/office/drawing/2014/main" val="20001"/>
                    </a:ext>
                  </a:extLst>
                </a:gridCol>
                <a:gridCol w="1542105">
                  <a:extLst>
                    <a:ext uri="{9D8B030D-6E8A-4147-A177-3AD203B41FA5}">
                      <a16:colId xmlns:a16="http://schemas.microsoft.com/office/drawing/2014/main" val="20002"/>
                    </a:ext>
                  </a:extLst>
                </a:gridCol>
                <a:gridCol w="1544011">
                  <a:extLst>
                    <a:ext uri="{9D8B030D-6E8A-4147-A177-3AD203B41FA5}">
                      <a16:colId xmlns:a16="http://schemas.microsoft.com/office/drawing/2014/main" val="20003"/>
                    </a:ext>
                  </a:extLst>
                </a:gridCol>
                <a:gridCol w="1542104">
                  <a:extLst>
                    <a:ext uri="{9D8B030D-6E8A-4147-A177-3AD203B41FA5}">
                      <a16:colId xmlns:a16="http://schemas.microsoft.com/office/drawing/2014/main" val="20004"/>
                    </a:ext>
                  </a:extLst>
                </a:gridCol>
                <a:gridCol w="1544011">
                  <a:extLst>
                    <a:ext uri="{9D8B030D-6E8A-4147-A177-3AD203B41FA5}">
                      <a16:colId xmlns:a16="http://schemas.microsoft.com/office/drawing/2014/main" val="20005"/>
                    </a:ext>
                  </a:extLst>
                </a:gridCol>
              </a:tblGrid>
              <a:tr h="371475">
                <a:tc gridSpan="6">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Ponderación asignada 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CONSTANTE DE ALISADO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PERÍODO MÁS RECIENTE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2.</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O</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PERÍODO MÁS RECIENTE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(1 –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3.</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ER</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PERÍODO MÁS RECIENTE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(1 –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2</a:t>
                      </a:r>
                      <a:endParaRPr kumimoji="0" lang="es-ES" sz="1400" b="1" i="0"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4.</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O</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PERÍODO MÁS RECIENTE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(1 –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3</a:t>
                      </a:r>
                      <a:endParaRPr kumimoji="0" lang="es-ES" sz="1400" b="1" i="0"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5.</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O</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PERÍODO MÁS RECIENTE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(1 –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a:t>
                      </a:r>
                      <a:r>
                        <a:rPr kumimoji="0" lang="es-ES" sz="1400" b="1" i="0" u="none" strike="noStrike" cap="none" normalizeH="0" baseline="30000" noProof="0" dirty="0">
                          <a:ln>
                            <a:noFill/>
                          </a:ln>
                          <a:solidFill>
                            <a:schemeClr val="tx1"/>
                          </a:solidFill>
                          <a:effectLst/>
                          <a:latin typeface="Arial" charset="0"/>
                          <a:ea typeface="ＭＳ Ｐゴシック" charset="0"/>
                          <a:cs typeface="Arial" charset="0"/>
                        </a:rPr>
                        <a:t>4</a:t>
                      </a:r>
                      <a:endParaRPr kumimoji="0" lang="es-ES" sz="1400" b="1" i="0"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 = 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0,081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0,073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0,066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 = 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0,125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chemeClr val="tx1"/>
                          </a:solidFill>
                          <a:effectLst/>
                          <a:latin typeface="Arial" charset="0"/>
                          <a:ea typeface="ＭＳ Ｐゴシック" charset="0"/>
                          <a:cs typeface="Arial" charset="0"/>
                        </a:rPr>
                        <a:t>0,031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87804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2/3*#ppt_w"/>
                                          </p:val>
                                        </p:tav>
                                        <p:tav tm="100000">
                                          <p:val>
                                            <p:strVal val="#ppt_w"/>
                                          </p:val>
                                        </p:tav>
                                      </p:tavLst>
                                    </p:anim>
                                    <p:anim calcmode="lin" valueType="num">
                                      <p:cBhvr>
                                        <p:cTn id="8" dur="1000" fill="hold"/>
                                        <p:tgtEl>
                                          <p:spTgt spid="2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a 11">
            <a:extLst>
              <a:ext uri="{FF2B5EF4-FFF2-40B4-BE49-F238E27FC236}">
                <a16:creationId xmlns:a16="http://schemas.microsoft.com/office/drawing/2014/main" id="{D72B47AB-6E14-46E4-A321-375C777F198D}"/>
              </a:ext>
            </a:extLst>
          </p:cNvPr>
          <p:cNvGraphicFramePr/>
          <p:nvPr>
            <p:extLst>
              <p:ext uri="{D42A27DB-BD31-4B8C-83A1-F6EECF244321}">
                <p14:modId xmlns:p14="http://schemas.microsoft.com/office/powerpoint/2010/main" val="32652362"/>
              </p:ext>
            </p:extLst>
          </p:nvPr>
        </p:nvGraphicFramePr>
        <p:xfrm>
          <a:off x="7144551" y="1002436"/>
          <a:ext cx="4640247" cy="472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306154" y="1047644"/>
            <a:ext cx="6620217" cy="4524315"/>
          </a:xfrm>
          <a:prstGeom prst="rect">
            <a:avLst/>
          </a:prstGeom>
          <a:noFill/>
        </p:spPr>
        <p:txBody>
          <a:bodyPr wrap="square" rtlCol="0">
            <a:spAutoFit/>
          </a:bodyPr>
          <a:lstStyle/>
          <a:p>
            <a:pPr algn="just"/>
            <a:endParaRPr lang="es-ES" sz="1600" dirty="0"/>
          </a:p>
          <a:p>
            <a:pPr marL="342900" indent="-342900" algn="just">
              <a:buFont typeface="Wingdings" panose="05000000000000000000" pitchFamily="2" charset="2"/>
              <a:buChar char="ü"/>
            </a:pPr>
            <a:r>
              <a:rPr lang="es-ES" sz="2400" b="1" u="sng" dirty="0"/>
              <a:t>ESTRATEGIA CORPORATIVA o DE EMPRESA</a:t>
            </a:r>
          </a:p>
          <a:p>
            <a:pPr algn="just"/>
            <a:r>
              <a:rPr lang="es-ES" sz="2400" dirty="0"/>
              <a:t>Fija la orientación básica de la organización en su conjunto.</a:t>
            </a:r>
          </a:p>
          <a:p>
            <a:pPr algn="just"/>
            <a:endParaRPr lang="es-ES" sz="1600" dirty="0"/>
          </a:p>
          <a:p>
            <a:pPr marL="342900" indent="-342900" algn="just">
              <a:buFont typeface="Wingdings" panose="05000000000000000000" pitchFamily="2" charset="2"/>
              <a:buChar char="ü"/>
            </a:pPr>
            <a:r>
              <a:rPr lang="es-ES" sz="2400" b="1" u="sng" dirty="0"/>
              <a:t>ESTRATEGIA COMPETITIVA o DE NEGOCIO</a:t>
            </a:r>
          </a:p>
          <a:p>
            <a:pPr algn="just"/>
            <a:r>
              <a:rPr lang="es-ES" sz="2400" dirty="0"/>
              <a:t>Determina cómo competir mejor en un conjunto de actividades, negocios o unidades estratégicas de negocio.</a:t>
            </a:r>
          </a:p>
          <a:p>
            <a:pPr algn="just"/>
            <a:endParaRPr lang="es-ES" sz="1600" dirty="0"/>
          </a:p>
          <a:p>
            <a:pPr marL="342900" indent="-342900" algn="just">
              <a:buFont typeface="Wingdings" panose="05000000000000000000" pitchFamily="2" charset="2"/>
              <a:buChar char="ü"/>
            </a:pPr>
            <a:r>
              <a:rPr lang="es-ES" sz="2400" b="1" u="sng" dirty="0"/>
              <a:t>ESTRATEGIAS FUNCIONALES</a:t>
            </a:r>
          </a:p>
          <a:p>
            <a:pPr algn="just"/>
            <a:r>
              <a:rPr lang="es-ES" sz="2400" dirty="0"/>
              <a:t>Se centran en cómo utilizar y aplicar los recursos y habilidades dentro de cada área funcional.</a:t>
            </a:r>
          </a:p>
        </p:txBody>
      </p:sp>
      <p:sp>
        <p:nvSpPr>
          <p:cNvPr id="7" name="Flecha curvada hacia la izquierda 4">
            <a:extLst>
              <a:ext uri="{FF2B5EF4-FFF2-40B4-BE49-F238E27FC236}">
                <a16:creationId xmlns:a16="http://schemas.microsoft.com/office/drawing/2014/main" id="{7F0142D5-D19A-40D3-8BD6-7BEE14726A00}"/>
              </a:ext>
            </a:extLst>
          </p:cNvPr>
          <p:cNvSpPr/>
          <p:nvPr/>
        </p:nvSpPr>
        <p:spPr>
          <a:xfrm rot="20070324">
            <a:off x="10115294" y="1243408"/>
            <a:ext cx="552542" cy="1973774"/>
          </a:xfrm>
          <a:prstGeom prst="curvedLeft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8" name="Flecha curvada hacia la izquierda 21">
            <a:extLst>
              <a:ext uri="{FF2B5EF4-FFF2-40B4-BE49-F238E27FC236}">
                <a16:creationId xmlns:a16="http://schemas.microsoft.com/office/drawing/2014/main" id="{49148007-9660-41B2-A0FC-6A90F6A4221A}"/>
              </a:ext>
            </a:extLst>
          </p:cNvPr>
          <p:cNvSpPr/>
          <p:nvPr/>
        </p:nvSpPr>
        <p:spPr>
          <a:xfrm rot="12380307">
            <a:off x="8293127" y="1291019"/>
            <a:ext cx="552542" cy="1799992"/>
          </a:xfrm>
          <a:prstGeom prst="curvedLeft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9" name="Flecha curvada hacia la izquierda 6">
            <a:extLst>
              <a:ext uri="{FF2B5EF4-FFF2-40B4-BE49-F238E27FC236}">
                <a16:creationId xmlns:a16="http://schemas.microsoft.com/office/drawing/2014/main" id="{45844A5F-6A8E-4C6D-BA7E-568F6BF75F76}"/>
              </a:ext>
            </a:extLst>
          </p:cNvPr>
          <p:cNvSpPr/>
          <p:nvPr/>
        </p:nvSpPr>
        <p:spPr>
          <a:xfrm rot="20061466">
            <a:off x="11186499" y="3627791"/>
            <a:ext cx="552542" cy="1583110"/>
          </a:xfrm>
          <a:prstGeom prst="curvedLeft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10" name="CuadroTexto 9">
            <a:extLst>
              <a:ext uri="{FF2B5EF4-FFF2-40B4-BE49-F238E27FC236}">
                <a16:creationId xmlns:a16="http://schemas.microsoft.com/office/drawing/2014/main" id="{DDE369A6-47AC-4033-BE90-4CD686C5375D}"/>
              </a:ext>
            </a:extLst>
          </p:cNvPr>
          <p:cNvSpPr txBox="1"/>
          <p:nvPr/>
        </p:nvSpPr>
        <p:spPr>
          <a:xfrm>
            <a:off x="1151671" y="5817265"/>
            <a:ext cx="9697588" cy="830997"/>
          </a:xfrm>
          <a:prstGeom prst="rect">
            <a:avLst/>
          </a:prstGeom>
          <a:noFill/>
          <a:effectLst/>
        </p:spPr>
        <p:txBody>
          <a:bodyPr wrap="square" rtlCol="0">
            <a:spAutoFit/>
          </a:bodyPr>
          <a:lstStyle/>
          <a:p>
            <a:pPr marL="342900" indent="-342900" algn="ctr">
              <a:buFont typeface="Wingdings" panose="05000000000000000000" pitchFamily="2" charset="2"/>
              <a:buChar char="ü"/>
            </a:pPr>
            <a:r>
              <a:rPr lang="es-ES" sz="2400" b="1" dirty="0">
                <a:solidFill>
                  <a:srgbClr val="FF0000"/>
                </a:solidFill>
              </a:rPr>
              <a:t>Las estrategias superiores condicionan a las inferiores.</a:t>
            </a:r>
          </a:p>
          <a:p>
            <a:pPr marL="342900" indent="-342900" algn="ctr">
              <a:buFont typeface="Wingdings" panose="05000000000000000000" pitchFamily="2" charset="2"/>
              <a:buChar char="ü"/>
            </a:pPr>
            <a:r>
              <a:rPr lang="es-ES" sz="2400" b="1" dirty="0">
                <a:solidFill>
                  <a:srgbClr val="FF0000"/>
                </a:solidFill>
              </a:rPr>
              <a:t>Necesidad de interacción, coherencia y coordinación entre niveles.</a:t>
            </a:r>
          </a:p>
        </p:txBody>
      </p:sp>
      <p:sp>
        <p:nvSpPr>
          <p:cNvPr id="11" name="Flecha curvada hacia la izquierda 20">
            <a:extLst>
              <a:ext uri="{FF2B5EF4-FFF2-40B4-BE49-F238E27FC236}">
                <a16:creationId xmlns:a16="http://schemas.microsoft.com/office/drawing/2014/main" id="{ADE26ADF-4F9F-442C-8CD7-83C7CA1A207C}"/>
              </a:ext>
            </a:extLst>
          </p:cNvPr>
          <p:cNvSpPr/>
          <p:nvPr/>
        </p:nvSpPr>
        <p:spPr>
          <a:xfrm rot="12400114">
            <a:off x="7227895" y="3633668"/>
            <a:ext cx="552542" cy="1481474"/>
          </a:xfrm>
          <a:prstGeom prst="curvedLeft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5" name="Rectángulo 4">
            <a:extLst>
              <a:ext uri="{FF2B5EF4-FFF2-40B4-BE49-F238E27FC236}">
                <a16:creationId xmlns:a16="http://schemas.microsoft.com/office/drawing/2014/main" id="{B4E8B095-E224-4FD9-A555-AE8270DC0E62}"/>
              </a:ext>
            </a:extLst>
          </p:cNvPr>
          <p:cNvSpPr/>
          <p:nvPr/>
        </p:nvSpPr>
        <p:spPr>
          <a:xfrm>
            <a:off x="349018" y="310727"/>
            <a:ext cx="11493964" cy="830997"/>
          </a:xfrm>
          <a:prstGeom prst="rect">
            <a:avLst/>
          </a:prstGeom>
        </p:spPr>
        <p:txBody>
          <a:bodyPr wrap="square">
            <a:spAutoFit/>
          </a:bodyPr>
          <a:lstStyle/>
          <a:p>
            <a:pPr algn="just"/>
            <a:r>
              <a:rPr lang="es-ES" sz="2400" dirty="0"/>
              <a:t>Habitualmente, se suelen distinguir </a:t>
            </a:r>
            <a:r>
              <a:rPr lang="es-ES" sz="2400" b="1" i="1" dirty="0">
                <a:solidFill>
                  <a:srgbClr val="FF0000"/>
                </a:solidFill>
              </a:rPr>
              <a:t>tres niveles </a:t>
            </a:r>
            <a:r>
              <a:rPr lang="es-ES" sz="2400" b="1" dirty="0">
                <a:solidFill>
                  <a:srgbClr val="FF0000"/>
                </a:solidFill>
              </a:rPr>
              <a:t>de </a:t>
            </a:r>
            <a:r>
              <a:rPr lang="es-ES" sz="2400" b="1" i="1" dirty="0">
                <a:solidFill>
                  <a:srgbClr val="FF0000"/>
                </a:solidFill>
              </a:rPr>
              <a:t>definición de estrategias</a:t>
            </a:r>
            <a:r>
              <a:rPr lang="es-ES" sz="2400" dirty="0"/>
              <a:t>, correspondientes a distintos niveles jerárquicos en la organización:</a:t>
            </a:r>
          </a:p>
        </p:txBody>
      </p:sp>
      <p:sp>
        <p:nvSpPr>
          <p:cNvPr id="15" name="Elipse 14">
            <a:extLst>
              <a:ext uri="{FF2B5EF4-FFF2-40B4-BE49-F238E27FC236}">
                <a16:creationId xmlns:a16="http://schemas.microsoft.com/office/drawing/2014/main" id="{D2693AEC-2507-423F-A068-D920832D4FEA}"/>
              </a:ext>
            </a:extLst>
          </p:cNvPr>
          <p:cNvSpPr/>
          <p:nvPr/>
        </p:nvSpPr>
        <p:spPr>
          <a:xfrm>
            <a:off x="65150" y="4257677"/>
            <a:ext cx="4683062" cy="563792"/>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065272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1000"/>
                                  </p:stCondLst>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additive="base">
                                        <p:cTn id="16"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4" end="4"/>
                                            </p:txEl>
                                          </p:spTgt>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1000"/>
                                  </p:stCondLst>
                                  <p:childTnLst>
                                    <p:set>
                                      <p:cBhvr>
                                        <p:cTn id="19" dur="1" fill="hold">
                                          <p:stCondLst>
                                            <p:cond delay="0"/>
                                          </p:stCondLst>
                                        </p:cTn>
                                        <p:tgtEl>
                                          <p:spTgt spid="3">
                                            <p:txEl>
                                              <p:pRg st="5" end="5"/>
                                            </p:txEl>
                                          </p:spTgt>
                                        </p:tgtEl>
                                        <p:attrNameLst>
                                          <p:attrName>style.visibility</p:attrName>
                                        </p:attrNameLst>
                                      </p:cBhvr>
                                      <p:to>
                                        <p:strVal val="visible"/>
                                      </p:to>
                                    </p:set>
                                    <p:anim calcmode="lin" valueType="num">
                                      <p:cBhvr additive="base">
                                        <p:cTn id="20"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100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00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par>
                          <p:cTn id="53" fill="hold">
                            <p:stCondLst>
                              <p:cond delay="2000"/>
                            </p:stCondLst>
                            <p:childTnLst>
                              <p:par>
                                <p:cTn id="54" presetID="1"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7" grpId="0" animBg="1"/>
      <p:bldP spid="8" grpId="0" animBg="1"/>
      <p:bldP spid="9" grpId="0" animBg="1"/>
      <p:bldP spid="10" grpId="0"/>
      <p:bldP spid="11"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3162212"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reeform 3">
            <a:extLst>
              <a:ext uri="{FF2B5EF4-FFF2-40B4-BE49-F238E27FC236}">
                <a16:creationId xmlns:a16="http://schemas.microsoft.com/office/drawing/2014/main" id="{611B8012-5D83-45D3-95E7-E78BAD7C4C3F}"/>
              </a:ext>
            </a:extLst>
          </p:cNvPr>
          <p:cNvSpPr>
            <a:spLocks/>
          </p:cNvSpPr>
          <p:nvPr/>
        </p:nvSpPr>
        <p:spPr bwMode="auto">
          <a:xfrm>
            <a:off x="5644629" y="3538239"/>
            <a:ext cx="5359400" cy="1905000"/>
          </a:xfrm>
          <a:custGeom>
            <a:avLst/>
            <a:gdLst>
              <a:gd name="T0" fmla="*/ 0 w 3376"/>
              <a:gd name="T1" fmla="*/ 1016000 h 1200"/>
              <a:gd name="T2" fmla="*/ 762000 w 3376"/>
              <a:gd name="T3" fmla="*/ 1524000 h 1200"/>
              <a:gd name="T4" fmla="*/ 1536700 w 3376"/>
              <a:gd name="T5" fmla="*/ 1905000 h 1200"/>
              <a:gd name="T6" fmla="*/ 2298700 w 3376"/>
              <a:gd name="T7" fmla="*/ 1231900 h 1200"/>
              <a:gd name="T8" fmla="*/ 3060700 w 3376"/>
              <a:gd name="T9" fmla="*/ 647700 h 1200"/>
              <a:gd name="T10" fmla="*/ 3822700 w 3376"/>
              <a:gd name="T11" fmla="*/ 0 h 1200"/>
              <a:gd name="T12" fmla="*/ 4597400 w 3376"/>
              <a:gd name="T13" fmla="*/ 1003300 h 1200"/>
              <a:gd name="T14" fmla="*/ 5359400 w 3376"/>
              <a:gd name="T15" fmla="*/ 939800 h 1200"/>
              <a:gd name="T16" fmla="*/ 0 60000 65536"/>
              <a:gd name="T17" fmla="*/ 0 60000 65536"/>
              <a:gd name="T18" fmla="*/ 0 60000 65536"/>
              <a:gd name="T19" fmla="*/ 0 60000 65536"/>
              <a:gd name="T20" fmla="*/ 0 60000 65536"/>
              <a:gd name="T21" fmla="*/ 0 60000 65536"/>
              <a:gd name="T22" fmla="*/ 0 60000 65536"/>
              <a:gd name="T23" fmla="*/ 0 60000 65536"/>
              <a:gd name="T24" fmla="*/ 0 w 3376"/>
              <a:gd name="T25" fmla="*/ 0 h 1200"/>
              <a:gd name="T26" fmla="*/ 3376 w 3376"/>
              <a:gd name="T27" fmla="*/ 1200 h 1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76" h="1200">
                <a:moveTo>
                  <a:pt x="0" y="640"/>
                </a:moveTo>
                <a:lnTo>
                  <a:pt x="480" y="960"/>
                </a:lnTo>
                <a:lnTo>
                  <a:pt x="968" y="1200"/>
                </a:lnTo>
                <a:lnTo>
                  <a:pt x="1448" y="776"/>
                </a:lnTo>
                <a:lnTo>
                  <a:pt x="1928" y="408"/>
                </a:lnTo>
                <a:lnTo>
                  <a:pt x="2408" y="0"/>
                </a:lnTo>
                <a:lnTo>
                  <a:pt x="2896" y="632"/>
                </a:lnTo>
                <a:lnTo>
                  <a:pt x="3376" y="592"/>
                </a:lnTo>
              </a:path>
            </a:pathLst>
          </a:custGeom>
          <a:noFill/>
          <a:ln w="57150" cmpd="sng">
            <a:solidFill>
              <a:srgbClr val="0070C0"/>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1" name="Freeform 4">
            <a:extLst>
              <a:ext uri="{FF2B5EF4-FFF2-40B4-BE49-F238E27FC236}">
                <a16:creationId xmlns:a16="http://schemas.microsoft.com/office/drawing/2014/main" id="{2C133328-E16F-47D0-89D9-7BF1917AEA2C}"/>
              </a:ext>
            </a:extLst>
          </p:cNvPr>
          <p:cNvSpPr>
            <a:spLocks/>
          </p:cNvSpPr>
          <p:nvPr/>
        </p:nvSpPr>
        <p:spPr bwMode="auto">
          <a:xfrm>
            <a:off x="5644629" y="3995439"/>
            <a:ext cx="6108700" cy="1155700"/>
          </a:xfrm>
          <a:custGeom>
            <a:avLst/>
            <a:gdLst>
              <a:gd name="T0" fmla="*/ 0 w 3848"/>
              <a:gd name="T1" fmla="*/ 488 h 728"/>
              <a:gd name="T2" fmla="*/ 488 w 3848"/>
              <a:gd name="T3" fmla="*/ 416 h 728"/>
              <a:gd name="T4" fmla="*/ 960 w 3848"/>
              <a:gd name="T5" fmla="*/ 552 h 728"/>
              <a:gd name="T6" fmla="*/ 1456 w 3848"/>
              <a:gd name="T7" fmla="*/ 728 h 728"/>
              <a:gd name="T8" fmla="*/ 1928 w 3848"/>
              <a:gd name="T9" fmla="*/ 600 h 728"/>
              <a:gd name="T10" fmla="*/ 2400 w 3848"/>
              <a:gd name="T11" fmla="*/ 360 h 728"/>
              <a:gd name="T12" fmla="*/ 2888 w 3848"/>
              <a:gd name="T13" fmla="*/ 0 h 728"/>
              <a:gd name="T14" fmla="*/ 3368 w 3848"/>
              <a:gd name="T15" fmla="*/ 168 h 728"/>
              <a:gd name="T16" fmla="*/ 3848 w 3848"/>
              <a:gd name="T17" fmla="*/ 24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8" h="728">
                <a:moveTo>
                  <a:pt x="0" y="488"/>
                </a:moveTo>
                <a:lnTo>
                  <a:pt x="488" y="416"/>
                </a:lnTo>
                <a:lnTo>
                  <a:pt x="960" y="552"/>
                </a:lnTo>
                <a:lnTo>
                  <a:pt x="1456" y="728"/>
                </a:lnTo>
                <a:lnTo>
                  <a:pt x="1928" y="600"/>
                </a:lnTo>
                <a:lnTo>
                  <a:pt x="2400" y="360"/>
                </a:lnTo>
                <a:lnTo>
                  <a:pt x="2888" y="0"/>
                </a:lnTo>
                <a:lnTo>
                  <a:pt x="3368" y="168"/>
                </a:lnTo>
                <a:lnTo>
                  <a:pt x="3848" y="240"/>
                </a:lnTo>
              </a:path>
            </a:pathLst>
          </a:custGeom>
          <a:noFill/>
          <a:ln w="57150" cmpd="sng">
            <a:solidFill>
              <a:srgbClr val="92D050"/>
            </a:solidFill>
            <a:round/>
            <a:headEnd/>
            <a:tailEnd/>
          </a:ln>
          <a:effectLst>
            <a:outerShdw blurRad="50800" dist="38100" dir="2700000" algn="tl" rotWithShape="0">
              <a:prstClr val="black">
                <a:alpha val="40000"/>
              </a:prstClr>
            </a:outerShdw>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43" name="Freeform 5">
            <a:extLst>
              <a:ext uri="{FF2B5EF4-FFF2-40B4-BE49-F238E27FC236}">
                <a16:creationId xmlns:a16="http://schemas.microsoft.com/office/drawing/2014/main" id="{66866A27-BD65-4524-8A18-DF9084CF1DEC}"/>
              </a:ext>
            </a:extLst>
          </p:cNvPr>
          <p:cNvSpPr>
            <a:spLocks/>
          </p:cNvSpPr>
          <p:nvPr/>
        </p:nvSpPr>
        <p:spPr bwMode="auto">
          <a:xfrm>
            <a:off x="5644629" y="4566939"/>
            <a:ext cx="6121400" cy="304800"/>
          </a:xfrm>
          <a:custGeom>
            <a:avLst/>
            <a:gdLst>
              <a:gd name="T0" fmla="*/ 0 w 3856"/>
              <a:gd name="T1" fmla="*/ 215900 h 192"/>
              <a:gd name="T2" fmla="*/ 774700 w 3856"/>
              <a:gd name="T3" fmla="*/ 203200 h 192"/>
              <a:gd name="T4" fmla="*/ 1549400 w 3856"/>
              <a:gd name="T5" fmla="*/ 190500 h 192"/>
              <a:gd name="T6" fmla="*/ 2324100 w 3856"/>
              <a:gd name="T7" fmla="*/ 304800 h 192"/>
              <a:gd name="T8" fmla="*/ 3060700 w 3856"/>
              <a:gd name="T9" fmla="*/ 304800 h 192"/>
              <a:gd name="T10" fmla="*/ 3835401 w 3856"/>
              <a:gd name="T11" fmla="*/ 203200 h 192"/>
              <a:gd name="T12" fmla="*/ 4610100 w 3856"/>
              <a:gd name="T13" fmla="*/ 76200 h 192"/>
              <a:gd name="T14" fmla="*/ 5359400 w 3856"/>
              <a:gd name="T15" fmla="*/ 101600 h 192"/>
              <a:gd name="T16" fmla="*/ 6121400 w 3856"/>
              <a:gd name="T17" fmla="*/ 0 h 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6"/>
              <a:gd name="T28" fmla="*/ 0 h 192"/>
              <a:gd name="T29" fmla="*/ 3856 w 3856"/>
              <a:gd name="T30" fmla="*/ 192 h 1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6" h="192">
                <a:moveTo>
                  <a:pt x="0" y="136"/>
                </a:moveTo>
                <a:lnTo>
                  <a:pt x="488" y="128"/>
                </a:lnTo>
                <a:lnTo>
                  <a:pt x="976" y="120"/>
                </a:lnTo>
                <a:lnTo>
                  <a:pt x="1464" y="192"/>
                </a:lnTo>
                <a:lnTo>
                  <a:pt x="1928" y="192"/>
                </a:lnTo>
                <a:lnTo>
                  <a:pt x="2416" y="128"/>
                </a:lnTo>
                <a:lnTo>
                  <a:pt x="2904" y="48"/>
                </a:lnTo>
                <a:lnTo>
                  <a:pt x="3376" y="64"/>
                </a:lnTo>
                <a:lnTo>
                  <a:pt x="3856" y="0"/>
                </a:lnTo>
              </a:path>
            </a:pathLst>
          </a:custGeom>
          <a:noFill/>
          <a:ln w="57150" cmpd="sng">
            <a:solidFill>
              <a:schemeClr val="accent2"/>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44" name="Group 21">
            <a:extLst>
              <a:ext uri="{FF2B5EF4-FFF2-40B4-BE49-F238E27FC236}">
                <a16:creationId xmlns:a16="http://schemas.microsoft.com/office/drawing/2014/main" id="{A8E72066-CFBC-445E-84F5-C41F15BCA71E}"/>
              </a:ext>
            </a:extLst>
          </p:cNvPr>
          <p:cNvGrpSpPr>
            <a:grpSpLocks/>
          </p:cNvGrpSpPr>
          <p:nvPr/>
        </p:nvGrpSpPr>
        <p:grpSpPr bwMode="auto">
          <a:xfrm>
            <a:off x="4204767" y="1747539"/>
            <a:ext cx="7866063" cy="4983163"/>
            <a:chOff x="301" y="784"/>
            <a:chExt cx="4955" cy="3139"/>
          </a:xfrm>
        </p:grpSpPr>
        <p:sp>
          <p:nvSpPr>
            <p:cNvPr id="45" name="Rectangle 7">
              <a:extLst>
                <a:ext uri="{FF2B5EF4-FFF2-40B4-BE49-F238E27FC236}">
                  <a16:creationId xmlns:a16="http://schemas.microsoft.com/office/drawing/2014/main" id="{F8DD8F40-8DF6-4B56-B075-6D5B099852A2}"/>
                </a:ext>
              </a:extLst>
            </p:cNvPr>
            <p:cNvSpPr>
              <a:spLocks noChangeArrowheads="1"/>
            </p:cNvSpPr>
            <p:nvPr/>
          </p:nvSpPr>
          <p:spPr bwMode="auto">
            <a:xfrm>
              <a:off x="550" y="784"/>
              <a:ext cx="566" cy="2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35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225  –</a:t>
              </a:r>
            </a:p>
            <a:p>
              <a:pPr marL="0" marR="0" lvl="0" indent="0" algn="r" defTabSz="457200" eaLnBrk="1" fontAlgn="base" latinLnBrk="0" hangingPunct="1">
                <a:lnSpc>
                  <a:spcPct val="35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200  –</a:t>
              </a:r>
            </a:p>
            <a:p>
              <a:pPr marL="0" marR="0" lvl="0" indent="0" algn="r" defTabSz="457200" eaLnBrk="1" fontAlgn="base" latinLnBrk="0" hangingPunct="1">
                <a:lnSpc>
                  <a:spcPct val="35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175  –</a:t>
              </a:r>
            </a:p>
            <a:p>
              <a:pPr marL="0" marR="0" lvl="0" indent="0" algn="r" defTabSz="457200" eaLnBrk="1" fontAlgn="base" latinLnBrk="0" hangingPunct="1">
                <a:lnSpc>
                  <a:spcPct val="35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150  –</a:t>
              </a:r>
            </a:p>
          </p:txBody>
        </p:sp>
        <p:sp>
          <p:nvSpPr>
            <p:cNvPr id="46" name="Freeform 8">
              <a:extLst>
                <a:ext uri="{FF2B5EF4-FFF2-40B4-BE49-F238E27FC236}">
                  <a16:creationId xmlns:a16="http://schemas.microsoft.com/office/drawing/2014/main" id="{F5772B58-6331-408C-A1E8-CC676D18CEF8}"/>
                </a:ext>
              </a:extLst>
            </p:cNvPr>
            <p:cNvSpPr>
              <a:spLocks/>
            </p:cNvSpPr>
            <p:nvPr/>
          </p:nvSpPr>
          <p:spPr bwMode="auto">
            <a:xfrm>
              <a:off x="968" y="1224"/>
              <a:ext cx="4288" cy="2128"/>
            </a:xfrm>
            <a:custGeom>
              <a:avLst/>
              <a:gdLst>
                <a:gd name="T0" fmla="*/ 0 w 4288"/>
                <a:gd name="T1" fmla="*/ 0 h 2128"/>
                <a:gd name="T2" fmla="*/ 0 w 4288"/>
                <a:gd name="T3" fmla="*/ 2128 h 2128"/>
                <a:gd name="T4" fmla="*/ 4288 w 4288"/>
                <a:gd name="T5" fmla="*/ 2128 h 2128"/>
                <a:gd name="T6" fmla="*/ 0 60000 65536"/>
                <a:gd name="T7" fmla="*/ 0 60000 65536"/>
                <a:gd name="T8" fmla="*/ 0 60000 65536"/>
                <a:gd name="T9" fmla="*/ 0 w 4288"/>
                <a:gd name="T10" fmla="*/ 0 h 2128"/>
                <a:gd name="T11" fmla="*/ 4288 w 4288"/>
                <a:gd name="T12" fmla="*/ 2128 h 2128"/>
              </a:gdLst>
              <a:ahLst/>
              <a:cxnLst>
                <a:cxn ang="T6">
                  <a:pos x="T0" y="T1"/>
                </a:cxn>
                <a:cxn ang="T7">
                  <a:pos x="T2" y="T3"/>
                </a:cxn>
                <a:cxn ang="T8">
                  <a:pos x="T4" y="T5"/>
                </a:cxn>
              </a:cxnLst>
              <a:rect l="T9" t="T10" r="T11" b="T12"/>
              <a:pathLst>
                <a:path w="4288" h="2128">
                  <a:moveTo>
                    <a:pt x="0" y="0"/>
                  </a:moveTo>
                  <a:lnTo>
                    <a:pt x="0" y="2128"/>
                  </a:lnTo>
                  <a:lnTo>
                    <a:pt x="4288" y="2128"/>
                  </a:lnTo>
                </a:path>
              </a:pathLst>
            </a:custGeom>
            <a:noFill/>
            <a:ln w="38100"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47" name="Rectangle 9">
              <a:extLst>
                <a:ext uri="{FF2B5EF4-FFF2-40B4-BE49-F238E27FC236}">
                  <a16:creationId xmlns:a16="http://schemas.microsoft.com/office/drawing/2014/main" id="{68891E07-7721-410C-9781-CCDF0A6D0357}"/>
                </a:ext>
              </a:extLst>
            </p:cNvPr>
            <p:cNvSpPr>
              <a:spLocks noChangeArrowheads="1"/>
            </p:cNvSpPr>
            <p:nvPr/>
          </p:nvSpPr>
          <p:spPr bwMode="auto">
            <a:xfrm>
              <a:off x="1022" y="3097"/>
              <a:ext cx="4076"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25000"/>
                </a:lnSpc>
                <a:spcBef>
                  <a:spcPct val="0"/>
                </a:spcBef>
                <a:spcAft>
                  <a:spcPct val="0"/>
                </a:spcAft>
                <a:buClrTx/>
                <a:buSzTx/>
                <a:buFontTx/>
                <a:buNone/>
                <a:tabLst>
                  <a:tab pos="190500" algn="dec"/>
                  <a:tab pos="952500" algn="dec"/>
                  <a:tab pos="1714500" algn="dec"/>
                  <a:tab pos="2476500" algn="dec"/>
                  <a:tab pos="3238500" algn="dec"/>
                  <a:tab pos="4000500" algn="dec"/>
                  <a:tab pos="4762500" algn="dec"/>
                  <a:tab pos="5524500" algn="dec"/>
                  <a:tab pos="6286500" algn="dec"/>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	|	|	|	|	|	|	|	|	|</a:t>
              </a:r>
            </a:p>
            <a:p>
              <a:pPr marL="0" marR="0" lvl="0" indent="0" defTabSz="457200" eaLnBrk="1" fontAlgn="base" latinLnBrk="0" hangingPunct="1">
                <a:lnSpc>
                  <a:spcPct val="125000"/>
                </a:lnSpc>
                <a:spcBef>
                  <a:spcPct val="0"/>
                </a:spcBef>
                <a:spcAft>
                  <a:spcPct val="0"/>
                </a:spcAft>
                <a:buClrTx/>
                <a:buSzTx/>
                <a:buFontTx/>
                <a:buNone/>
                <a:tabLst>
                  <a:tab pos="190500" algn="dec"/>
                  <a:tab pos="952500" algn="dec"/>
                  <a:tab pos="1714500" algn="dec"/>
                  <a:tab pos="2476500" algn="dec"/>
                  <a:tab pos="3238500" algn="dec"/>
                  <a:tab pos="4000500" algn="dec"/>
                  <a:tab pos="4762500" algn="dec"/>
                  <a:tab pos="5524500" algn="dec"/>
                  <a:tab pos="6286500" algn="dec"/>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	1	2	3	4	5	6	7	8	9</a:t>
              </a:r>
            </a:p>
          </p:txBody>
        </p:sp>
        <p:sp>
          <p:nvSpPr>
            <p:cNvPr id="48" name="Rectangle 10">
              <a:extLst>
                <a:ext uri="{FF2B5EF4-FFF2-40B4-BE49-F238E27FC236}">
                  <a16:creationId xmlns:a16="http://schemas.microsoft.com/office/drawing/2014/main" id="{F0BE856F-ECE2-4125-AE75-75F2191E8152}"/>
                </a:ext>
              </a:extLst>
            </p:cNvPr>
            <p:cNvSpPr>
              <a:spLocks noChangeArrowheads="1"/>
            </p:cNvSpPr>
            <p:nvPr/>
          </p:nvSpPr>
          <p:spPr bwMode="auto">
            <a:xfrm>
              <a:off x="2734" y="3671"/>
              <a:ext cx="682"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sz="2000" kern="0" dirty="0">
                  <a:solidFill>
                    <a:srgbClr val="000000"/>
                  </a:solidFill>
                  <a:latin typeface="Arial" charset="0"/>
                  <a:ea typeface="ＭＳ Ｐゴシック" charset="0"/>
                  <a:cs typeface="Arial" charset="0"/>
                </a:rPr>
                <a:t>Período</a:t>
              </a:r>
              <a:endPar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49" name="Rectangle 11">
              <a:extLst>
                <a:ext uri="{FF2B5EF4-FFF2-40B4-BE49-F238E27FC236}">
                  <a16:creationId xmlns:a16="http://schemas.microsoft.com/office/drawing/2014/main" id="{8D1C528A-C87E-4471-B35C-78DE33A67F37}"/>
                </a:ext>
              </a:extLst>
            </p:cNvPr>
            <p:cNvSpPr>
              <a:spLocks noChangeArrowheads="1"/>
            </p:cNvSpPr>
            <p:nvPr/>
          </p:nvSpPr>
          <p:spPr bwMode="auto">
            <a:xfrm rot="16200000">
              <a:off x="18" y="2188"/>
              <a:ext cx="81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Demanda</a:t>
              </a:r>
            </a:p>
          </p:txBody>
        </p:sp>
      </p:grpSp>
      <p:grpSp>
        <p:nvGrpSpPr>
          <p:cNvPr id="50" name="Group 12">
            <a:extLst>
              <a:ext uri="{FF2B5EF4-FFF2-40B4-BE49-F238E27FC236}">
                <a16:creationId xmlns:a16="http://schemas.microsoft.com/office/drawing/2014/main" id="{2B76A1ED-F0C6-4630-B105-8F0BC9AEA01C}"/>
              </a:ext>
            </a:extLst>
          </p:cNvPr>
          <p:cNvGrpSpPr>
            <a:grpSpLocks/>
          </p:cNvGrpSpPr>
          <p:nvPr/>
        </p:nvGrpSpPr>
        <p:grpSpPr bwMode="auto">
          <a:xfrm>
            <a:off x="9997556" y="4757439"/>
            <a:ext cx="914401" cy="709613"/>
            <a:chOff x="3950" y="2680"/>
            <a:chExt cx="576" cy="447"/>
          </a:xfrm>
        </p:grpSpPr>
        <p:sp>
          <p:nvSpPr>
            <p:cNvPr id="51" name="Rectangle 13">
              <a:extLst>
                <a:ext uri="{FF2B5EF4-FFF2-40B4-BE49-F238E27FC236}">
                  <a16:creationId xmlns:a16="http://schemas.microsoft.com/office/drawing/2014/main" id="{D1183153-23A9-421A-867F-F478F1827FAA}"/>
                </a:ext>
              </a:extLst>
            </p:cNvPr>
            <p:cNvSpPr>
              <a:spLocks noChangeArrowheads="1"/>
            </p:cNvSpPr>
            <p:nvPr/>
          </p:nvSpPr>
          <p:spPr bwMode="auto">
            <a:xfrm>
              <a:off x="3950" y="2894"/>
              <a:ext cx="57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Symbol" charset="0"/>
                  <a:ea typeface="ＭＳ Ｐゴシック" charset="0"/>
                  <a:cs typeface="Arial" charset="0"/>
                </a:rPr>
                <a:t>a</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0,1</a:t>
              </a:r>
            </a:p>
          </p:txBody>
        </p:sp>
        <p:sp>
          <p:nvSpPr>
            <p:cNvPr id="52" name="Line 14">
              <a:extLst>
                <a:ext uri="{FF2B5EF4-FFF2-40B4-BE49-F238E27FC236}">
                  <a16:creationId xmlns:a16="http://schemas.microsoft.com/office/drawing/2014/main" id="{AD0B266F-D293-4D12-A69F-3034EE15EE4A}"/>
                </a:ext>
              </a:extLst>
            </p:cNvPr>
            <p:cNvSpPr>
              <a:spLocks noChangeShapeType="1"/>
            </p:cNvSpPr>
            <p:nvPr/>
          </p:nvSpPr>
          <p:spPr bwMode="auto">
            <a:xfrm>
              <a:off x="4064" y="2680"/>
              <a:ext cx="128" cy="224"/>
            </a:xfrm>
            <a:prstGeom prst="line">
              <a:avLst/>
            </a:prstGeom>
            <a:noFill/>
            <a:ln w="57150">
              <a:solidFill>
                <a:srgbClr val="00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3" name="Group 15">
            <a:extLst>
              <a:ext uri="{FF2B5EF4-FFF2-40B4-BE49-F238E27FC236}">
                <a16:creationId xmlns:a16="http://schemas.microsoft.com/office/drawing/2014/main" id="{3BCDB393-7EC6-4DD5-9316-3FCF77958C22}"/>
              </a:ext>
            </a:extLst>
          </p:cNvPr>
          <p:cNvGrpSpPr>
            <a:grpSpLocks/>
          </p:cNvGrpSpPr>
          <p:nvPr/>
        </p:nvGrpSpPr>
        <p:grpSpPr bwMode="auto">
          <a:xfrm>
            <a:off x="7178154" y="3052464"/>
            <a:ext cx="1428750" cy="1235075"/>
            <a:chOff x="2174" y="1606"/>
            <a:chExt cx="900" cy="778"/>
          </a:xfrm>
        </p:grpSpPr>
        <p:sp>
          <p:nvSpPr>
            <p:cNvPr id="54" name="Rectangle 16">
              <a:extLst>
                <a:ext uri="{FF2B5EF4-FFF2-40B4-BE49-F238E27FC236}">
                  <a16:creationId xmlns:a16="http://schemas.microsoft.com/office/drawing/2014/main" id="{9ED18E0A-FF25-4162-827E-6CC61D1E3DEA}"/>
                </a:ext>
              </a:extLst>
            </p:cNvPr>
            <p:cNvSpPr>
              <a:spLocks noChangeArrowheads="1"/>
            </p:cNvSpPr>
            <p:nvPr/>
          </p:nvSpPr>
          <p:spPr bwMode="auto">
            <a:xfrm>
              <a:off x="2174" y="1606"/>
              <a:ext cx="900" cy="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defTabSz="457200" eaLnBrk="1" fontAlgn="base" latinLnBrk="0" hangingPunct="1">
                <a:lnSpc>
                  <a:spcPct val="85000"/>
                </a:lnSpc>
                <a:spcBef>
                  <a:spcPct val="0"/>
                </a:spcBef>
                <a:spcAft>
                  <a:spcPct val="0"/>
                </a:spcAft>
                <a:buClrTx/>
                <a:buSzTx/>
                <a:buFontTx/>
                <a:buNone/>
                <a:tabLst/>
                <a:defRPr/>
              </a:pPr>
              <a:r>
                <a:rPr lang="es-ES" kern="0" dirty="0">
                  <a:solidFill>
                    <a:srgbClr val="000000"/>
                  </a:solidFill>
                  <a:latin typeface="Arial" charset="0"/>
                  <a:ea typeface="ＭＳ Ｐゴシック" charset="0"/>
                  <a:cs typeface="Arial" charset="0"/>
                </a:rPr>
                <a:t>Demanda actual</a:t>
              </a: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55" name="Line 17">
              <a:extLst>
                <a:ext uri="{FF2B5EF4-FFF2-40B4-BE49-F238E27FC236}">
                  <a16:creationId xmlns:a16="http://schemas.microsoft.com/office/drawing/2014/main" id="{CEDCCA6C-9112-4FF0-B0DE-ACBA434689E1}"/>
                </a:ext>
              </a:extLst>
            </p:cNvPr>
            <p:cNvSpPr>
              <a:spLocks noChangeShapeType="1"/>
            </p:cNvSpPr>
            <p:nvPr/>
          </p:nvSpPr>
          <p:spPr bwMode="auto">
            <a:xfrm flipH="1" flipV="1">
              <a:off x="2640" y="2064"/>
              <a:ext cx="296" cy="320"/>
            </a:xfrm>
            <a:prstGeom prst="line">
              <a:avLst/>
            </a:prstGeom>
            <a:noFill/>
            <a:ln w="57150">
              <a:solidFill>
                <a:srgbClr val="00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grpSp>
      <p:grpSp>
        <p:nvGrpSpPr>
          <p:cNvPr id="56" name="Group 18">
            <a:extLst>
              <a:ext uri="{FF2B5EF4-FFF2-40B4-BE49-F238E27FC236}">
                <a16:creationId xmlns:a16="http://schemas.microsoft.com/office/drawing/2014/main" id="{0DE451B7-DEAB-4506-9C23-C22B257C09A9}"/>
              </a:ext>
            </a:extLst>
          </p:cNvPr>
          <p:cNvGrpSpPr>
            <a:grpSpLocks/>
          </p:cNvGrpSpPr>
          <p:nvPr/>
        </p:nvGrpSpPr>
        <p:grpSpPr bwMode="auto">
          <a:xfrm>
            <a:off x="10378556" y="3065164"/>
            <a:ext cx="914401" cy="981075"/>
            <a:chOff x="4190" y="1614"/>
            <a:chExt cx="576" cy="618"/>
          </a:xfrm>
        </p:grpSpPr>
        <p:sp>
          <p:nvSpPr>
            <p:cNvPr id="57" name="Rectangle 19">
              <a:extLst>
                <a:ext uri="{FF2B5EF4-FFF2-40B4-BE49-F238E27FC236}">
                  <a16:creationId xmlns:a16="http://schemas.microsoft.com/office/drawing/2014/main" id="{90B5F629-3D58-4208-B73F-6062D447213E}"/>
                </a:ext>
              </a:extLst>
            </p:cNvPr>
            <p:cNvSpPr>
              <a:spLocks noChangeArrowheads="1"/>
            </p:cNvSpPr>
            <p:nvPr/>
          </p:nvSpPr>
          <p:spPr bwMode="auto">
            <a:xfrm>
              <a:off x="4190" y="1614"/>
              <a:ext cx="57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000000"/>
                  </a:solidFill>
                  <a:effectLst/>
                  <a:uLnTx/>
                  <a:uFillTx/>
                  <a:latin typeface="Symbol" charset="0"/>
                  <a:ea typeface="ＭＳ Ｐゴシック" charset="0"/>
                  <a:cs typeface="Arial" charset="0"/>
                </a:rPr>
                <a:t>a</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0,5</a:t>
              </a:r>
            </a:p>
          </p:txBody>
        </p:sp>
        <p:sp>
          <p:nvSpPr>
            <p:cNvPr id="58" name="Line 20">
              <a:extLst>
                <a:ext uri="{FF2B5EF4-FFF2-40B4-BE49-F238E27FC236}">
                  <a16:creationId xmlns:a16="http://schemas.microsoft.com/office/drawing/2014/main" id="{68AAD234-CB79-4886-A787-3FE124F9496E}"/>
                </a:ext>
              </a:extLst>
            </p:cNvPr>
            <p:cNvSpPr>
              <a:spLocks noChangeShapeType="1"/>
            </p:cNvSpPr>
            <p:nvPr/>
          </p:nvSpPr>
          <p:spPr bwMode="auto">
            <a:xfrm flipV="1">
              <a:off x="4416" y="1856"/>
              <a:ext cx="40" cy="376"/>
            </a:xfrm>
            <a:prstGeom prst="line">
              <a:avLst/>
            </a:prstGeom>
            <a:noFill/>
            <a:ln w="57150">
              <a:solidFill>
                <a:srgbClr val="00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9" name="CuadroTexto 58">
            <a:extLst>
              <a:ext uri="{FF2B5EF4-FFF2-40B4-BE49-F238E27FC236}">
                <a16:creationId xmlns:a16="http://schemas.microsoft.com/office/drawing/2014/main" id="{93BFA0FB-FC4B-4F47-AC0C-C2005A924481}"/>
              </a:ext>
            </a:extLst>
          </p:cNvPr>
          <p:cNvSpPr txBox="1"/>
          <p:nvPr/>
        </p:nvSpPr>
        <p:spPr>
          <a:xfrm>
            <a:off x="46557" y="2706893"/>
            <a:ext cx="3799438" cy="3046988"/>
          </a:xfrm>
          <a:prstGeom prst="rect">
            <a:avLst/>
          </a:prstGeom>
          <a:noFill/>
        </p:spPr>
        <p:txBody>
          <a:bodyPr wrap="square" rtlCol="0">
            <a:spAutoFit/>
          </a:bodyPr>
          <a:lstStyle/>
          <a:p>
            <a:pPr marL="342900" indent="-342900" algn="just">
              <a:buFont typeface="Wingdings" panose="05000000000000000000" pitchFamily="2" charset="2"/>
              <a:buChar char="ü"/>
            </a:pPr>
            <a:r>
              <a:rPr lang="es-ES" sz="2400" dirty="0"/>
              <a:t>Seleccionar valores altos de </a:t>
            </a:r>
            <a:r>
              <a:rPr lang="en-US" sz="2400" i="1" dirty="0">
                <a:latin typeface="Symbol" charset="0"/>
                <a:cs typeface="Arial" charset="0"/>
              </a:rPr>
              <a:t></a:t>
            </a:r>
            <a:r>
              <a:rPr lang="es-ES" sz="2400" dirty="0"/>
              <a:t> cuando es probable que cambie la media subyacente.</a:t>
            </a:r>
          </a:p>
          <a:p>
            <a:pPr marL="342900" indent="-342900" algn="just">
              <a:buFont typeface="Wingdings" panose="05000000000000000000" pitchFamily="2" charset="2"/>
              <a:buChar char="ü"/>
            </a:pPr>
            <a:endParaRPr lang="es-ES" sz="2400" dirty="0"/>
          </a:p>
          <a:p>
            <a:pPr marL="342900" indent="-342900" algn="just">
              <a:buFont typeface="Wingdings" panose="05000000000000000000" pitchFamily="2" charset="2"/>
              <a:buChar char="ü"/>
            </a:pPr>
            <a:r>
              <a:rPr lang="es-ES" sz="2400" dirty="0"/>
              <a:t>Seleccionar valores bajos de </a:t>
            </a:r>
            <a:r>
              <a:rPr lang="en-US" sz="2400" i="1" dirty="0">
                <a:latin typeface="Symbol" charset="0"/>
                <a:cs typeface="Arial" charset="0"/>
              </a:rPr>
              <a:t></a:t>
            </a:r>
            <a:r>
              <a:rPr lang="es-ES" sz="2400" dirty="0"/>
              <a:t> cuando la media subyacente es estable.</a:t>
            </a:r>
          </a:p>
        </p:txBody>
      </p:sp>
    </p:spTree>
    <p:extLst>
      <p:ext uri="{BB962C8B-B14F-4D97-AF65-F5344CB8AC3E}">
        <p14:creationId xmlns:p14="http://schemas.microsoft.com/office/powerpoint/2010/main" val="2083600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44"/>
                                        </p:tgtEl>
                                        <p:attrNameLst>
                                          <p:attrName>style.visibility</p:attrName>
                                        </p:attrNameLst>
                                      </p:cBhvr>
                                      <p:to>
                                        <p:strVal val="visible"/>
                                      </p:to>
                                    </p:set>
                                    <p:animEffect transition="in" filter="strips(upRight)">
                                      <p:cBhvr>
                                        <p:cTn id="7" dur="1000"/>
                                        <p:tgtEl>
                                          <p:spTgt spid="44"/>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1000"/>
                                        <p:tgtEl>
                                          <p:spTgt spid="53"/>
                                        </p:tgtEl>
                                      </p:cBhvr>
                                    </p:animEffect>
                                  </p:childTnLst>
                                </p:cTn>
                              </p:par>
                            </p:childTnLst>
                          </p:cTn>
                        </p:par>
                        <p:par>
                          <p:cTn id="16" fill="hold">
                            <p:stCondLst>
                              <p:cond delay="5000"/>
                            </p:stCondLst>
                            <p:childTnLst>
                              <p:par>
                                <p:cTn id="17" presetID="22" presetClass="entr" presetSubtype="8" fill="hold" nodeType="afterEffect">
                                  <p:stCondLst>
                                    <p:cond delay="100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1000"/>
                                        <p:tgtEl>
                                          <p:spTgt spid="41"/>
                                        </p:tgtEl>
                                      </p:cBhvr>
                                    </p:animEffect>
                                  </p:childTnLst>
                                </p:cTn>
                              </p:par>
                            </p:childTnLst>
                          </p:cTn>
                        </p:par>
                        <p:par>
                          <p:cTn id="20" fill="hold">
                            <p:stCondLst>
                              <p:cond delay="7000"/>
                            </p:stCondLst>
                            <p:childTnLst>
                              <p:par>
                                <p:cTn id="21" presetID="22" presetClass="entr" presetSubtype="1"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1000"/>
                                        <p:tgtEl>
                                          <p:spTgt spid="56"/>
                                        </p:tgtEl>
                                      </p:cBhvr>
                                    </p:animEffect>
                                  </p:childTnLst>
                                </p:cTn>
                              </p:par>
                            </p:childTnLst>
                          </p:cTn>
                        </p:par>
                        <p:par>
                          <p:cTn id="24" fill="hold">
                            <p:stCondLst>
                              <p:cond delay="8000"/>
                            </p:stCondLst>
                            <p:childTnLst>
                              <p:par>
                                <p:cTn id="25" presetID="22" presetClass="entr" presetSubtype="8" fill="hold" grpId="0" nodeType="afterEffect">
                                  <p:stCondLst>
                                    <p:cond delay="100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1000"/>
                                        <p:tgtEl>
                                          <p:spTgt spid="43"/>
                                        </p:tgtEl>
                                      </p:cBhvr>
                                    </p:animEffect>
                                  </p:childTnLst>
                                </p:cTn>
                              </p:par>
                            </p:childTnLst>
                          </p:cTn>
                        </p:par>
                        <p:par>
                          <p:cTn id="28" fill="hold">
                            <p:stCondLst>
                              <p:cond delay="10000"/>
                            </p:stCondLst>
                            <p:childTnLst>
                              <p:par>
                                <p:cTn id="29" presetID="22" presetClass="entr" presetSubtype="4"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4957896" cy="480131"/>
          </a:xfrm>
          <a:prstGeom prst="rect">
            <a:avLst/>
          </a:prstGeom>
        </p:spPr>
        <p:txBody>
          <a:bodyPr wrap="none">
            <a:spAutoFit/>
          </a:bodyPr>
          <a:lstStyle/>
          <a:p>
            <a:pPr lvl="0" defTabSz="533400">
              <a:lnSpc>
                <a:spcPct val="90000"/>
              </a:lnSpc>
              <a:spcBef>
                <a:spcPct val="0"/>
              </a:spcBef>
              <a:spcAft>
                <a:spcPct val="35000"/>
              </a:spcAft>
            </a:pPr>
            <a:r>
              <a:rPr lang="es-ES" sz="2800" b="1" dirty="0"/>
              <a:t>Medición del error de previsión</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59" name="CuadroTexto 58">
            <a:extLst>
              <a:ext uri="{FF2B5EF4-FFF2-40B4-BE49-F238E27FC236}">
                <a16:creationId xmlns:a16="http://schemas.microsoft.com/office/drawing/2014/main" id="{93BFA0FB-FC4B-4F47-AC0C-C2005A924481}"/>
              </a:ext>
            </a:extLst>
          </p:cNvPr>
          <p:cNvSpPr txBox="1"/>
          <p:nvPr/>
        </p:nvSpPr>
        <p:spPr>
          <a:xfrm>
            <a:off x="-1" y="2170719"/>
            <a:ext cx="12191999" cy="1200329"/>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La exactitud global de cualquier modelo de previsión (</a:t>
            </a:r>
            <a:r>
              <a:rPr lang="es-ES" sz="2400" i="1" dirty="0"/>
              <a:t>Media móvil</a:t>
            </a:r>
            <a:r>
              <a:rPr lang="es-ES" sz="2400" dirty="0"/>
              <a:t>, </a:t>
            </a:r>
            <a:r>
              <a:rPr lang="es-ES" sz="2400" i="1" dirty="0"/>
              <a:t>Alisado exponencial</a:t>
            </a:r>
            <a:r>
              <a:rPr lang="es-ES" sz="2400" dirty="0"/>
              <a:t>, u otro) puede determinarse comparando los valores previstos de períodos del pasado con la demanda real u observada para estos períodos.</a:t>
            </a:r>
          </a:p>
        </p:txBody>
      </p:sp>
      <p:sp>
        <p:nvSpPr>
          <p:cNvPr id="28" name="Rectangle 8">
            <a:extLst>
              <a:ext uri="{FF2B5EF4-FFF2-40B4-BE49-F238E27FC236}">
                <a16:creationId xmlns:a16="http://schemas.microsoft.com/office/drawing/2014/main" id="{CFE1D16A-3A09-4932-80CC-93EDA19D6549}"/>
              </a:ext>
            </a:extLst>
          </p:cNvPr>
          <p:cNvSpPr>
            <a:spLocks noChangeArrowheads="1"/>
          </p:cNvSpPr>
          <p:nvPr/>
        </p:nvSpPr>
        <p:spPr bwMode="auto">
          <a:xfrm>
            <a:off x="2014177" y="3088952"/>
            <a:ext cx="8163642" cy="671851"/>
          </a:xfrm>
          <a:prstGeom prst="rect">
            <a:avLst/>
          </a:prstGeom>
          <a:noFill/>
          <a:ln w="952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square" anchor="ctr">
            <a:spAutoFit/>
          </a:bodyPr>
          <a:lstStyle>
            <a:lvl1pPr>
              <a:tabLst>
                <a:tab pos="2197100" algn="l"/>
              </a:tabLst>
              <a:defRPr sz="2400">
                <a:solidFill>
                  <a:schemeClr val="tx1"/>
                </a:solidFill>
                <a:latin typeface="Times" panose="02020603050405020304" pitchFamily="18" charset="0"/>
              </a:defRPr>
            </a:lvl1pPr>
            <a:lvl2pPr>
              <a:tabLst>
                <a:tab pos="2197100" algn="l"/>
              </a:tabLst>
              <a:defRPr sz="2400">
                <a:solidFill>
                  <a:schemeClr val="tx1"/>
                </a:solidFill>
                <a:latin typeface="Times" panose="02020603050405020304" pitchFamily="18" charset="0"/>
              </a:defRPr>
            </a:lvl2pPr>
            <a:lvl3pPr>
              <a:tabLst>
                <a:tab pos="2197100" algn="l"/>
              </a:tabLst>
              <a:defRPr sz="2400">
                <a:solidFill>
                  <a:schemeClr val="tx1"/>
                </a:solidFill>
                <a:latin typeface="Times" panose="02020603050405020304" pitchFamily="18" charset="0"/>
              </a:defRPr>
            </a:lvl3pPr>
            <a:lvl4pPr>
              <a:tabLst>
                <a:tab pos="2197100" algn="l"/>
              </a:tabLst>
              <a:defRPr sz="2400">
                <a:solidFill>
                  <a:schemeClr val="tx1"/>
                </a:solidFill>
                <a:latin typeface="Times" panose="02020603050405020304" pitchFamily="18" charset="0"/>
              </a:defRPr>
            </a:lvl4pPr>
            <a:lvl5pPr>
              <a:tabLst>
                <a:tab pos="2197100" algn="l"/>
              </a:tabLst>
              <a:defRPr sz="2400">
                <a:solidFill>
                  <a:schemeClr val="tx1"/>
                </a:solidFill>
                <a:latin typeface="Times" panose="02020603050405020304" pitchFamily="18" charset="0"/>
              </a:defRPr>
            </a:lvl5pPr>
            <a:lvl6pPr eaLnBrk="0" fontAlgn="base" hangingPunct="0">
              <a:spcBef>
                <a:spcPct val="0"/>
              </a:spcBef>
              <a:spcAft>
                <a:spcPct val="0"/>
              </a:spcAft>
              <a:tabLst>
                <a:tab pos="2197100" algn="l"/>
              </a:tabLst>
              <a:defRPr sz="2400">
                <a:solidFill>
                  <a:schemeClr val="tx1"/>
                </a:solidFill>
                <a:latin typeface="Times" panose="02020603050405020304" pitchFamily="18" charset="0"/>
              </a:defRPr>
            </a:lvl6pPr>
            <a:lvl7pPr eaLnBrk="0" fontAlgn="base" hangingPunct="0">
              <a:spcBef>
                <a:spcPct val="0"/>
              </a:spcBef>
              <a:spcAft>
                <a:spcPct val="0"/>
              </a:spcAft>
              <a:tabLst>
                <a:tab pos="2197100" algn="l"/>
              </a:tabLst>
              <a:defRPr sz="2400">
                <a:solidFill>
                  <a:schemeClr val="tx1"/>
                </a:solidFill>
                <a:latin typeface="Times" panose="02020603050405020304" pitchFamily="18" charset="0"/>
              </a:defRPr>
            </a:lvl7pPr>
            <a:lvl8pPr eaLnBrk="0" fontAlgn="base" hangingPunct="0">
              <a:spcBef>
                <a:spcPct val="0"/>
              </a:spcBef>
              <a:spcAft>
                <a:spcPct val="0"/>
              </a:spcAft>
              <a:tabLst>
                <a:tab pos="2197100" algn="l"/>
              </a:tabLst>
              <a:defRPr sz="2400">
                <a:solidFill>
                  <a:schemeClr val="tx1"/>
                </a:solidFill>
                <a:latin typeface="Times" panose="02020603050405020304" pitchFamily="18" charset="0"/>
              </a:defRPr>
            </a:lvl8pPr>
            <a:lvl9pPr eaLnBrk="0" fontAlgn="base" hangingPunct="0">
              <a:spcBef>
                <a:spcPct val="0"/>
              </a:spcBef>
              <a:spcAft>
                <a:spcPct val="0"/>
              </a:spcAft>
              <a:tabLst>
                <a:tab pos="2197100" algn="l"/>
              </a:tabLst>
              <a:defRPr sz="2400">
                <a:solidFill>
                  <a:schemeClr val="tx1"/>
                </a:solidFill>
                <a:latin typeface="Times" panose="02020603050405020304" pitchFamily="18" charset="0"/>
              </a:defRPr>
            </a:lvl9pPr>
          </a:lstStyle>
          <a:p>
            <a:pPr algn="ctr">
              <a:lnSpc>
                <a:spcPct val="150000"/>
              </a:lnSpc>
              <a:defRPr/>
            </a:pPr>
            <a:r>
              <a:rPr lang="es-ES" altLang="es-ES" sz="2800" b="1" dirty="0">
                <a:latin typeface="+mn-lt"/>
              </a:rPr>
              <a:t>Error de previsión = Demanda real - Previsión = </a:t>
            </a:r>
            <a:r>
              <a:rPr lang="es-ES" altLang="es-ES" sz="2800" b="1" i="1" dirty="0">
                <a:latin typeface="+mn-lt"/>
              </a:rPr>
              <a:t>A</a:t>
            </a:r>
            <a:r>
              <a:rPr lang="es-ES" altLang="es-ES" sz="2800" b="1" i="1" baseline="-25000" dirty="0">
                <a:latin typeface="+mn-lt"/>
              </a:rPr>
              <a:t>t</a:t>
            </a:r>
            <a:r>
              <a:rPr lang="es-ES" altLang="es-ES" sz="2800" b="1" dirty="0">
                <a:latin typeface="+mn-lt"/>
              </a:rPr>
              <a:t> - </a:t>
            </a:r>
            <a:r>
              <a:rPr lang="es-ES" altLang="es-ES" sz="2800" b="1" i="1" dirty="0">
                <a:latin typeface="+mn-lt"/>
              </a:rPr>
              <a:t>F</a:t>
            </a:r>
            <a:r>
              <a:rPr lang="es-ES" altLang="es-ES" sz="2800" b="1" i="1" baseline="-25000" dirty="0">
                <a:latin typeface="+mn-lt"/>
              </a:rPr>
              <a:t>t</a:t>
            </a:r>
            <a:endParaRPr lang="es-ES" altLang="es-ES" sz="2800" b="1" i="1" dirty="0">
              <a:latin typeface="+mn-lt"/>
            </a:endParaRPr>
          </a:p>
        </p:txBody>
      </p:sp>
      <p:sp>
        <p:nvSpPr>
          <p:cNvPr id="29" name="CuadroTexto 28">
            <a:extLst>
              <a:ext uri="{FF2B5EF4-FFF2-40B4-BE49-F238E27FC236}">
                <a16:creationId xmlns:a16="http://schemas.microsoft.com/office/drawing/2014/main" id="{A89B2E52-6671-4D4E-8BC3-6BC187514319}"/>
              </a:ext>
            </a:extLst>
          </p:cNvPr>
          <p:cNvSpPr txBox="1"/>
          <p:nvPr/>
        </p:nvSpPr>
        <p:spPr>
          <a:xfrm>
            <a:off x="1" y="3842931"/>
            <a:ext cx="12191999" cy="193899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t>En la práctica, se utilizan diferentes medidas para calcular el error total de previsión. Estas medidas se pueden utilizar para comparar distintos modelos de previsión, así como para controlar que las previsiones están siendo adecuadas. Tres de las medidas más habituales son la </a:t>
            </a:r>
            <a:r>
              <a:rPr lang="es-ES" sz="2400" b="1" dirty="0"/>
              <a:t>desviación absoluta media (DAM)</a:t>
            </a:r>
            <a:r>
              <a:rPr lang="es-ES" sz="2400" dirty="0"/>
              <a:t>, el </a:t>
            </a:r>
            <a:r>
              <a:rPr lang="es-ES" sz="2400" b="1" dirty="0"/>
              <a:t>error cuadrado medio (ECM)</a:t>
            </a:r>
            <a:r>
              <a:rPr lang="es-ES" sz="2400" dirty="0"/>
              <a:t> y el </a:t>
            </a:r>
            <a:r>
              <a:rPr lang="es-ES" sz="2400" b="1" dirty="0"/>
              <a:t>error porcentual absoluto medio (EPAM)</a:t>
            </a:r>
            <a:r>
              <a:rPr lang="es-ES" sz="2400" dirty="0"/>
              <a:t>.</a:t>
            </a:r>
          </a:p>
        </p:txBody>
      </p:sp>
      <p:sp>
        <p:nvSpPr>
          <p:cNvPr id="32" name="CuadroTexto 31">
            <a:extLst>
              <a:ext uri="{FF2B5EF4-FFF2-40B4-BE49-F238E27FC236}">
                <a16:creationId xmlns:a16="http://schemas.microsoft.com/office/drawing/2014/main" id="{E77DD611-068C-486C-BA6D-EC5A922CFF55}"/>
              </a:ext>
            </a:extLst>
          </p:cNvPr>
          <p:cNvSpPr txBox="1"/>
          <p:nvPr/>
        </p:nvSpPr>
        <p:spPr>
          <a:xfrm rot="21371084">
            <a:off x="2018053" y="5591281"/>
            <a:ext cx="9533903" cy="400110"/>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000" dirty="0"/>
              <a:t>El objetivo es obtener la previsión más precisa independientemente del modelo.</a:t>
            </a:r>
          </a:p>
        </p:txBody>
      </p:sp>
      <p:sp>
        <p:nvSpPr>
          <p:cNvPr id="14" name="CuadroTexto 13">
            <a:extLst>
              <a:ext uri="{FF2B5EF4-FFF2-40B4-BE49-F238E27FC236}">
                <a16:creationId xmlns:a16="http://schemas.microsoft.com/office/drawing/2014/main" id="{BBF4D9C3-6D12-4267-9A9F-9B8912549D64}"/>
              </a:ext>
            </a:extLst>
          </p:cNvPr>
          <p:cNvSpPr txBox="1"/>
          <p:nvPr/>
        </p:nvSpPr>
        <p:spPr>
          <a:xfrm>
            <a:off x="103712" y="6384445"/>
            <a:ext cx="11666995" cy="369332"/>
          </a:xfrm>
          <a:prstGeom prst="rect">
            <a:avLst/>
          </a:prstGeom>
          <a:solidFill>
            <a:srgbClr val="7030A0"/>
          </a:solidFill>
          <a:ln>
            <a:solidFill>
              <a:schemeClr val="tx1"/>
            </a:solidFill>
          </a:ln>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s-ES" dirty="0"/>
              <a:t>Para ampliar conocimientos: Principios de Administración de Operaciones (7ª Ed.). (Heizer, J. y Render, B.) Cap. 4.</a:t>
            </a:r>
          </a:p>
        </p:txBody>
      </p:sp>
    </p:spTree>
    <p:extLst>
      <p:ext uri="{BB962C8B-B14F-4D97-AF65-F5344CB8AC3E}">
        <p14:creationId xmlns:p14="http://schemas.microsoft.com/office/powerpoint/2010/main" val="3060640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5"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2000" fill="hold"/>
                                        <p:tgtEl>
                                          <p:spTgt spid="32"/>
                                        </p:tgtEl>
                                        <p:attrNameLst>
                                          <p:attrName>ppt_w</p:attrName>
                                        </p:attrNameLst>
                                      </p:cBhvr>
                                      <p:tavLst>
                                        <p:tav tm="0">
                                          <p:val>
                                            <p:fltVal val="0"/>
                                          </p:val>
                                        </p:tav>
                                        <p:tav tm="100000">
                                          <p:val>
                                            <p:strVal val="#ppt_w"/>
                                          </p:val>
                                        </p:tav>
                                      </p:tavLst>
                                    </p:anim>
                                    <p:anim calcmode="lin" valueType="num">
                                      <p:cBhvr>
                                        <p:cTn id="13" dur="2000" fill="hold"/>
                                        <p:tgtEl>
                                          <p:spTgt spid="32"/>
                                        </p:tgtEl>
                                        <p:attrNameLst>
                                          <p:attrName>ppt_h</p:attrName>
                                        </p:attrNameLst>
                                      </p:cBhvr>
                                      <p:tavLst>
                                        <p:tav tm="0">
                                          <p:val>
                                            <p:fltVal val="0"/>
                                          </p:val>
                                        </p:tav>
                                        <p:tav tm="100000">
                                          <p:val>
                                            <p:strVal val="#ppt_h"/>
                                          </p:val>
                                        </p:tav>
                                      </p:tavLst>
                                    </p:anim>
                                    <p:anim calcmode="lin" valueType="num">
                                      <p:cBhvr>
                                        <p:cTn id="14" dur="2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15" dur="2000" fill="hold"/>
                                        <p:tgtEl>
                                          <p:spTgt spid="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2" name="Rectángulo 1">
            <a:extLst>
              <a:ext uri="{FF2B5EF4-FFF2-40B4-BE49-F238E27FC236}">
                <a16:creationId xmlns:a16="http://schemas.microsoft.com/office/drawing/2014/main" id="{E763CBC8-A544-419E-B164-8F6626ABDF7B}"/>
              </a:ext>
            </a:extLst>
          </p:cNvPr>
          <p:cNvSpPr/>
          <p:nvPr/>
        </p:nvSpPr>
        <p:spPr>
          <a:xfrm>
            <a:off x="0" y="2285907"/>
            <a:ext cx="12192000" cy="461665"/>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Cuando existe una tendencia se debe modificar el </a:t>
            </a:r>
            <a:r>
              <a:rPr lang="es-ES" sz="2400" i="1" dirty="0">
                <a:solidFill>
                  <a:srgbClr val="000000"/>
                </a:solidFill>
              </a:rPr>
              <a:t>Alisado exponencial</a:t>
            </a:r>
            <a:r>
              <a:rPr lang="es-ES" sz="2400" dirty="0">
                <a:solidFill>
                  <a:srgbClr val="000000"/>
                </a:solidFill>
              </a:rPr>
              <a:t>.</a:t>
            </a:r>
          </a:p>
        </p:txBody>
      </p:sp>
      <p:graphicFrame>
        <p:nvGraphicFramePr>
          <p:cNvPr id="28" name="Table 1">
            <a:extLst>
              <a:ext uri="{FF2B5EF4-FFF2-40B4-BE49-F238E27FC236}">
                <a16:creationId xmlns:a16="http://schemas.microsoft.com/office/drawing/2014/main" id="{22817FE6-A194-4B73-AC70-C98D26DD6833}"/>
              </a:ext>
            </a:extLst>
          </p:cNvPr>
          <p:cNvGraphicFramePr>
            <a:graphicFrameLocks noGrp="1"/>
          </p:cNvGraphicFramePr>
          <p:nvPr>
            <p:extLst>
              <p:ext uri="{D42A27DB-BD31-4B8C-83A1-F6EECF244321}">
                <p14:modId xmlns:p14="http://schemas.microsoft.com/office/powerpoint/2010/main" val="1308038793"/>
              </p:ext>
            </p:extLst>
          </p:nvPr>
        </p:nvGraphicFramePr>
        <p:xfrm>
          <a:off x="2078188" y="3738944"/>
          <a:ext cx="8153400" cy="2228850"/>
        </p:xfrm>
        <a:graphic>
          <a:graphicData uri="http://schemas.openxmlformats.org/drawingml/2006/table">
            <a:tbl>
              <a:tblPr/>
              <a:tblGrid>
                <a:gridCol w="1473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4546600">
                  <a:extLst>
                    <a:ext uri="{9D8B030D-6E8A-4147-A177-3AD203B41FA5}">
                      <a16:colId xmlns:a16="http://schemas.microsoft.com/office/drawing/2014/main" val="20002"/>
                    </a:ext>
                  </a:extLst>
                </a:gridCol>
              </a:tblGrid>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cs typeface="Arial" charset="0"/>
                        </a:rPr>
                        <a:t>MES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cs typeface="Arial" charset="0"/>
                        </a:rPr>
                        <a:t>DEMANDA REAL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cs typeface="Arial" charset="0"/>
                        </a:rPr>
                        <a:t>PREVISIÓN (</a:t>
                      </a:r>
                      <a:r>
                        <a:rPr kumimoji="0" lang="en-US" sz="1400" b="1" i="1" u="none" strike="noStrike" cap="none" normalizeH="0" baseline="0" dirty="0">
                          <a:ln>
                            <a:noFill/>
                          </a:ln>
                          <a:solidFill>
                            <a:schemeClr val="tx1"/>
                          </a:solidFill>
                          <a:effectLst/>
                          <a:latin typeface="Arial" charset="0"/>
                          <a:ea typeface="ＭＳ Ｐゴシック" charset="0"/>
                          <a:cs typeface="Arial" charset="0"/>
                        </a:rPr>
                        <a:t>F</a:t>
                      </a:r>
                      <a:r>
                        <a:rPr kumimoji="0" lang="en-US" sz="1400" b="1" i="1" u="none" strike="noStrike" cap="none" normalizeH="0" baseline="-25000" dirty="0">
                          <a:ln>
                            <a:noFill/>
                          </a:ln>
                          <a:solidFill>
                            <a:schemeClr val="tx1"/>
                          </a:solidFill>
                          <a:effectLst/>
                          <a:latin typeface="Arial" charset="0"/>
                          <a:ea typeface="ＭＳ Ｐゴシック" charset="0"/>
                          <a:cs typeface="Arial" charset="0"/>
                        </a:rPr>
                        <a:t>t</a:t>
                      </a:r>
                      <a:r>
                        <a:rPr kumimoji="0" lang="en-US" sz="1400" b="1" i="0" u="none" strike="noStrike" cap="none" normalizeH="0" baseline="0" dirty="0">
                          <a:ln>
                            <a:noFill/>
                          </a:ln>
                          <a:solidFill>
                            <a:schemeClr val="tx1"/>
                          </a:solidFill>
                          <a:effectLst/>
                          <a:latin typeface="Arial" charset="0"/>
                          <a:ea typeface="ＭＳ Ｐゴシック" charset="0"/>
                          <a:cs typeface="Arial" charset="0"/>
                        </a:rPr>
                        <a:t>) PARA LOS MESES 1 – 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266700" algn="l"/>
                        </a:tabLst>
                      </a:pPr>
                      <a:r>
                        <a:rPr kumimoji="0" lang="en-US" sz="1400" b="0" i="1" u="none" strike="noStrike" cap="none" normalizeH="0" baseline="0" dirty="0">
                          <a:ln>
                            <a:noFill/>
                          </a:ln>
                          <a:solidFill>
                            <a:srgbClr val="000000"/>
                          </a:solidFill>
                          <a:effectLst/>
                          <a:latin typeface="Arial" charset="0"/>
                          <a:ea typeface="ＭＳ Ｐゴシック" charset="0"/>
                          <a:cs typeface="Arial" charset="0"/>
                        </a:rPr>
                        <a:t>	F</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1</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100 (valor dado)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tab pos="266700" algn="l"/>
                        </a:tabLst>
                      </a:pPr>
                      <a:r>
                        <a:rPr kumimoji="0" lang="en-US" sz="1400" b="0" i="1" u="none" strike="noStrike" cap="none" normalizeH="0" baseline="0" dirty="0">
                          <a:ln>
                            <a:noFill/>
                          </a:ln>
                          <a:solidFill>
                            <a:srgbClr val="000000"/>
                          </a:solidFill>
                          <a:effectLst/>
                          <a:latin typeface="Arial" charset="0"/>
                          <a:ea typeface="ＭＳ Ｐゴシック" charset="0"/>
                          <a:cs typeface="Arial" charset="0"/>
                        </a:rPr>
                        <a:t>	F</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1</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Symbol" charset="0"/>
                          <a:ea typeface="ＭＳ Ｐゴシック" charset="0"/>
                          <a:cs typeface="Arial" charset="0"/>
                        </a:rPr>
                        <a:t>a</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A</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1</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1</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100 + 0,4(100 – 100) = 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tab pos="266700" algn="l"/>
                        </a:tabLst>
                      </a:pPr>
                      <a:r>
                        <a:rPr kumimoji="0" lang="en-US" sz="1400" b="0" i="1" u="none" strike="noStrike" cap="none" normalizeH="0" baseline="0" dirty="0">
                          <a:ln>
                            <a:noFill/>
                          </a:ln>
                          <a:solidFill>
                            <a:srgbClr val="000000"/>
                          </a:solidFill>
                          <a:effectLst/>
                          <a:latin typeface="Arial" charset="0"/>
                          <a:ea typeface="ＭＳ Ｐゴシック" charset="0"/>
                          <a:cs typeface="Arial" charset="0"/>
                        </a:rPr>
                        <a:t>	F</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3</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Symbol" charset="0"/>
                          <a:ea typeface="ＭＳ Ｐゴシック" charset="0"/>
                          <a:cs typeface="Arial" charset="0"/>
                        </a:rPr>
                        <a:t>a</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A</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100 + 0,4(200 – 100) = 140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tab pos="266700" algn="l"/>
                        </a:tabLst>
                      </a:pPr>
                      <a:r>
                        <a:rPr kumimoji="0" lang="en-US" sz="1400" b="0" i="1" u="none" strike="noStrike" cap="none" normalizeH="0" baseline="0" dirty="0">
                          <a:ln>
                            <a:noFill/>
                          </a:ln>
                          <a:solidFill>
                            <a:srgbClr val="000000"/>
                          </a:solidFill>
                          <a:effectLst/>
                          <a:latin typeface="Arial" charset="0"/>
                          <a:ea typeface="ＭＳ Ｐゴシック" charset="0"/>
                          <a:cs typeface="Arial" charset="0"/>
                        </a:rPr>
                        <a:t>	F</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4</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3</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Symbol" charset="0"/>
                          <a:ea typeface="ＭＳ Ｐゴシック" charset="0"/>
                          <a:cs typeface="Arial" charset="0"/>
                        </a:rPr>
                        <a:t>a</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A</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3</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3</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140 + 0,4(300 – 140) = 204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500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tab pos="266700" algn="l"/>
                        </a:tabLst>
                      </a:pPr>
                      <a:r>
                        <a:rPr kumimoji="0" lang="en-US" sz="1400" b="0" i="1" u="none" strike="noStrike" cap="none" normalizeH="0" baseline="0" dirty="0">
                          <a:ln>
                            <a:noFill/>
                          </a:ln>
                          <a:solidFill>
                            <a:srgbClr val="000000"/>
                          </a:solidFill>
                          <a:effectLst/>
                          <a:latin typeface="Arial" charset="0"/>
                          <a:ea typeface="ＭＳ Ｐゴシック" charset="0"/>
                          <a:cs typeface="Arial" charset="0"/>
                        </a:rPr>
                        <a:t>	F</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5</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4</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Symbol" charset="0"/>
                          <a:ea typeface="ＭＳ Ｐゴシック" charset="0"/>
                          <a:cs typeface="Arial" charset="0"/>
                        </a:rPr>
                        <a:t>a</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A</a:t>
                      </a:r>
                      <a:r>
                        <a:rPr kumimoji="0" lang="en-US" sz="1400" b="0" i="1" u="none" strike="noStrike" cap="none" normalizeH="0" baseline="-25000" dirty="0">
                          <a:ln>
                            <a:noFill/>
                          </a:ln>
                          <a:solidFill>
                            <a:srgbClr val="000000"/>
                          </a:solidFill>
                          <a:effectLst/>
                          <a:latin typeface="Arial" charset="0"/>
                          <a:ea typeface="ＭＳ Ｐゴシック" charset="0"/>
                          <a:cs typeface="Arial" charset="0"/>
                        </a:rPr>
                        <a:t>4</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a:t>
                      </a:r>
                      <a:r>
                        <a:rPr kumimoji="0" lang="en-US" sz="1400" b="0" i="1" u="none" strike="noStrike" cap="none" normalizeH="0" baseline="0" dirty="0">
                          <a:ln>
                            <a:noFill/>
                          </a:ln>
                          <a:solidFill>
                            <a:srgbClr val="000000"/>
                          </a:solidFill>
                          <a:effectLst/>
                          <a:latin typeface="Arial" charset="0"/>
                          <a:ea typeface="ＭＳ Ｐゴシック" charset="0"/>
                          <a:cs typeface="Arial" charset="0"/>
                        </a:rPr>
                        <a:t>F</a:t>
                      </a:r>
                      <a:r>
                        <a:rPr kumimoji="0" lang="en-US" sz="1400" b="0" i="0" u="none" strike="noStrike" cap="none" normalizeH="0" baseline="-25000" dirty="0">
                          <a:ln>
                            <a:noFill/>
                          </a:ln>
                          <a:solidFill>
                            <a:srgbClr val="000000"/>
                          </a:solidFill>
                          <a:effectLst/>
                          <a:latin typeface="Arial" charset="0"/>
                          <a:ea typeface="ＭＳ Ｐゴシック" charset="0"/>
                          <a:cs typeface="Arial" charset="0"/>
                        </a:rPr>
                        <a:t>4</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204 + 0,4(400 – 204) = 282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 name="Rectángulo 2">
            <a:extLst>
              <a:ext uri="{FF2B5EF4-FFF2-40B4-BE49-F238E27FC236}">
                <a16:creationId xmlns:a16="http://schemas.microsoft.com/office/drawing/2014/main" id="{C96C2A84-C142-44CE-9C44-24563F577139}"/>
              </a:ext>
            </a:extLst>
          </p:cNvPr>
          <p:cNvSpPr/>
          <p:nvPr/>
        </p:nvSpPr>
        <p:spPr>
          <a:xfrm>
            <a:off x="1" y="2919621"/>
            <a:ext cx="12191998" cy="830997"/>
          </a:xfrm>
          <a:prstGeom prst="rect">
            <a:avLst/>
          </a:prstGeom>
        </p:spPr>
        <p:txBody>
          <a:bodyPr wrap="square">
            <a:spAutoFit/>
          </a:bodyPr>
          <a:lstStyle/>
          <a:p>
            <a:pPr algn="just"/>
            <a:r>
              <a:rPr lang="es-ES" sz="2400" dirty="0">
                <a:solidFill>
                  <a:srgbClr val="000000"/>
                </a:solidFill>
              </a:rPr>
              <a:t>Supongamos que la demanda para nuestro producto va aumentando en 100 unidades al mes, y que se está utilizando una previsión con </a:t>
            </a:r>
            <a:r>
              <a:rPr lang="en-US" sz="2400" i="1" dirty="0">
                <a:latin typeface="Symbol" charset="0"/>
                <a:cs typeface="Arial" charset="0"/>
              </a:rPr>
              <a:t></a:t>
            </a:r>
            <a:r>
              <a:rPr lang="es-ES" sz="2400" dirty="0">
                <a:solidFill>
                  <a:srgbClr val="000000"/>
                </a:solidFill>
              </a:rPr>
              <a:t> = 0,4 en un modelo de </a:t>
            </a:r>
            <a:r>
              <a:rPr lang="es-ES" sz="2400" i="1" dirty="0">
                <a:solidFill>
                  <a:srgbClr val="000000"/>
                </a:solidFill>
              </a:rPr>
              <a:t>Alisado exponencial</a:t>
            </a:r>
            <a:r>
              <a:rPr lang="es-ES" sz="2400" dirty="0">
                <a:solidFill>
                  <a:srgbClr val="000000"/>
                </a:solidFill>
              </a:rPr>
              <a:t>.</a:t>
            </a:r>
            <a:endParaRPr lang="es-ES" sz="2400" dirty="0"/>
          </a:p>
        </p:txBody>
      </p:sp>
      <p:sp>
        <p:nvSpPr>
          <p:cNvPr id="30" name="Rectángulo 29">
            <a:extLst>
              <a:ext uri="{FF2B5EF4-FFF2-40B4-BE49-F238E27FC236}">
                <a16:creationId xmlns:a16="http://schemas.microsoft.com/office/drawing/2014/main" id="{EEB53766-5599-4A75-A3E6-4016B081D5CE}"/>
              </a:ext>
            </a:extLst>
          </p:cNvPr>
          <p:cNvSpPr/>
          <p:nvPr/>
        </p:nvSpPr>
        <p:spPr>
          <a:xfrm>
            <a:off x="0" y="5941832"/>
            <a:ext cx="12191998" cy="830997"/>
          </a:xfrm>
          <a:prstGeom prst="rect">
            <a:avLst/>
          </a:prstGeom>
        </p:spPr>
        <p:txBody>
          <a:bodyPr wrap="square">
            <a:spAutoFit/>
          </a:bodyPr>
          <a:lstStyle/>
          <a:p>
            <a:pPr algn="just"/>
            <a:r>
              <a:rPr lang="es-ES" sz="2400" dirty="0">
                <a:solidFill>
                  <a:srgbClr val="000000"/>
                </a:solidFill>
              </a:rPr>
              <a:t>La tabla muestra un importante retraso en la respuesta a la variación de demanda en todos los meses, incluso cuando la estimación inicial para el primer mes es perfecta.</a:t>
            </a:r>
            <a:endParaRPr lang="es-ES" sz="2400" dirty="0"/>
          </a:p>
        </p:txBody>
      </p:sp>
    </p:spTree>
    <p:extLst>
      <p:ext uri="{BB962C8B-B14F-4D97-AF65-F5344CB8AC3E}">
        <p14:creationId xmlns:p14="http://schemas.microsoft.com/office/powerpoint/2010/main" val="109013881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2" name="Rectángulo 1">
            <a:extLst>
              <a:ext uri="{FF2B5EF4-FFF2-40B4-BE49-F238E27FC236}">
                <a16:creationId xmlns:a16="http://schemas.microsoft.com/office/drawing/2014/main" id="{E763CBC8-A544-419E-B164-8F6626ABDF7B}"/>
              </a:ext>
            </a:extLst>
          </p:cNvPr>
          <p:cNvSpPr/>
          <p:nvPr/>
        </p:nvSpPr>
        <p:spPr>
          <a:xfrm>
            <a:off x="0" y="2343059"/>
            <a:ext cx="12192000" cy="1569660"/>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Para mejorar nuestra previsión, vamos a presentar un modelo más complejo de </a:t>
            </a:r>
            <a:r>
              <a:rPr lang="es-ES" sz="2400" i="1" dirty="0">
                <a:solidFill>
                  <a:srgbClr val="000000"/>
                </a:solidFill>
              </a:rPr>
              <a:t>Alisado exponencial</a:t>
            </a:r>
            <a:r>
              <a:rPr lang="es-ES" sz="2400" dirty="0">
                <a:solidFill>
                  <a:srgbClr val="000000"/>
                </a:solidFill>
              </a:rPr>
              <a:t>: uno que se ajuste a las tendencias.</a:t>
            </a:r>
          </a:p>
          <a:p>
            <a:pPr marL="342900" indent="-342900" algn="just">
              <a:buFont typeface="Arial" panose="020B0604020202020204" pitchFamily="34" charset="0"/>
              <a:buChar char="•"/>
            </a:pPr>
            <a:r>
              <a:rPr lang="es-ES" sz="2400" dirty="0">
                <a:solidFill>
                  <a:srgbClr val="000000"/>
                </a:solidFill>
              </a:rPr>
              <a:t>La idea es calcular una media alisada exponencialmente de los datos, y luego ajustarla para retrasos positivos o negativos en la tendencia.</a:t>
            </a:r>
          </a:p>
        </p:txBody>
      </p:sp>
      <p:grpSp>
        <p:nvGrpSpPr>
          <p:cNvPr id="15" name="Group 4">
            <a:extLst>
              <a:ext uri="{FF2B5EF4-FFF2-40B4-BE49-F238E27FC236}">
                <a16:creationId xmlns:a16="http://schemas.microsoft.com/office/drawing/2014/main" id="{4C55A454-C31F-4294-89B6-30D4D73365D0}"/>
              </a:ext>
            </a:extLst>
          </p:cNvPr>
          <p:cNvGrpSpPr>
            <a:grpSpLocks/>
          </p:cNvGrpSpPr>
          <p:nvPr/>
        </p:nvGrpSpPr>
        <p:grpSpPr bwMode="auto">
          <a:xfrm>
            <a:off x="530529" y="4414548"/>
            <a:ext cx="11130939" cy="985838"/>
            <a:chOff x="255" y="2160"/>
            <a:chExt cx="5613" cy="621"/>
          </a:xfrm>
        </p:grpSpPr>
        <p:sp>
          <p:nvSpPr>
            <p:cNvPr id="17" name="Rectangle 5">
              <a:extLst>
                <a:ext uri="{FF2B5EF4-FFF2-40B4-BE49-F238E27FC236}">
                  <a16:creationId xmlns:a16="http://schemas.microsoft.com/office/drawing/2014/main" id="{6C059DC1-1E9A-412A-ADE5-3DE0FC5D3610}"/>
                </a:ext>
              </a:extLst>
            </p:cNvPr>
            <p:cNvSpPr>
              <a:spLocks noChangeArrowheads="1"/>
            </p:cNvSpPr>
            <p:nvPr/>
          </p:nvSpPr>
          <p:spPr bwMode="auto">
            <a:xfrm>
              <a:off x="255" y="2160"/>
              <a:ext cx="1667" cy="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85000"/>
                </a:lnSpc>
              </a:pPr>
              <a:r>
                <a:rPr lang="es-ES" sz="2000" dirty="0"/>
                <a:t>Previsión </a:t>
              </a:r>
            </a:p>
            <a:p>
              <a:pPr>
                <a:lnSpc>
                  <a:spcPct val="85000"/>
                </a:lnSpc>
              </a:pPr>
              <a:r>
                <a:rPr lang="es-ES" sz="2000" dirty="0"/>
                <a:t>incluyendo	</a:t>
              </a:r>
              <a:r>
                <a:rPr lang="es-ES" sz="2400" b="1" dirty="0"/>
                <a:t>(</a:t>
              </a:r>
              <a:r>
                <a:rPr lang="es-ES" sz="2400" b="1" i="1" dirty="0"/>
                <a:t>FIT</a:t>
              </a:r>
              <a:r>
                <a:rPr lang="es-ES" sz="2400" b="1" i="1" baseline="-25000" dirty="0"/>
                <a:t>t</a:t>
              </a:r>
              <a:r>
                <a:rPr lang="es-ES" sz="2400" b="1" dirty="0"/>
                <a:t>)    =  </a:t>
              </a:r>
            </a:p>
            <a:p>
              <a:pPr>
                <a:lnSpc>
                  <a:spcPct val="85000"/>
                </a:lnSpc>
              </a:pPr>
              <a:r>
                <a:rPr lang="es-ES" sz="2000" dirty="0"/>
                <a:t>la tendencia</a:t>
              </a:r>
            </a:p>
          </p:txBody>
        </p:sp>
        <p:sp>
          <p:nvSpPr>
            <p:cNvPr id="18" name="Rectangle 6">
              <a:extLst>
                <a:ext uri="{FF2B5EF4-FFF2-40B4-BE49-F238E27FC236}">
                  <a16:creationId xmlns:a16="http://schemas.microsoft.com/office/drawing/2014/main" id="{DA699FF3-EF23-4F87-9B96-2C9C59218B3E}"/>
                </a:ext>
              </a:extLst>
            </p:cNvPr>
            <p:cNvSpPr>
              <a:spLocks noChangeArrowheads="1"/>
            </p:cNvSpPr>
            <p:nvPr/>
          </p:nvSpPr>
          <p:spPr bwMode="auto">
            <a:xfrm>
              <a:off x="1841" y="2161"/>
              <a:ext cx="4027" cy="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85000"/>
                </a:lnSpc>
                <a:tabLst>
                  <a:tab pos="2857500" algn="l"/>
                  <a:tab pos="3429000" algn="l"/>
                  <a:tab pos="4838700" algn="l"/>
                </a:tabLst>
              </a:pPr>
              <a:r>
                <a:rPr lang="es-ES" sz="2000" dirty="0"/>
                <a:t>Previsión			Tendencia</a:t>
              </a:r>
            </a:p>
            <a:p>
              <a:pPr>
                <a:lnSpc>
                  <a:spcPct val="85000"/>
                </a:lnSpc>
                <a:tabLst>
                  <a:tab pos="2857500" algn="l"/>
                  <a:tab pos="3429000" algn="l"/>
                  <a:tab pos="4838700" algn="l"/>
                </a:tabLst>
              </a:pPr>
              <a:r>
                <a:rPr lang="es-ES" sz="2000" dirty="0"/>
                <a:t>alisada</a:t>
              </a:r>
              <a:r>
                <a:rPr lang="es-ES" sz="2400" dirty="0"/>
                <a:t>            	</a:t>
              </a:r>
              <a:r>
                <a:rPr lang="es-ES" sz="2400" b="1" dirty="0"/>
                <a:t>(</a:t>
              </a:r>
              <a:r>
                <a:rPr lang="es-ES" sz="2400" b="1" i="1" dirty="0"/>
                <a:t>F</a:t>
              </a:r>
              <a:r>
                <a:rPr lang="es-ES" sz="2400" b="1" i="1" baseline="-25000" dirty="0"/>
                <a:t>t</a:t>
              </a:r>
              <a:r>
                <a:rPr lang="es-ES" sz="2400" b="1" dirty="0"/>
                <a:t>)           +</a:t>
              </a:r>
              <a:r>
                <a:rPr lang="es-ES" sz="2400" dirty="0"/>
                <a:t>	</a:t>
              </a:r>
              <a:r>
                <a:rPr lang="es-ES" sz="2000" dirty="0"/>
                <a:t>alisada</a:t>
              </a:r>
              <a:r>
                <a:rPr lang="es-ES" sz="2400" dirty="0"/>
                <a:t>		</a:t>
              </a:r>
              <a:r>
                <a:rPr lang="es-ES" sz="2400" b="1" dirty="0"/>
                <a:t>(</a:t>
              </a:r>
              <a:r>
                <a:rPr lang="es-ES" sz="2400" b="1" i="1" dirty="0"/>
                <a:t>T</a:t>
              </a:r>
              <a:r>
                <a:rPr lang="es-ES" sz="2400" b="1" i="1" baseline="-25000" dirty="0"/>
                <a:t>t</a:t>
              </a:r>
              <a:r>
                <a:rPr lang="es-ES" sz="2400" b="1" dirty="0"/>
                <a:t>)</a:t>
              </a:r>
            </a:p>
            <a:p>
              <a:pPr>
                <a:lnSpc>
                  <a:spcPct val="85000"/>
                </a:lnSpc>
                <a:tabLst>
                  <a:tab pos="2857500" algn="l"/>
                  <a:tab pos="3429000" algn="l"/>
                  <a:tab pos="4838700" algn="l"/>
                </a:tabLst>
              </a:pPr>
              <a:r>
                <a:rPr lang="es-ES" sz="2000" dirty="0"/>
                <a:t>exponencialmente</a:t>
              </a:r>
              <a:r>
                <a:rPr lang="es-ES" sz="2400" dirty="0"/>
                <a:t>			</a:t>
              </a:r>
              <a:r>
                <a:rPr lang="es-ES" sz="2000" dirty="0"/>
                <a:t>exponencialmente</a:t>
              </a:r>
            </a:p>
          </p:txBody>
        </p:sp>
      </p:grpSp>
      <p:sp>
        <p:nvSpPr>
          <p:cNvPr id="4" name="Rectángulo 3">
            <a:extLst>
              <a:ext uri="{FF2B5EF4-FFF2-40B4-BE49-F238E27FC236}">
                <a16:creationId xmlns:a16="http://schemas.microsoft.com/office/drawing/2014/main" id="{B10804CB-C13F-4277-BA42-CCDFCDF4CBA7}"/>
              </a:ext>
            </a:extLst>
          </p:cNvPr>
          <p:cNvSpPr/>
          <p:nvPr/>
        </p:nvSpPr>
        <p:spPr>
          <a:xfrm>
            <a:off x="0" y="5787912"/>
            <a:ext cx="12191998" cy="830997"/>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Con el </a:t>
            </a:r>
            <a:r>
              <a:rPr lang="es-ES" sz="2400" i="1" dirty="0">
                <a:solidFill>
                  <a:srgbClr val="000000"/>
                </a:solidFill>
              </a:rPr>
              <a:t>Alisado exponencial con ajuste de tendencia</a:t>
            </a:r>
            <a:r>
              <a:rPr lang="es-ES" sz="2400" dirty="0">
                <a:solidFill>
                  <a:srgbClr val="000000"/>
                </a:solidFill>
              </a:rPr>
              <a:t>, las estimaciones, tanto para la media como para la tendencia, están alisadas.</a:t>
            </a:r>
            <a:endParaRPr lang="es-ES" sz="2400" dirty="0"/>
          </a:p>
        </p:txBody>
      </p:sp>
    </p:spTree>
    <p:extLst>
      <p:ext uri="{BB962C8B-B14F-4D97-AF65-F5344CB8AC3E}">
        <p14:creationId xmlns:p14="http://schemas.microsoft.com/office/powerpoint/2010/main" val="1783514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13" name="Rectangle 5">
            <a:extLst>
              <a:ext uri="{FF2B5EF4-FFF2-40B4-BE49-F238E27FC236}">
                <a16:creationId xmlns:a16="http://schemas.microsoft.com/office/drawing/2014/main" id="{32E7F3CF-4D3F-4116-9B12-DCD87D594FB7}"/>
              </a:ext>
            </a:extLst>
          </p:cNvPr>
          <p:cNvSpPr>
            <a:spLocks noChangeArrowheads="1"/>
          </p:cNvSpPr>
          <p:nvPr/>
        </p:nvSpPr>
        <p:spPr bwMode="auto">
          <a:xfrm>
            <a:off x="1074212" y="4951404"/>
            <a:ext cx="10043573" cy="1754326"/>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ct val="25000"/>
              </a:spcBef>
              <a:tabLst>
                <a:tab pos="1714500" algn="r"/>
                <a:tab pos="1816100" algn="l"/>
                <a:tab pos="2197100" algn="l"/>
              </a:tabLst>
            </a:pPr>
            <a:r>
              <a:rPr lang="es-ES" dirty="0"/>
              <a:t>donde	</a:t>
            </a:r>
            <a:r>
              <a:rPr lang="es-ES" i="1" dirty="0"/>
              <a:t>F</a:t>
            </a:r>
            <a:r>
              <a:rPr lang="es-ES" i="1" baseline="-25000" dirty="0"/>
              <a:t>t</a:t>
            </a:r>
            <a:r>
              <a:rPr lang="es-ES" dirty="0"/>
              <a:t>	=	previsión alisada exponencialmente de la serie de datos en el período </a:t>
            </a:r>
            <a:r>
              <a:rPr lang="es-ES" i="1" dirty="0"/>
              <a:t>t</a:t>
            </a:r>
          </a:p>
          <a:p>
            <a:pPr>
              <a:spcBef>
                <a:spcPct val="25000"/>
              </a:spcBef>
              <a:tabLst>
                <a:tab pos="1714500" algn="r"/>
                <a:tab pos="1816100" algn="l"/>
                <a:tab pos="2197100" algn="l"/>
              </a:tabLst>
            </a:pPr>
            <a:r>
              <a:rPr lang="es-ES" dirty="0"/>
              <a:t>	</a:t>
            </a:r>
            <a:r>
              <a:rPr lang="es-ES" i="1" dirty="0"/>
              <a:t> T</a:t>
            </a:r>
            <a:r>
              <a:rPr lang="es-ES" i="1" baseline="-25000" dirty="0"/>
              <a:t>t</a:t>
            </a:r>
            <a:r>
              <a:rPr lang="es-ES" dirty="0"/>
              <a:t>	=	tendencia alisada exponencialmente en el período </a:t>
            </a:r>
            <a:r>
              <a:rPr lang="es-ES" i="1" dirty="0"/>
              <a:t>t</a:t>
            </a:r>
          </a:p>
          <a:p>
            <a:pPr>
              <a:spcBef>
                <a:spcPct val="25000"/>
              </a:spcBef>
              <a:tabLst>
                <a:tab pos="1714500" algn="r"/>
                <a:tab pos="1816100" algn="l"/>
                <a:tab pos="2197100" algn="l"/>
              </a:tabLst>
            </a:pPr>
            <a:r>
              <a:rPr lang="es-ES" dirty="0"/>
              <a:t>	</a:t>
            </a:r>
            <a:r>
              <a:rPr lang="es-ES" i="1" dirty="0"/>
              <a:t>A</a:t>
            </a:r>
            <a:r>
              <a:rPr lang="es-ES" i="1" baseline="-25000" dirty="0"/>
              <a:t>t</a:t>
            </a:r>
            <a:r>
              <a:rPr lang="es-ES" baseline="-25000" dirty="0"/>
              <a:t> </a:t>
            </a:r>
            <a:r>
              <a:rPr lang="es-ES" dirty="0"/>
              <a:t>	=	demanda real en el período </a:t>
            </a:r>
            <a:r>
              <a:rPr lang="es-ES" i="1" dirty="0"/>
              <a:t>t</a:t>
            </a:r>
          </a:p>
          <a:p>
            <a:pPr>
              <a:spcBef>
                <a:spcPct val="25000"/>
              </a:spcBef>
              <a:tabLst>
                <a:tab pos="1714500" algn="r"/>
                <a:tab pos="1816100" algn="l"/>
                <a:tab pos="2197100" algn="l"/>
              </a:tabLst>
            </a:pPr>
            <a:r>
              <a:rPr lang="es-ES" dirty="0"/>
              <a:t>	</a:t>
            </a:r>
            <a:r>
              <a:rPr lang="es-ES" i="1" dirty="0">
                <a:latin typeface="Symbol" charset="0"/>
              </a:rPr>
              <a:t>a</a:t>
            </a:r>
            <a:r>
              <a:rPr lang="es-ES" dirty="0"/>
              <a:t>	=	constante de alisado para la media (0 </a:t>
            </a:r>
            <a:r>
              <a:rPr lang="es-ES" dirty="0">
                <a:sym typeface="Symbol" charset="0"/>
              </a:rPr>
              <a:t>≤ </a:t>
            </a:r>
            <a:r>
              <a:rPr lang="es-ES" i="1" dirty="0">
                <a:latin typeface="Symbol" charset="0"/>
                <a:sym typeface="Symbol" charset="0"/>
              </a:rPr>
              <a:t>a</a:t>
            </a:r>
            <a:r>
              <a:rPr lang="es-ES" dirty="0">
                <a:sym typeface="Symbol" charset="0"/>
              </a:rPr>
              <a:t> ≤ 1)</a:t>
            </a:r>
          </a:p>
          <a:p>
            <a:pPr>
              <a:spcBef>
                <a:spcPct val="25000"/>
              </a:spcBef>
              <a:tabLst>
                <a:tab pos="1714500" algn="r"/>
                <a:tab pos="1816100" algn="l"/>
                <a:tab pos="2197100" algn="l"/>
              </a:tabLst>
            </a:pPr>
            <a:r>
              <a:rPr lang="es-ES" dirty="0">
                <a:sym typeface="Symbol" charset="0"/>
              </a:rPr>
              <a:t>	</a:t>
            </a:r>
            <a:r>
              <a:rPr lang="en-US" i="1" dirty="0">
                <a:latin typeface="Symbol" charset="0"/>
              </a:rPr>
              <a:t> b </a:t>
            </a:r>
            <a:r>
              <a:rPr lang="es-ES" dirty="0">
                <a:sym typeface="Symbol" charset="0"/>
              </a:rPr>
              <a:t>	=	constante de alisado para la tendencia </a:t>
            </a:r>
            <a:r>
              <a:rPr lang="es-ES" dirty="0"/>
              <a:t>(0 </a:t>
            </a:r>
            <a:r>
              <a:rPr lang="es-ES" dirty="0">
                <a:sym typeface="Symbol" charset="0"/>
              </a:rPr>
              <a:t>≤ </a:t>
            </a:r>
            <a:r>
              <a:rPr lang="en-US" i="1" dirty="0">
                <a:latin typeface="Symbol" charset="0"/>
              </a:rPr>
              <a:t>b</a:t>
            </a:r>
            <a:r>
              <a:rPr lang="es-ES" dirty="0">
                <a:sym typeface="Symbol" charset="0"/>
              </a:rPr>
              <a:t> ≤ 1)</a:t>
            </a:r>
          </a:p>
        </p:txBody>
      </p:sp>
      <p:sp>
        <p:nvSpPr>
          <p:cNvPr id="14" name="Rectangle 3">
            <a:extLst>
              <a:ext uri="{FF2B5EF4-FFF2-40B4-BE49-F238E27FC236}">
                <a16:creationId xmlns:a16="http://schemas.microsoft.com/office/drawing/2014/main" id="{88572D9D-4172-4565-B3DC-12A018E3C7F2}"/>
              </a:ext>
            </a:extLst>
          </p:cNvPr>
          <p:cNvSpPr>
            <a:spLocks noChangeArrowheads="1"/>
          </p:cNvSpPr>
          <p:nvPr/>
        </p:nvSpPr>
        <p:spPr bwMode="auto">
          <a:xfrm>
            <a:off x="3738816" y="3682285"/>
            <a:ext cx="471436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i="1" dirty="0"/>
              <a:t>F</a:t>
            </a:r>
            <a:r>
              <a:rPr lang="en-US" sz="2800" b="1" i="1" baseline="-25000" dirty="0"/>
              <a:t>t</a:t>
            </a:r>
            <a:r>
              <a:rPr lang="en-US" sz="2800" b="1" dirty="0"/>
              <a:t> = </a:t>
            </a:r>
            <a:r>
              <a:rPr lang="en-US" sz="2800" b="1" i="1" dirty="0">
                <a:latin typeface="Symbol" charset="0"/>
              </a:rPr>
              <a:t>a</a:t>
            </a:r>
            <a:r>
              <a:rPr lang="en-US" sz="2800" b="1" dirty="0"/>
              <a:t>(</a:t>
            </a:r>
            <a:r>
              <a:rPr lang="en-US" sz="2800" b="1" i="1" dirty="0"/>
              <a:t>A</a:t>
            </a:r>
            <a:r>
              <a:rPr lang="en-US" sz="2800" b="1" i="1" baseline="-25000" dirty="0"/>
              <a:t>t</a:t>
            </a:r>
            <a:r>
              <a:rPr lang="en-US" sz="2800" b="1" baseline="-25000" dirty="0"/>
              <a:t> - 1</a:t>
            </a:r>
            <a:r>
              <a:rPr lang="en-US" sz="2800" b="1" dirty="0"/>
              <a:t>) + (1 - </a:t>
            </a:r>
            <a:r>
              <a:rPr lang="en-US" sz="2800" b="1" i="1" dirty="0">
                <a:latin typeface="Symbol" charset="0"/>
              </a:rPr>
              <a:t>a</a:t>
            </a:r>
            <a:r>
              <a:rPr lang="en-US" sz="2800" b="1" dirty="0"/>
              <a:t>)(</a:t>
            </a:r>
            <a:r>
              <a:rPr lang="en-US" sz="2800" b="1" i="1" dirty="0"/>
              <a:t>F</a:t>
            </a:r>
            <a:r>
              <a:rPr lang="en-US" sz="2800" b="1" i="1" baseline="-25000" dirty="0"/>
              <a:t>t</a:t>
            </a:r>
            <a:r>
              <a:rPr lang="en-US" sz="2800" b="1" baseline="-25000" dirty="0"/>
              <a:t> - 1</a:t>
            </a:r>
            <a:r>
              <a:rPr lang="en-US" sz="2800" b="1" dirty="0"/>
              <a:t> + </a:t>
            </a:r>
            <a:r>
              <a:rPr lang="en-US" sz="2800" b="1" i="1" dirty="0"/>
              <a:t>T</a:t>
            </a:r>
            <a:r>
              <a:rPr lang="en-US" sz="2800" b="1" i="1" baseline="-25000" dirty="0"/>
              <a:t>t</a:t>
            </a:r>
            <a:r>
              <a:rPr lang="en-US" sz="2800" b="1" baseline="-25000" dirty="0"/>
              <a:t> - 1</a:t>
            </a:r>
            <a:r>
              <a:rPr lang="en-US" sz="2800" b="1" dirty="0"/>
              <a:t>)</a:t>
            </a:r>
          </a:p>
        </p:txBody>
      </p:sp>
      <p:sp>
        <p:nvSpPr>
          <p:cNvPr id="19" name="Rectangle 4">
            <a:extLst>
              <a:ext uri="{FF2B5EF4-FFF2-40B4-BE49-F238E27FC236}">
                <a16:creationId xmlns:a16="http://schemas.microsoft.com/office/drawing/2014/main" id="{39E52EC8-D0BA-4B55-9A4D-485864CD726A}"/>
              </a:ext>
            </a:extLst>
          </p:cNvPr>
          <p:cNvSpPr>
            <a:spLocks noChangeArrowheads="1"/>
          </p:cNvSpPr>
          <p:nvPr/>
        </p:nvSpPr>
        <p:spPr bwMode="auto">
          <a:xfrm>
            <a:off x="4030916" y="4317494"/>
            <a:ext cx="409599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i="1" dirty="0"/>
              <a:t>T</a:t>
            </a:r>
            <a:r>
              <a:rPr lang="en-US" sz="2800" b="1" i="1" baseline="-25000" dirty="0"/>
              <a:t>t</a:t>
            </a:r>
            <a:r>
              <a:rPr lang="en-US" sz="2800" b="1" dirty="0"/>
              <a:t> = </a:t>
            </a:r>
            <a:r>
              <a:rPr lang="en-US" sz="2800" b="1" i="1" dirty="0">
                <a:latin typeface="Symbol" charset="0"/>
              </a:rPr>
              <a:t>b</a:t>
            </a:r>
            <a:r>
              <a:rPr lang="en-US" sz="2800" b="1" dirty="0"/>
              <a:t>(</a:t>
            </a:r>
            <a:r>
              <a:rPr lang="en-US" sz="2800" b="1" i="1" dirty="0"/>
              <a:t>F</a:t>
            </a:r>
            <a:r>
              <a:rPr lang="en-US" sz="2800" b="1" i="1" baseline="-25000" dirty="0"/>
              <a:t>t</a:t>
            </a:r>
            <a:r>
              <a:rPr lang="en-US" sz="2800" b="1" baseline="-25000" dirty="0"/>
              <a:t> </a:t>
            </a:r>
            <a:r>
              <a:rPr lang="en-US" sz="2800" b="1" dirty="0"/>
              <a:t> - </a:t>
            </a:r>
            <a:r>
              <a:rPr lang="en-US" sz="2800" b="1" i="1" dirty="0"/>
              <a:t>F</a:t>
            </a:r>
            <a:r>
              <a:rPr lang="en-US" sz="2800" b="1" i="1" baseline="-25000" dirty="0"/>
              <a:t>t</a:t>
            </a:r>
            <a:r>
              <a:rPr lang="en-US" sz="2800" b="1" baseline="-25000" dirty="0"/>
              <a:t> - 1</a:t>
            </a:r>
            <a:r>
              <a:rPr lang="en-US" sz="2800" b="1" dirty="0"/>
              <a:t>) + (1 - </a:t>
            </a:r>
            <a:r>
              <a:rPr lang="en-US" sz="2800" b="1" i="1" dirty="0">
                <a:latin typeface="Symbol" charset="0"/>
              </a:rPr>
              <a:t>b</a:t>
            </a:r>
            <a:r>
              <a:rPr lang="en-US" sz="2800" b="1" dirty="0"/>
              <a:t>)</a:t>
            </a:r>
            <a:r>
              <a:rPr lang="en-US" sz="2800" b="1" i="1" dirty="0"/>
              <a:t>T</a:t>
            </a:r>
            <a:r>
              <a:rPr lang="en-US" sz="2800" b="1" i="1" baseline="-25000" dirty="0"/>
              <a:t>t</a:t>
            </a:r>
            <a:r>
              <a:rPr lang="en-US" sz="2800" b="1" baseline="-25000" dirty="0"/>
              <a:t> - 1</a:t>
            </a:r>
            <a:endParaRPr lang="en-US" sz="2800" b="1" dirty="0"/>
          </a:p>
        </p:txBody>
      </p:sp>
      <p:grpSp>
        <p:nvGrpSpPr>
          <p:cNvPr id="26" name="Group 4">
            <a:extLst>
              <a:ext uri="{FF2B5EF4-FFF2-40B4-BE49-F238E27FC236}">
                <a16:creationId xmlns:a16="http://schemas.microsoft.com/office/drawing/2014/main" id="{0A7AC5EC-BF4B-42EF-A2E4-64E6B549D0E5}"/>
              </a:ext>
            </a:extLst>
          </p:cNvPr>
          <p:cNvGrpSpPr>
            <a:grpSpLocks/>
          </p:cNvGrpSpPr>
          <p:nvPr/>
        </p:nvGrpSpPr>
        <p:grpSpPr bwMode="auto">
          <a:xfrm>
            <a:off x="530529" y="2357129"/>
            <a:ext cx="11130939" cy="985838"/>
            <a:chOff x="255" y="2160"/>
            <a:chExt cx="5613" cy="621"/>
          </a:xfrm>
        </p:grpSpPr>
        <p:sp>
          <p:nvSpPr>
            <p:cNvPr id="27" name="Rectangle 5">
              <a:extLst>
                <a:ext uri="{FF2B5EF4-FFF2-40B4-BE49-F238E27FC236}">
                  <a16:creationId xmlns:a16="http://schemas.microsoft.com/office/drawing/2014/main" id="{87D6A27A-78DB-47F5-80E4-DDBC7C1992BD}"/>
                </a:ext>
              </a:extLst>
            </p:cNvPr>
            <p:cNvSpPr>
              <a:spLocks noChangeArrowheads="1"/>
            </p:cNvSpPr>
            <p:nvPr/>
          </p:nvSpPr>
          <p:spPr bwMode="auto">
            <a:xfrm>
              <a:off x="255" y="2160"/>
              <a:ext cx="1667" cy="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85000"/>
                </a:lnSpc>
              </a:pPr>
              <a:r>
                <a:rPr lang="es-ES" sz="2000" dirty="0"/>
                <a:t>Previsión </a:t>
              </a:r>
            </a:p>
            <a:p>
              <a:pPr>
                <a:lnSpc>
                  <a:spcPct val="85000"/>
                </a:lnSpc>
              </a:pPr>
              <a:r>
                <a:rPr lang="es-ES" sz="2000" dirty="0"/>
                <a:t>incluyendo	</a:t>
              </a:r>
              <a:r>
                <a:rPr lang="es-ES" sz="2400" b="1" dirty="0"/>
                <a:t>(</a:t>
              </a:r>
              <a:r>
                <a:rPr lang="es-ES" sz="2400" b="1" i="1" dirty="0"/>
                <a:t>FIT</a:t>
              </a:r>
              <a:r>
                <a:rPr lang="es-ES" sz="2400" b="1" i="1" baseline="-25000" dirty="0"/>
                <a:t>t</a:t>
              </a:r>
              <a:r>
                <a:rPr lang="es-ES" sz="2400" b="1" dirty="0"/>
                <a:t>)    =  </a:t>
              </a:r>
            </a:p>
            <a:p>
              <a:pPr>
                <a:lnSpc>
                  <a:spcPct val="85000"/>
                </a:lnSpc>
              </a:pPr>
              <a:r>
                <a:rPr lang="es-ES" sz="2000" dirty="0"/>
                <a:t>la tendencia</a:t>
              </a:r>
            </a:p>
          </p:txBody>
        </p:sp>
        <p:sp>
          <p:nvSpPr>
            <p:cNvPr id="28" name="Rectangle 6">
              <a:extLst>
                <a:ext uri="{FF2B5EF4-FFF2-40B4-BE49-F238E27FC236}">
                  <a16:creationId xmlns:a16="http://schemas.microsoft.com/office/drawing/2014/main" id="{05DE8B5C-575E-451C-AD15-112DA6440417}"/>
                </a:ext>
              </a:extLst>
            </p:cNvPr>
            <p:cNvSpPr>
              <a:spLocks noChangeArrowheads="1"/>
            </p:cNvSpPr>
            <p:nvPr/>
          </p:nvSpPr>
          <p:spPr bwMode="auto">
            <a:xfrm>
              <a:off x="1841" y="2161"/>
              <a:ext cx="4027" cy="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85000"/>
                </a:lnSpc>
                <a:tabLst>
                  <a:tab pos="2857500" algn="l"/>
                  <a:tab pos="3429000" algn="l"/>
                  <a:tab pos="4838700" algn="l"/>
                </a:tabLst>
              </a:pPr>
              <a:r>
                <a:rPr lang="es-ES" sz="2000" dirty="0"/>
                <a:t>Previsión			Tendencia</a:t>
              </a:r>
            </a:p>
            <a:p>
              <a:pPr>
                <a:lnSpc>
                  <a:spcPct val="85000"/>
                </a:lnSpc>
                <a:tabLst>
                  <a:tab pos="2857500" algn="l"/>
                  <a:tab pos="3429000" algn="l"/>
                  <a:tab pos="4838700" algn="l"/>
                </a:tabLst>
              </a:pPr>
              <a:r>
                <a:rPr lang="es-ES" sz="2000" dirty="0"/>
                <a:t>alisada</a:t>
              </a:r>
              <a:r>
                <a:rPr lang="es-ES" sz="2400" dirty="0"/>
                <a:t>            	</a:t>
              </a:r>
              <a:r>
                <a:rPr lang="es-ES" sz="2400" b="1" dirty="0"/>
                <a:t>(</a:t>
              </a:r>
              <a:r>
                <a:rPr lang="es-ES" sz="2400" b="1" i="1" dirty="0"/>
                <a:t>F</a:t>
              </a:r>
              <a:r>
                <a:rPr lang="es-ES" sz="2400" b="1" i="1" baseline="-25000" dirty="0"/>
                <a:t>t</a:t>
              </a:r>
              <a:r>
                <a:rPr lang="es-ES" sz="2400" b="1" dirty="0"/>
                <a:t>)           +</a:t>
              </a:r>
              <a:r>
                <a:rPr lang="es-ES" sz="2400" dirty="0"/>
                <a:t>	</a:t>
              </a:r>
              <a:r>
                <a:rPr lang="es-ES" sz="2000" dirty="0"/>
                <a:t>alisada</a:t>
              </a:r>
              <a:r>
                <a:rPr lang="es-ES" sz="2400" dirty="0"/>
                <a:t>		</a:t>
              </a:r>
              <a:r>
                <a:rPr lang="es-ES" sz="2400" b="1" dirty="0"/>
                <a:t>(</a:t>
              </a:r>
              <a:r>
                <a:rPr lang="es-ES" sz="2400" b="1" i="1" dirty="0"/>
                <a:t>T</a:t>
              </a:r>
              <a:r>
                <a:rPr lang="es-ES" sz="2400" b="1" i="1" baseline="-25000" dirty="0"/>
                <a:t>t</a:t>
              </a:r>
              <a:r>
                <a:rPr lang="es-ES" sz="2400" b="1" dirty="0"/>
                <a:t>)</a:t>
              </a:r>
            </a:p>
            <a:p>
              <a:pPr>
                <a:lnSpc>
                  <a:spcPct val="85000"/>
                </a:lnSpc>
                <a:tabLst>
                  <a:tab pos="2857500" algn="l"/>
                  <a:tab pos="3429000" algn="l"/>
                  <a:tab pos="4838700" algn="l"/>
                </a:tabLst>
              </a:pPr>
              <a:r>
                <a:rPr lang="es-ES" sz="2000" dirty="0"/>
                <a:t>exponencialmente</a:t>
              </a:r>
              <a:r>
                <a:rPr lang="es-ES" sz="2400" dirty="0"/>
                <a:t>			</a:t>
              </a:r>
              <a:r>
                <a:rPr lang="es-ES" sz="2000" dirty="0"/>
                <a:t>exponencialmente</a:t>
              </a:r>
            </a:p>
          </p:txBody>
        </p:sp>
      </p:grpSp>
    </p:spTree>
    <p:extLst>
      <p:ext uri="{BB962C8B-B14F-4D97-AF65-F5344CB8AC3E}">
        <p14:creationId xmlns:p14="http://schemas.microsoft.com/office/powerpoint/2010/main" val="195566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9"/>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2" name="Diagrama 1">
            <a:extLst>
              <a:ext uri="{FF2B5EF4-FFF2-40B4-BE49-F238E27FC236}">
                <a16:creationId xmlns:a16="http://schemas.microsoft.com/office/drawing/2014/main" id="{D5502538-43DD-42C7-82AA-C81D7C02267F}"/>
              </a:ext>
            </a:extLst>
          </p:cNvPr>
          <p:cNvGraphicFramePr/>
          <p:nvPr>
            <p:extLst>
              <p:ext uri="{D42A27DB-BD31-4B8C-83A1-F6EECF244321}">
                <p14:modId xmlns:p14="http://schemas.microsoft.com/office/powerpoint/2010/main" val="22333036"/>
              </p:ext>
            </p:extLst>
          </p:nvPr>
        </p:nvGraphicFramePr>
        <p:xfrm>
          <a:off x="1265310" y="2199940"/>
          <a:ext cx="9661377" cy="43198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98190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39" name="Forma libre: forma 38">
            <a:extLst>
              <a:ext uri="{FF2B5EF4-FFF2-40B4-BE49-F238E27FC236}">
                <a16:creationId xmlns:a16="http://schemas.microsoft.com/office/drawing/2014/main" id="{6BED7BB8-0A1B-4B91-8AA8-964FA781D07E}"/>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40" name="Imagen 39">
            <a:extLst>
              <a:ext uri="{FF2B5EF4-FFF2-40B4-BE49-F238E27FC236}">
                <a16:creationId xmlns:a16="http://schemas.microsoft.com/office/drawing/2014/main" id="{FA6155C5-72B7-4360-9EF0-71E9C4C6905B}"/>
              </a:ext>
            </a:extLst>
          </p:cNvPr>
          <p:cNvPicPr>
            <a:picLocks noChangeAspect="1"/>
          </p:cNvPicPr>
          <p:nvPr/>
        </p:nvPicPr>
        <p:blipFill>
          <a:blip r:embed="rId3"/>
          <a:stretch>
            <a:fillRect/>
          </a:stretch>
        </p:blipFill>
        <p:spPr>
          <a:xfrm>
            <a:off x="2674810" y="981307"/>
            <a:ext cx="2438611" cy="1286367"/>
          </a:xfrm>
          <a:prstGeom prst="rect">
            <a:avLst/>
          </a:prstGeom>
        </p:spPr>
      </p:pic>
      <p:pic>
        <p:nvPicPr>
          <p:cNvPr id="42" name="Imagen 41">
            <a:extLst>
              <a:ext uri="{FF2B5EF4-FFF2-40B4-BE49-F238E27FC236}">
                <a16:creationId xmlns:a16="http://schemas.microsoft.com/office/drawing/2014/main" id="{297ABB55-983F-43B7-984A-4CC656977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6" name="Rectángulo 35">
            <a:extLst>
              <a:ext uri="{FF2B5EF4-FFF2-40B4-BE49-F238E27FC236}">
                <a16:creationId xmlns:a16="http://schemas.microsoft.com/office/drawing/2014/main" id="{67775959-CB9C-4EC9-A092-A1A7D248231F}"/>
              </a:ext>
            </a:extLst>
          </p:cNvPr>
          <p:cNvSpPr/>
          <p:nvPr/>
        </p:nvSpPr>
        <p:spPr>
          <a:xfrm>
            <a:off x="5113421" y="13844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37" name="CuadroTexto 36">
            <a:extLst>
              <a:ext uri="{FF2B5EF4-FFF2-40B4-BE49-F238E27FC236}">
                <a16:creationId xmlns:a16="http://schemas.microsoft.com/office/drawing/2014/main" id="{F9F093A7-0052-4789-BBCF-27E492344024}"/>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pSp>
        <p:nvGrpSpPr>
          <p:cNvPr id="17" name="Grupo 16">
            <a:extLst>
              <a:ext uri="{FF2B5EF4-FFF2-40B4-BE49-F238E27FC236}">
                <a16:creationId xmlns:a16="http://schemas.microsoft.com/office/drawing/2014/main" id="{00E41453-B9B6-4C2F-9077-2FD5742BF46B}"/>
              </a:ext>
            </a:extLst>
          </p:cNvPr>
          <p:cNvGrpSpPr/>
          <p:nvPr/>
        </p:nvGrpSpPr>
        <p:grpSpPr>
          <a:xfrm>
            <a:off x="6599801" y="1689132"/>
            <a:ext cx="2503475" cy="914400"/>
            <a:chOff x="4217964" y="760727"/>
            <a:chExt cx="2190136" cy="914400"/>
          </a:xfrm>
          <a:effectLst>
            <a:outerShdw blurRad="50800" dist="38100" dir="2700000" algn="tl" rotWithShape="0">
              <a:prstClr val="black">
                <a:alpha val="40000"/>
              </a:prstClr>
            </a:outerShdw>
          </a:effectLst>
        </p:grpSpPr>
        <p:pic>
          <p:nvPicPr>
            <p:cNvPr id="18" name="Gráfico 17" descr="Pizarra">
              <a:extLst>
                <a:ext uri="{FF2B5EF4-FFF2-40B4-BE49-F238E27FC236}">
                  <a16:creationId xmlns:a16="http://schemas.microsoft.com/office/drawing/2014/main" id="{335243AF-BB0C-4EC1-8E48-6167EA3046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20" name="Text Box 53">
              <a:extLst>
                <a:ext uri="{FF2B5EF4-FFF2-40B4-BE49-F238E27FC236}">
                  <a16:creationId xmlns:a16="http://schemas.microsoft.com/office/drawing/2014/main" id="{33B2CD27-34AB-4EA7-A981-AD67D8BF9E41}"/>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1.4</a:t>
              </a:r>
            </a:p>
          </p:txBody>
        </p:sp>
      </p:grpSp>
      <p:sp>
        <p:nvSpPr>
          <p:cNvPr id="5" name="Rectángulo 4">
            <a:extLst>
              <a:ext uri="{FF2B5EF4-FFF2-40B4-BE49-F238E27FC236}">
                <a16:creationId xmlns:a16="http://schemas.microsoft.com/office/drawing/2014/main" id="{40529FBE-163E-4FE7-B092-F7FC14D26553}"/>
              </a:ext>
            </a:extLst>
          </p:cNvPr>
          <p:cNvSpPr/>
          <p:nvPr/>
        </p:nvSpPr>
        <p:spPr>
          <a:xfrm>
            <a:off x="0" y="2406168"/>
            <a:ext cx="12192000" cy="1200329"/>
          </a:xfrm>
          <a:prstGeom prst="rect">
            <a:avLst/>
          </a:prstGeom>
        </p:spPr>
        <p:txBody>
          <a:bodyPr wrap="square">
            <a:spAutoFit/>
          </a:bodyPr>
          <a:lstStyle/>
          <a:p>
            <a:pPr algn="just"/>
            <a:r>
              <a:rPr lang="es-ES" sz="2400" dirty="0"/>
              <a:t>Un gran fabricante de Porland utiliza el </a:t>
            </a:r>
            <a:r>
              <a:rPr lang="es-ES" sz="2400" i="1" dirty="0"/>
              <a:t>Alisado exponencial </a:t>
            </a:r>
            <a:r>
              <a:rPr lang="es-ES" sz="2400" dirty="0"/>
              <a:t>para realizar una previsión de demanda de una pieza de un equipo de control de contaminación. Detecta que está presente una tendencia al alza.</a:t>
            </a:r>
          </a:p>
        </p:txBody>
      </p:sp>
      <p:graphicFrame>
        <p:nvGraphicFramePr>
          <p:cNvPr id="21" name="Table 1">
            <a:extLst>
              <a:ext uri="{FF2B5EF4-FFF2-40B4-BE49-F238E27FC236}">
                <a16:creationId xmlns:a16="http://schemas.microsoft.com/office/drawing/2014/main" id="{CABB0D86-B037-4CC4-84A2-2D772B4AA5E6}"/>
              </a:ext>
            </a:extLst>
          </p:cNvPr>
          <p:cNvGraphicFramePr>
            <a:graphicFrameLocks noGrp="1"/>
          </p:cNvGraphicFramePr>
          <p:nvPr>
            <p:extLst>
              <p:ext uri="{D42A27DB-BD31-4B8C-83A1-F6EECF244321}">
                <p14:modId xmlns:p14="http://schemas.microsoft.com/office/powerpoint/2010/main" val="896778623"/>
              </p:ext>
            </p:extLst>
          </p:nvPr>
        </p:nvGraphicFramePr>
        <p:xfrm>
          <a:off x="2160347" y="3628367"/>
          <a:ext cx="8216900" cy="2225676"/>
        </p:xfrm>
        <a:graphic>
          <a:graphicData uri="http://schemas.openxmlformats.org/drawingml/2006/table">
            <a:tbl>
              <a:tblPr firstRow="1" bandRow="1"/>
              <a:tblGrid>
                <a:gridCol w="1479551">
                  <a:extLst>
                    <a:ext uri="{9D8B030D-6E8A-4147-A177-3AD203B41FA5}">
                      <a16:colId xmlns:a16="http://schemas.microsoft.com/office/drawing/2014/main" val="20000"/>
                    </a:ext>
                  </a:extLst>
                </a:gridCol>
                <a:gridCol w="2628899">
                  <a:extLst>
                    <a:ext uri="{9D8B030D-6E8A-4147-A177-3AD203B41FA5}">
                      <a16:colId xmlns:a16="http://schemas.microsoft.com/office/drawing/2014/main" val="20001"/>
                    </a:ext>
                  </a:extLst>
                </a:gridCol>
                <a:gridCol w="1485899">
                  <a:extLst>
                    <a:ext uri="{9D8B030D-6E8A-4147-A177-3AD203B41FA5}">
                      <a16:colId xmlns:a16="http://schemas.microsoft.com/office/drawing/2014/main" val="20002"/>
                    </a:ext>
                  </a:extLst>
                </a:gridCol>
                <a:gridCol w="2622551">
                  <a:extLst>
                    <a:ext uri="{9D8B030D-6E8A-4147-A177-3AD203B41FA5}">
                      <a16:colId xmlns:a16="http://schemas.microsoft.com/office/drawing/2014/main" val="20003"/>
                    </a:ext>
                  </a:extLst>
                </a:gridCol>
              </a:tblGrid>
              <a:tr h="37094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400" dirty="0">
                          <a:solidFill>
                            <a:schemeClr val="tx1"/>
                          </a:solidFill>
                          <a:latin typeface="+mn-lt"/>
                          <a:cs typeface="Arial"/>
                        </a:rPr>
                        <a:t>MES (</a:t>
                      </a:r>
                      <a:r>
                        <a:rPr lang="en-US" sz="1400" i="1" dirty="0">
                          <a:solidFill>
                            <a:schemeClr val="tx1"/>
                          </a:solidFill>
                          <a:latin typeface="+mn-lt"/>
                          <a:cs typeface="Arial"/>
                        </a:rPr>
                        <a:t>t</a:t>
                      </a:r>
                      <a:r>
                        <a:rPr lang="en-US" sz="1400" dirty="0">
                          <a:solidFill>
                            <a:schemeClr val="tx1"/>
                          </a:solidFill>
                          <a:latin typeface="+mn-lt"/>
                          <a:cs typeface="Arial"/>
                        </a:rPr>
                        <a:t>)</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400" dirty="0">
                          <a:solidFill>
                            <a:schemeClr val="tx1"/>
                          </a:solidFill>
                          <a:latin typeface="+mn-lt"/>
                          <a:cs typeface="Arial"/>
                        </a:rPr>
                        <a:t>DEMANDA REAL (</a:t>
                      </a:r>
                      <a:r>
                        <a:rPr lang="en-US" sz="1400" i="1" dirty="0">
                          <a:solidFill>
                            <a:schemeClr val="tx1"/>
                          </a:solidFill>
                          <a:latin typeface="+mn-lt"/>
                          <a:cs typeface="Arial"/>
                        </a:rPr>
                        <a:t>A</a:t>
                      </a:r>
                      <a:r>
                        <a:rPr lang="en-US" sz="1400" i="1" baseline="-25000" dirty="0">
                          <a:solidFill>
                            <a:schemeClr val="tx1"/>
                          </a:solidFill>
                          <a:latin typeface="+mn-lt"/>
                          <a:cs typeface="Arial"/>
                        </a:rPr>
                        <a:t>t</a:t>
                      </a:r>
                      <a:r>
                        <a:rPr lang="en-US" sz="1400" baseline="0" dirty="0">
                          <a:solidFill>
                            <a:schemeClr val="tx1"/>
                          </a:solidFill>
                          <a:latin typeface="+mn-lt"/>
                          <a:cs typeface="Arial"/>
                        </a:rPr>
                        <a:t>)</a:t>
                      </a:r>
                      <a:endParaRPr lang="en-US" sz="1400" dirty="0">
                        <a:solidFill>
                          <a:schemeClr val="tx1"/>
                        </a:solidFill>
                        <a:latin typeface="+mn-lt"/>
                        <a:cs typeface="Arial"/>
                      </a:endParaRP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400" dirty="0">
                          <a:solidFill>
                            <a:schemeClr val="tx1"/>
                          </a:solidFill>
                          <a:latin typeface="+mn-lt"/>
                          <a:cs typeface="Arial"/>
                        </a:rPr>
                        <a:t>MES </a:t>
                      </a:r>
                      <a:r>
                        <a:rPr lang="en-US" sz="1400" i="0" dirty="0">
                          <a:solidFill>
                            <a:schemeClr val="tx1"/>
                          </a:solidFill>
                          <a:latin typeface="+mn-lt"/>
                          <a:cs typeface="Arial"/>
                        </a:rPr>
                        <a:t>(</a:t>
                      </a:r>
                      <a:r>
                        <a:rPr lang="en-US" sz="1400" i="1" dirty="0">
                          <a:solidFill>
                            <a:schemeClr val="tx1"/>
                          </a:solidFill>
                          <a:latin typeface="+mn-lt"/>
                          <a:cs typeface="Arial"/>
                        </a:rPr>
                        <a:t>t</a:t>
                      </a:r>
                      <a:r>
                        <a:rPr lang="en-US" sz="1400" dirty="0">
                          <a:solidFill>
                            <a:schemeClr val="tx1"/>
                          </a:solidFill>
                          <a:latin typeface="+mn-lt"/>
                          <a:cs typeface="Arial"/>
                        </a:rPr>
                        <a:t>)</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400" dirty="0">
                          <a:solidFill>
                            <a:schemeClr val="tx1"/>
                          </a:solidFill>
                          <a:latin typeface="+mn-lt"/>
                          <a:cs typeface="Arial"/>
                        </a:rPr>
                        <a:t>DEMANDA REAL (</a:t>
                      </a:r>
                      <a:r>
                        <a:rPr lang="en-US" sz="1400" i="1" dirty="0">
                          <a:solidFill>
                            <a:schemeClr val="tx1"/>
                          </a:solidFill>
                          <a:latin typeface="+mn-lt"/>
                          <a:cs typeface="Arial"/>
                        </a:rPr>
                        <a:t>A</a:t>
                      </a:r>
                      <a:r>
                        <a:rPr lang="en-US" sz="1400" i="1" baseline="-25000" dirty="0">
                          <a:solidFill>
                            <a:schemeClr val="tx1"/>
                          </a:solidFill>
                          <a:latin typeface="+mn-lt"/>
                          <a:cs typeface="Arial"/>
                        </a:rPr>
                        <a:t>t</a:t>
                      </a:r>
                      <a:r>
                        <a:rPr lang="en-US" sz="1400" baseline="0" dirty="0">
                          <a:solidFill>
                            <a:schemeClr val="tx1"/>
                          </a:solidFill>
                          <a:latin typeface="+mn-lt"/>
                          <a:cs typeface="Arial"/>
                        </a:rPr>
                        <a:t>)</a:t>
                      </a:r>
                      <a:endParaRPr lang="en-US" sz="1400" dirty="0">
                        <a:solidFill>
                          <a:schemeClr val="tx1"/>
                        </a:solidFill>
                        <a:latin typeface="+mn-lt"/>
                        <a:cs typeface="Arial"/>
                      </a:endParaRP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70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1</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12</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6</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21</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2</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17</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7</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31</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3</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20</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8</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28</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4</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19</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9</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36</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5</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24</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10</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400" dirty="0">
                          <a:latin typeface="+mn-lt"/>
                          <a:cs typeface="Arial"/>
                        </a:rPr>
                        <a:t>?</a:t>
                      </a:r>
                    </a:p>
                  </a:txBody>
                  <a:tcPr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2" name="Rectángulo 21">
            <a:extLst>
              <a:ext uri="{FF2B5EF4-FFF2-40B4-BE49-F238E27FC236}">
                <a16:creationId xmlns:a16="http://schemas.microsoft.com/office/drawing/2014/main" id="{A10AC750-D92E-464F-9197-B1AB8376C7B1}"/>
              </a:ext>
            </a:extLst>
          </p:cNvPr>
          <p:cNvSpPr/>
          <p:nvPr/>
        </p:nvSpPr>
        <p:spPr>
          <a:xfrm>
            <a:off x="0" y="5885452"/>
            <a:ext cx="12192000" cy="830997"/>
          </a:xfrm>
          <a:prstGeom prst="rect">
            <a:avLst/>
          </a:prstGeom>
        </p:spPr>
        <p:txBody>
          <a:bodyPr wrap="square">
            <a:spAutoFit/>
          </a:bodyPr>
          <a:lstStyle/>
          <a:p>
            <a:pPr algn="just"/>
            <a:r>
              <a:rPr lang="es-ES" sz="2400" dirty="0"/>
              <a:t>Se asignan a las constantes de alisado los valores de </a:t>
            </a:r>
            <a:r>
              <a:rPr lang="es-ES" sz="2400" i="1" dirty="0">
                <a:latin typeface="Symbol" charset="0"/>
              </a:rPr>
              <a:t>a = </a:t>
            </a:r>
            <a:r>
              <a:rPr lang="es-ES" sz="2400" dirty="0"/>
              <a:t>0,2 y </a:t>
            </a:r>
            <a:r>
              <a:rPr lang="en-US" sz="2400" i="1" dirty="0">
                <a:latin typeface="Symbol" charset="0"/>
              </a:rPr>
              <a:t>b</a:t>
            </a:r>
            <a:r>
              <a:rPr lang="es-ES" sz="2400" dirty="0"/>
              <a:t> = 0,4. Se supone que la previsión inicial para el mes 1 (</a:t>
            </a:r>
            <a:r>
              <a:rPr lang="es-ES" sz="2400" i="1" dirty="0"/>
              <a:t>F</a:t>
            </a:r>
            <a:r>
              <a:rPr lang="es-ES" sz="2400" i="1" baseline="-25000" dirty="0"/>
              <a:t>t </a:t>
            </a:r>
            <a:r>
              <a:rPr lang="es-ES" sz="2400" dirty="0"/>
              <a:t>) fue de 11 uds., y la tendencia en este mes (</a:t>
            </a:r>
            <a:r>
              <a:rPr lang="es-ES" sz="2400" i="1" dirty="0"/>
              <a:t>T</a:t>
            </a:r>
            <a:r>
              <a:rPr lang="es-ES" sz="2400" i="1" baseline="-25000" dirty="0"/>
              <a:t>t</a:t>
            </a:r>
            <a:r>
              <a:rPr lang="es-ES" sz="2400" dirty="0"/>
              <a:t>) fue de 2 uds.</a:t>
            </a:r>
          </a:p>
        </p:txBody>
      </p:sp>
      <p:cxnSp>
        <p:nvCxnSpPr>
          <p:cNvPr id="7" name="Conector recto 6">
            <a:extLst>
              <a:ext uri="{FF2B5EF4-FFF2-40B4-BE49-F238E27FC236}">
                <a16:creationId xmlns:a16="http://schemas.microsoft.com/office/drawing/2014/main" id="{E6FE80EF-0CD1-460F-8B20-022376520C37}"/>
              </a:ext>
            </a:extLst>
          </p:cNvPr>
          <p:cNvCxnSpPr/>
          <p:nvPr/>
        </p:nvCxnSpPr>
        <p:spPr>
          <a:xfrm>
            <a:off x="6267450" y="3625850"/>
            <a:ext cx="0" cy="22344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85814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04423257"/>
              </p:ext>
            </p:extLst>
          </p:nvPr>
        </p:nvGraphicFramePr>
        <p:xfrm>
          <a:off x="1987550" y="1917700"/>
          <a:ext cx="8216900" cy="4084320"/>
        </p:xfrm>
        <a:graphic>
          <a:graphicData uri="http://schemas.openxmlformats.org/drawingml/2006/table">
            <a:tbl>
              <a:tblPr/>
              <a:tblGrid>
                <a:gridCol w="103505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2063750">
                  <a:extLst>
                    <a:ext uri="{9D8B030D-6E8A-4147-A177-3AD203B41FA5}">
                      <a16:colId xmlns:a16="http://schemas.microsoft.com/office/drawing/2014/main" val="20005"/>
                    </a:ext>
                  </a:extLst>
                </a:gridCol>
              </a:tblGrid>
              <a:tr h="2032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1" i="0" u="none" strike="noStrike" cap="none" normalizeH="0" baseline="0" noProof="0" dirty="0">
                        <a:ln>
                          <a:noFill/>
                        </a:ln>
                        <a:solidFill>
                          <a:schemeClr val="bg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utilizando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0,2 y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b</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MES</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DEMANDA REAL</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TENDENCIA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INCLUYENDO LA TENDENCIA,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FIT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13,00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36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10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noProof="0" dirty="0">
                          <a:ln>
                            <a:noFill/>
                          </a:ln>
                          <a:solidFill>
                            <a:srgbClr val="000000"/>
                          </a:solidFill>
                          <a:effectLst/>
                          <a:latin typeface="Arial" charset="0"/>
                          <a:ea typeface="ＭＳ Ｐゴシック" charset="0"/>
                          <a:cs typeface="Arial"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0" i="0" u="none" strike="noStrike" cap="none" normalizeH="0" baseline="0" noProof="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4" name="Rectangle 7"/>
          <p:cNvSpPr>
            <a:spLocks noChangeArrowheads="1"/>
          </p:cNvSpPr>
          <p:nvPr/>
        </p:nvSpPr>
        <p:spPr bwMode="auto">
          <a:xfrm>
            <a:off x="4483100" y="3771900"/>
            <a:ext cx="5765800" cy="2578100"/>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s-ES" dirty="0"/>
          </a:p>
        </p:txBody>
      </p:sp>
      <p:sp>
        <p:nvSpPr>
          <p:cNvPr id="5" name="Rectangle 8"/>
          <p:cNvSpPr>
            <a:spLocks noChangeArrowheads="1"/>
          </p:cNvSpPr>
          <p:nvPr/>
        </p:nvSpPr>
        <p:spPr bwMode="auto">
          <a:xfrm>
            <a:off x="5186364" y="4386264"/>
            <a:ext cx="4222631" cy="1904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25000"/>
              </a:lnSpc>
              <a:tabLst>
                <a:tab pos="482600" algn="l"/>
              </a:tabLst>
            </a:pPr>
            <a:r>
              <a:rPr lang="en-US" sz="2400" i="1" dirty="0"/>
              <a:t>F</a:t>
            </a:r>
            <a:r>
              <a:rPr lang="en-US" sz="2400" baseline="-25000" dirty="0"/>
              <a:t>2</a:t>
            </a:r>
            <a:r>
              <a:rPr lang="en-US" sz="2400" dirty="0"/>
              <a:t> 	= </a:t>
            </a:r>
            <a:r>
              <a:rPr lang="en-US" sz="2400" i="1" dirty="0">
                <a:latin typeface="Symbol" charset="0"/>
              </a:rPr>
              <a:t>a</a:t>
            </a:r>
            <a:r>
              <a:rPr lang="en-US" sz="2400" i="1" dirty="0"/>
              <a:t>A</a:t>
            </a:r>
            <a:r>
              <a:rPr lang="en-US" sz="2400" baseline="-25000" dirty="0"/>
              <a:t>1</a:t>
            </a:r>
            <a:r>
              <a:rPr lang="en-US" sz="2400" dirty="0"/>
              <a:t> + (1 – </a:t>
            </a:r>
            <a:r>
              <a:rPr lang="en-US" sz="2400" i="1" dirty="0">
                <a:latin typeface="Symbol" charset="0"/>
              </a:rPr>
              <a:t>a</a:t>
            </a:r>
            <a:r>
              <a:rPr lang="en-US" sz="2400" dirty="0"/>
              <a:t>)(</a:t>
            </a:r>
            <a:r>
              <a:rPr lang="en-US" sz="2400" i="1" dirty="0"/>
              <a:t>F</a:t>
            </a:r>
            <a:r>
              <a:rPr lang="en-US" sz="2400" baseline="-25000" dirty="0"/>
              <a:t>1</a:t>
            </a:r>
            <a:r>
              <a:rPr lang="en-US" sz="2400" dirty="0"/>
              <a:t> + </a:t>
            </a:r>
            <a:r>
              <a:rPr lang="en-US" sz="2400" i="1" dirty="0"/>
              <a:t>T</a:t>
            </a:r>
            <a:r>
              <a:rPr lang="en-US" sz="2400" baseline="-25000" dirty="0"/>
              <a:t>1</a:t>
            </a:r>
            <a:r>
              <a:rPr lang="en-US" sz="2400" dirty="0"/>
              <a:t>)</a:t>
            </a:r>
          </a:p>
          <a:p>
            <a:pPr>
              <a:lnSpc>
                <a:spcPct val="125000"/>
              </a:lnSpc>
              <a:tabLst>
                <a:tab pos="482600" algn="l"/>
              </a:tabLst>
            </a:pPr>
            <a:r>
              <a:rPr lang="en-US" sz="2400" i="1" dirty="0"/>
              <a:t>F</a:t>
            </a:r>
            <a:r>
              <a:rPr lang="en-US" sz="2400" baseline="-25000" dirty="0"/>
              <a:t>2</a:t>
            </a:r>
            <a:r>
              <a:rPr lang="en-US" sz="2400" dirty="0"/>
              <a:t> 	= (0,2)(12) + (1 – 0,2)(11 + 2)</a:t>
            </a:r>
          </a:p>
          <a:p>
            <a:pPr>
              <a:lnSpc>
                <a:spcPct val="125000"/>
              </a:lnSpc>
              <a:tabLst>
                <a:tab pos="482600" algn="l"/>
              </a:tabLst>
            </a:pPr>
            <a:r>
              <a:rPr lang="en-US" sz="2400" i="1" dirty="0"/>
              <a:t>F</a:t>
            </a:r>
            <a:r>
              <a:rPr lang="en-US" sz="2400" baseline="-25000" dirty="0"/>
              <a:t>2 </a:t>
            </a:r>
            <a:r>
              <a:rPr lang="en-US" sz="2400" dirty="0"/>
              <a:t>	= 2,4 + (0,8)(13) = 2,4 + 10,4 </a:t>
            </a:r>
          </a:p>
          <a:p>
            <a:pPr>
              <a:lnSpc>
                <a:spcPct val="125000"/>
              </a:lnSpc>
              <a:tabLst>
                <a:tab pos="482600" algn="l"/>
              </a:tabLst>
            </a:pPr>
            <a:r>
              <a:rPr lang="en-US" sz="2400" i="1" dirty="0"/>
              <a:t>F</a:t>
            </a:r>
            <a:r>
              <a:rPr lang="en-US" sz="2400" baseline="-25000" dirty="0"/>
              <a:t>2 </a:t>
            </a:r>
            <a:r>
              <a:rPr lang="en-US" sz="2400" dirty="0"/>
              <a:t>	= 12,8 uds.</a:t>
            </a:r>
          </a:p>
        </p:txBody>
      </p:sp>
      <p:sp>
        <p:nvSpPr>
          <p:cNvPr id="6" name="Rectangle 9"/>
          <p:cNvSpPr>
            <a:spLocks noChangeArrowheads="1"/>
          </p:cNvSpPr>
          <p:nvPr/>
        </p:nvSpPr>
        <p:spPr bwMode="auto">
          <a:xfrm>
            <a:off x="4762500" y="3849689"/>
            <a:ext cx="401347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s-ES" sz="2400" dirty="0"/>
              <a:t>Paso 1: Previsión para el mes 2</a:t>
            </a:r>
          </a:p>
        </p:txBody>
      </p:sp>
      <p:sp>
        <p:nvSpPr>
          <p:cNvPr id="3" name="TextBox 2"/>
          <p:cNvSpPr txBox="1">
            <a:spLocks noChangeArrowheads="1"/>
          </p:cNvSpPr>
          <p:nvPr/>
        </p:nvSpPr>
        <p:spPr bwMode="auto">
          <a:xfrm>
            <a:off x="5461001" y="3263901"/>
            <a:ext cx="63190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12,80</a:t>
            </a:r>
          </a:p>
        </p:txBody>
      </p:sp>
      <p:grpSp>
        <p:nvGrpSpPr>
          <p:cNvPr id="7" name="Group 6"/>
          <p:cNvGrpSpPr>
            <a:grpSpLocks/>
          </p:cNvGrpSpPr>
          <p:nvPr/>
        </p:nvGrpSpPr>
        <p:grpSpPr bwMode="auto">
          <a:xfrm>
            <a:off x="5803662" y="3138974"/>
            <a:ext cx="3203581" cy="1841500"/>
            <a:chOff x="4297355" y="3124399"/>
            <a:chExt cx="3203581" cy="1841301"/>
          </a:xfrm>
          <a:effectLst>
            <a:outerShdw blurRad="50800" dist="38100" dir="2700000" algn="tl" rotWithShape="0">
              <a:prstClr val="black">
                <a:alpha val="40000"/>
              </a:prstClr>
            </a:outerShdw>
          </a:effectLst>
        </p:grpSpPr>
        <p:sp>
          <p:nvSpPr>
            <p:cNvPr id="9" name="Freeform 8"/>
            <p:cNvSpPr/>
            <p:nvPr/>
          </p:nvSpPr>
          <p:spPr>
            <a:xfrm>
              <a:off x="4297355" y="3124399"/>
              <a:ext cx="2767099" cy="1841301"/>
            </a:xfrm>
            <a:custGeom>
              <a:avLst/>
              <a:gdLst>
                <a:gd name="connsiteX0" fmla="*/ 0 w 1841500"/>
                <a:gd name="connsiteY0" fmla="*/ 45164 h 1785064"/>
                <a:gd name="connsiteX1" fmla="*/ 952500 w 1841500"/>
                <a:gd name="connsiteY1" fmla="*/ 222964 h 1785064"/>
                <a:gd name="connsiteX2" fmla="*/ 1841500 w 1841500"/>
                <a:gd name="connsiteY2" fmla="*/ 1785064 h 1785064"/>
                <a:gd name="connsiteX0" fmla="*/ 0 w 1841500"/>
                <a:gd name="connsiteY0" fmla="*/ 12501 h 1752401"/>
                <a:gd name="connsiteX1" fmla="*/ 952500 w 1841500"/>
                <a:gd name="connsiteY1" fmla="*/ 380801 h 1752401"/>
                <a:gd name="connsiteX2" fmla="*/ 1841500 w 1841500"/>
                <a:gd name="connsiteY2" fmla="*/ 1752401 h 1752401"/>
              </a:gdLst>
              <a:ahLst/>
              <a:cxnLst>
                <a:cxn ang="0">
                  <a:pos x="connsiteX0" y="connsiteY0"/>
                </a:cxn>
                <a:cxn ang="0">
                  <a:pos x="connsiteX1" y="connsiteY1"/>
                </a:cxn>
                <a:cxn ang="0">
                  <a:pos x="connsiteX2" y="connsiteY2"/>
                </a:cxn>
              </a:cxnLst>
              <a:rect l="l" t="t" r="r" b="b"/>
              <a:pathLst>
                <a:path w="1841500" h="1752401">
                  <a:moveTo>
                    <a:pt x="0" y="12501"/>
                  </a:moveTo>
                  <a:cubicBezTo>
                    <a:pt x="322791" y="-43591"/>
                    <a:pt x="645583" y="90818"/>
                    <a:pt x="952500" y="380801"/>
                  </a:cubicBezTo>
                  <a:cubicBezTo>
                    <a:pt x="1259417" y="670784"/>
                    <a:pt x="1841500" y="1752401"/>
                    <a:pt x="1841500" y="1752401"/>
                  </a:cubicBezTo>
                </a:path>
              </a:pathLst>
            </a:custGeom>
            <a:ln w="57150" cmpd="sng">
              <a:solidFill>
                <a:srgbClr val="92D050"/>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10" name="Freeform 9"/>
            <p:cNvSpPr/>
            <p:nvPr/>
          </p:nvSpPr>
          <p:spPr>
            <a:xfrm>
              <a:off x="5862636" y="3125986"/>
              <a:ext cx="1638300" cy="1839714"/>
            </a:xfrm>
            <a:custGeom>
              <a:avLst/>
              <a:gdLst>
                <a:gd name="connsiteX0" fmla="*/ 0 w 939800"/>
                <a:gd name="connsiteY0" fmla="*/ 7283 h 1721783"/>
                <a:gd name="connsiteX1" fmla="*/ 419100 w 939800"/>
                <a:gd name="connsiteY1" fmla="*/ 261283 h 1721783"/>
                <a:gd name="connsiteX2" fmla="*/ 939800 w 939800"/>
                <a:gd name="connsiteY2" fmla="*/ 1721783 h 1721783"/>
              </a:gdLst>
              <a:ahLst/>
              <a:cxnLst>
                <a:cxn ang="0">
                  <a:pos x="connsiteX0" y="connsiteY0"/>
                </a:cxn>
                <a:cxn ang="0">
                  <a:pos x="connsiteX1" y="connsiteY1"/>
                </a:cxn>
                <a:cxn ang="0">
                  <a:pos x="connsiteX2" y="connsiteY2"/>
                </a:cxn>
              </a:cxnLst>
              <a:rect l="l" t="t" r="r" b="b"/>
              <a:pathLst>
                <a:path w="939800" h="1721783">
                  <a:moveTo>
                    <a:pt x="0" y="7283"/>
                  </a:moveTo>
                  <a:cubicBezTo>
                    <a:pt x="131233" y="-8592"/>
                    <a:pt x="262467" y="-24467"/>
                    <a:pt x="419100" y="261283"/>
                  </a:cubicBezTo>
                  <a:cubicBezTo>
                    <a:pt x="575733" y="547033"/>
                    <a:pt x="939800" y="1721783"/>
                    <a:pt x="939800" y="1721783"/>
                  </a:cubicBezTo>
                </a:path>
              </a:pathLst>
            </a:custGeom>
            <a:ln w="57150" cmpd="sng">
              <a:solidFill>
                <a:srgbClr val="92D050"/>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grpSp>
      <p:sp>
        <p:nvSpPr>
          <p:cNvPr id="8" name="Freeform 7"/>
          <p:cNvSpPr/>
          <p:nvPr/>
        </p:nvSpPr>
        <p:spPr>
          <a:xfrm>
            <a:off x="5660378" y="3514299"/>
            <a:ext cx="432527" cy="2382541"/>
          </a:xfrm>
          <a:custGeom>
            <a:avLst/>
            <a:gdLst>
              <a:gd name="connsiteX0" fmla="*/ 354659 w 354659"/>
              <a:gd name="connsiteY0" fmla="*/ 2324100 h 2324100"/>
              <a:gd name="connsiteX1" fmla="*/ 24459 w 354659"/>
              <a:gd name="connsiteY1" fmla="*/ 1905000 h 2324100"/>
              <a:gd name="connsiteX2" fmla="*/ 24459 w 354659"/>
              <a:gd name="connsiteY2" fmla="*/ 0 h 2324100"/>
            </a:gdLst>
            <a:ahLst/>
            <a:cxnLst>
              <a:cxn ang="0">
                <a:pos x="connsiteX0" y="connsiteY0"/>
              </a:cxn>
              <a:cxn ang="0">
                <a:pos x="connsiteX1" y="connsiteY1"/>
              </a:cxn>
              <a:cxn ang="0">
                <a:pos x="connsiteX2" y="connsiteY2"/>
              </a:cxn>
            </a:cxnLst>
            <a:rect l="l" t="t" r="r" b="b"/>
            <a:pathLst>
              <a:path w="354659" h="2324100">
                <a:moveTo>
                  <a:pt x="354659" y="2324100"/>
                </a:moveTo>
                <a:cubicBezTo>
                  <a:pt x="217075" y="2308225"/>
                  <a:pt x="79492" y="2292350"/>
                  <a:pt x="24459" y="1905000"/>
                </a:cubicBezTo>
                <a:cubicBezTo>
                  <a:pt x="-30574" y="1517650"/>
                  <a:pt x="24459" y="0"/>
                  <a:pt x="24459" y="0"/>
                </a:cubicBezTo>
              </a:path>
            </a:pathLst>
          </a:custGeom>
          <a:ln w="57150" cmpd="sng">
            <a:solidFill>
              <a:srgbClr val="FF0000"/>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Rectángulo 20">
            <a:extLst>
              <a:ext uri="{FF2B5EF4-FFF2-40B4-BE49-F238E27FC236}">
                <a16:creationId xmlns:a16="http://schemas.microsoft.com/office/drawing/2014/main" id="{0F18E3BD-C81B-4002-8735-07F44656E29E}"/>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22" name="Forma libre: forma 21">
            <a:extLst>
              <a:ext uri="{FF2B5EF4-FFF2-40B4-BE49-F238E27FC236}">
                <a16:creationId xmlns:a16="http://schemas.microsoft.com/office/drawing/2014/main" id="{A8C0B601-FE82-466A-A767-D93E9353826F}"/>
              </a:ext>
            </a:extLst>
          </p:cNvPr>
          <p:cNvSpPr/>
          <p:nvPr/>
        </p:nvSpPr>
        <p:spPr>
          <a:xfrm>
            <a:off x="117780" y="6405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3" name="Imagen 22">
            <a:extLst>
              <a:ext uri="{FF2B5EF4-FFF2-40B4-BE49-F238E27FC236}">
                <a16:creationId xmlns:a16="http://schemas.microsoft.com/office/drawing/2014/main" id="{857160F3-80C1-4484-9CE2-FEBDC63772BD}"/>
              </a:ext>
            </a:extLst>
          </p:cNvPr>
          <p:cNvPicPr>
            <a:picLocks noChangeAspect="1"/>
          </p:cNvPicPr>
          <p:nvPr/>
        </p:nvPicPr>
        <p:blipFill>
          <a:blip r:embed="rId3"/>
          <a:stretch>
            <a:fillRect/>
          </a:stretch>
        </p:blipFill>
        <p:spPr>
          <a:xfrm>
            <a:off x="2674810" y="624107"/>
            <a:ext cx="2438611" cy="1286367"/>
          </a:xfrm>
          <a:prstGeom prst="rect">
            <a:avLst/>
          </a:prstGeom>
        </p:spPr>
      </p:pic>
      <p:sp>
        <p:nvSpPr>
          <p:cNvPr id="24" name="Rectángulo 23">
            <a:extLst>
              <a:ext uri="{FF2B5EF4-FFF2-40B4-BE49-F238E27FC236}">
                <a16:creationId xmlns:a16="http://schemas.microsoft.com/office/drawing/2014/main" id="{885169FF-99A9-4583-8DE0-0E2331202E8F}"/>
              </a:ext>
            </a:extLst>
          </p:cNvPr>
          <p:cNvSpPr/>
          <p:nvPr/>
        </p:nvSpPr>
        <p:spPr>
          <a:xfrm>
            <a:off x="5113421" y="10272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25" name="CuadroTexto 24">
            <a:extLst>
              <a:ext uri="{FF2B5EF4-FFF2-40B4-BE49-F238E27FC236}">
                <a16:creationId xmlns:a16="http://schemas.microsoft.com/office/drawing/2014/main" id="{E86D0154-CD55-43D1-9D4C-49B4F45BC025}"/>
              </a:ext>
            </a:extLst>
          </p:cNvPr>
          <p:cNvSpPr txBox="1"/>
          <p:nvPr/>
        </p:nvSpPr>
        <p:spPr>
          <a:xfrm>
            <a:off x="2160347" y="233882"/>
            <a:ext cx="7871322" cy="461665"/>
          </a:xfrm>
          <a:prstGeom prst="rect">
            <a:avLst/>
          </a:prstGeom>
          <a:noFill/>
        </p:spPr>
        <p:txBody>
          <a:bodyPr wrap="none" rtlCol="0">
            <a:spAutoFit/>
          </a:bodyPr>
          <a:lstStyle/>
          <a:p>
            <a:pPr algn="ctr"/>
            <a:r>
              <a:rPr lang="es-ES" sz="2400" b="1" dirty="0"/>
              <a:t>MÉTODOS PARA DESARROLLAR LA PREVISIÓN DE DEMANDA</a:t>
            </a:r>
          </a:p>
        </p:txBody>
      </p:sp>
      <p:pic>
        <p:nvPicPr>
          <p:cNvPr id="26" name="Imagen 25">
            <a:extLst>
              <a:ext uri="{FF2B5EF4-FFF2-40B4-BE49-F238E27FC236}">
                <a16:creationId xmlns:a16="http://schemas.microsoft.com/office/drawing/2014/main" id="{823FC3FF-9021-49F5-834E-50380FDB9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5263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2000"/>
                            </p:stCondLst>
                            <p:childTnLst>
                              <p:par>
                                <p:cTn id="10" presetID="18" presetClass="entr" presetSubtype="6" fill="hold" grpId="0" nodeType="after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1000"/>
                                        <p:tgtEl>
                                          <p:spTgt spid="4"/>
                                        </p:tgtEl>
                                      </p:cBhvr>
                                    </p:animEffect>
                                  </p:childTnLst>
                                </p:cTn>
                              </p:par>
                            </p:childTnLst>
                          </p:cTn>
                        </p:par>
                        <p:par>
                          <p:cTn id="13" fill="hold" nodeType="afterGroup">
                            <p:stCondLst>
                              <p:cond delay="4000"/>
                            </p:stCondLst>
                            <p:childTnLst>
                              <p:par>
                                <p:cTn id="14" presetID="22" presetClass="entr" presetSubtype="8"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1000"/>
                                        <p:tgtEl>
                                          <p:spTgt spid="6"/>
                                        </p:tgtEl>
                                      </p:cBhvr>
                                    </p:animEffect>
                                  </p:childTnLst>
                                </p:cTn>
                              </p:par>
                            </p:childTnLst>
                          </p:cTn>
                        </p:par>
                        <p:par>
                          <p:cTn id="17" fill="hold" nodeType="afterGroup">
                            <p:stCondLst>
                              <p:cond delay="6000"/>
                            </p:stCondLst>
                            <p:childTnLst>
                              <p:par>
                                <p:cTn id="18" presetID="22" presetClass="entr" presetSubtype="8" fill="hold" grpId="0" nodeType="after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1000"/>
                                        <p:tgtEl>
                                          <p:spTgt spid="5"/>
                                        </p:tgtEl>
                                      </p:cBhvr>
                                    </p:animEffect>
                                  </p:childTnLst>
                                </p:cTn>
                              </p:par>
                            </p:childTnLst>
                          </p:cTn>
                        </p:par>
                        <p:par>
                          <p:cTn id="21" fill="hold" nodeType="afterGroup">
                            <p:stCondLst>
                              <p:cond delay="8000"/>
                            </p:stCondLst>
                            <p:childTnLst>
                              <p:par>
                                <p:cTn id="22" presetID="18" presetClass="entr" presetSubtype="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strips(downRight)">
                                      <p:cBhvr>
                                        <p:cTn id="24" dur="1000"/>
                                        <p:tgtEl>
                                          <p:spTgt spid="7"/>
                                        </p:tgtEl>
                                      </p:cBhvr>
                                    </p:animEffect>
                                  </p:childTnLst>
                                </p:cTn>
                              </p:par>
                            </p:childTnLst>
                          </p:cTn>
                        </p:par>
                        <p:par>
                          <p:cTn id="25" fill="hold">
                            <p:stCondLst>
                              <p:cond delay="9000"/>
                            </p:stCondLst>
                            <p:childTnLst>
                              <p:par>
                                <p:cTn id="26" presetID="22" presetClass="entr" presetSubtype="4"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1000"/>
                                        <p:tgtEl>
                                          <p:spTgt spid="8"/>
                                        </p:tgtEl>
                                      </p:cBhvr>
                                    </p:animEffect>
                                  </p:childTnLst>
                                </p:cTn>
                              </p:par>
                              <p:par>
                                <p:cTn id="29" presetID="22" presetClass="entr" presetSubtype="8" fill="hold" grpId="0" nodeType="withEffect">
                                  <p:stCondLst>
                                    <p:cond delay="100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1000"/>
                                        <p:tgtEl>
                                          <p:spTgt spid="3"/>
                                        </p:tgtEl>
                                      </p:cBhvr>
                                    </p:animEffect>
                                  </p:childTnLst>
                                </p:cTn>
                              </p:par>
                            </p:childTnLst>
                          </p:cTn>
                        </p:par>
                        <p:par>
                          <p:cTn id="32" fill="hold">
                            <p:stCondLst>
                              <p:cond delay="11000"/>
                            </p:stCondLst>
                            <p:childTnLst>
                              <p:par>
                                <p:cTn id="33" presetID="18" presetClass="exit" presetSubtype="9" fill="hold" nodeType="afterEffect">
                                  <p:stCondLst>
                                    <p:cond delay="3000"/>
                                  </p:stCondLst>
                                  <p:childTnLst>
                                    <p:animEffect transition="out" filter="strips(upLeft)">
                                      <p:cBhvr>
                                        <p:cTn id="34" dur="1000"/>
                                        <p:tgtEl>
                                          <p:spTgt spid="7"/>
                                        </p:tgtEl>
                                      </p:cBhvr>
                                    </p:animEffect>
                                    <p:set>
                                      <p:cBhvr>
                                        <p:cTn id="35" dur="1" fill="hold">
                                          <p:stCondLst>
                                            <p:cond delay="999"/>
                                          </p:stCondLst>
                                        </p:cTn>
                                        <p:tgtEl>
                                          <p:spTgt spid="7"/>
                                        </p:tgtEl>
                                        <p:attrNameLst>
                                          <p:attrName>style.visibility</p:attrName>
                                        </p:attrNameLst>
                                      </p:cBhvr>
                                      <p:to>
                                        <p:strVal val="hidden"/>
                                      </p:to>
                                    </p:set>
                                  </p:childTnLst>
                                </p:cTn>
                              </p:par>
                              <p:par>
                                <p:cTn id="36" presetID="22" presetClass="exit" presetSubtype="4" fill="hold" grpId="1" nodeType="withEffect">
                                  <p:stCondLst>
                                    <p:cond delay="3000"/>
                                  </p:stCondLst>
                                  <p:childTnLst>
                                    <p:animEffect transition="out" filter="wipe(down)">
                                      <p:cBhvr>
                                        <p:cTn id="37" dur="1000"/>
                                        <p:tgtEl>
                                          <p:spTgt spid="8"/>
                                        </p:tgtEl>
                                      </p:cBhvr>
                                    </p:animEffect>
                                    <p:set>
                                      <p:cBhvr>
                                        <p:cTn id="38"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utoUpdateAnimBg="0"/>
      <p:bldP spid="6" grpId="0" autoUpdateAnimBg="0"/>
      <p:bldP spid="3" grpId="0"/>
      <p:bldP spid="8" grpId="0" animBg="1"/>
      <p:bldP spid="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33753586"/>
              </p:ext>
            </p:extLst>
          </p:nvPr>
        </p:nvGraphicFramePr>
        <p:xfrm>
          <a:off x="1987550" y="1917700"/>
          <a:ext cx="8216900" cy="4084320"/>
        </p:xfrm>
        <a:graphic>
          <a:graphicData uri="http://schemas.openxmlformats.org/drawingml/2006/table">
            <a:tbl>
              <a:tblPr/>
              <a:tblGrid>
                <a:gridCol w="103505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2063750">
                  <a:extLst>
                    <a:ext uri="{9D8B030D-6E8A-4147-A177-3AD203B41FA5}">
                      <a16:colId xmlns:a16="http://schemas.microsoft.com/office/drawing/2014/main" val="20005"/>
                    </a:ext>
                  </a:extLst>
                </a:gridCol>
              </a:tblGrid>
              <a:tr h="2032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1" i="0" u="none" strike="noStrike" cap="none" normalizeH="0" baseline="0" noProof="0" dirty="0">
                        <a:ln>
                          <a:noFill/>
                        </a:ln>
                        <a:solidFill>
                          <a:schemeClr val="bg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utilizando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0,2 y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b</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MES</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DEMANDA REAL</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TENDENCIA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INCLUYENDO LA TENDENCIA,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FIT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13,00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12,80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5488" name="Rectangle 7"/>
          <p:cNvSpPr>
            <a:spLocks noChangeArrowheads="1"/>
          </p:cNvSpPr>
          <p:nvPr/>
        </p:nvSpPr>
        <p:spPr bwMode="auto">
          <a:xfrm>
            <a:off x="4483100" y="3771900"/>
            <a:ext cx="5765800" cy="2578100"/>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s-ES" dirty="0"/>
          </a:p>
        </p:txBody>
      </p:sp>
      <p:sp>
        <p:nvSpPr>
          <p:cNvPr id="5" name="Rectangle 8"/>
          <p:cNvSpPr>
            <a:spLocks noChangeArrowheads="1"/>
          </p:cNvSpPr>
          <p:nvPr/>
        </p:nvSpPr>
        <p:spPr bwMode="auto">
          <a:xfrm>
            <a:off x="5389564" y="4564063"/>
            <a:ext cx="4395755" cy="14431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25000"/>
              </a:lnSpc>
              <a:tabLst>
                <a:tab pos="482600" algn="l"/>
              </a:tabLst>
            </a:pPr>
            <a:r>
              <a:rPr lang="es-ES" sz="2400" i="1" dirty="0"/>
              <a:t>T</a:t>
            </a:r>
            <a:r>
              <a:rPr lang="es-ES" sz="2400" baseline="-25000" dirty="0"/>
              <a:t>2</a:t>
            </a:r>
            <a:r>
              <a:rPr lang="es-ES" sz="2400" dirty="0"/>
              <a:t> 	= </a:t>
            </a:r>
            <a:r>
              <a:rPr lang="es-ES" sz="2400" i="1" dirty="0">
                <a:latin typeface="Symbol" charset="0"/>
              </a:rPr>
              <a:t>b</a:t>
            </a:r>
            <a:r>
              <a:rPr lang="es-ES" sz="2400" dirty="0"/>
              <a:t>(</a:t>
            </a:r>
            <a:r>
              <a:rPr lang="es-ES" sz="2400" i="1" dirty="0"/>
              <a:t>F</a:t>
            </a:r>
            <a:r>
              <a:rPr lang="es-ES" sz="2400" baseline="-25000" dirty="0"/>
              <a:t>2</a:t>
            </a:r>
            <a:r>
              <a:rPr lang="es-ES" sz="2400" dirty="0"/>
              <a:t> - </a:t>
            </a:r>
            <a:r>
              <a:rPr lang="es-ES" sz="2400" i="1" dirty="0"/>
              <a:t>F</a:t>
            </a:r>
            <a:r>
              <a:rPr lang="es-ES" sz="2400" baseline="-25000" dirty="0"/>
              <a:t>1</a:t>
            </a:r>
            <a:r>
              <a:rPr lang="es-ES" sz="2400" dirty="0"/>
              <a:t>) + (1 - </a:t>
            </a:r>
            <a:r>
              <a:rPr lang="es-ES" sz="2400" i="1" dirty="0">
                <a:latin typeface="Symbol" charset="0"/>
              </a:rPr>
              <a:t>b</a:t>
            </a:r>
            <a:r>
              <a:rPr lang="es-ES" sz="2400" dirty="0"/>
              <a:t>)</a:t>
            </a:r>
            <a:r>
              <a:rPr lang="es-ES" sz="2400" i="1" dirty="0"/>
              <a:t>T</a:t>
            </a:r>
            <a:r>
              <a:rPr lang="es-ES" sz="2400" baseline="-25000" dirty="0"/>
              <a:t>1</a:t>
            </a:r>
            <a:endParaRPr lang="es-ES" sz="2400" dirty="0"/>
          </a:p>
          <a:p>
            <a:pPr>
              <a:lnSpc>
                <a:spcPct val="125000"/>
              </a:lnSpc>
              <a:tabLst>
                <a:tab pos="482600" algn="l"/>
              </a:tabLst>
            </a:pPr>
            <a:r>
              <a:rPr lang="es-ES" sz="2400" i="1" dirty="0"/>
              <a:t>T</a:t>
            </a:r>
            <a:r>
              <a:rPr lang="es-ES" sz="2400" baseline="-25000" dirty="0"/>
              <a:t>2</a:t>
            </a:r>
            <a:r>
              <a:rPr lang="es-ES" sz="2400" dirty="0"/>
              <a:t> 	= (0,4)(12,8 - 11) + (1 – 0,4)(2)</a:t>
            </a:r>
          </a:p>
          <a:p>
            <a:pPr>
              <a:lnSpc>
                <a:spcPct val="125000"/>
              </a:lnSpc>
              <a:tabLst>
                <a:tab pos="482600" algn="l"/>
              </a:tabLst>
            </a:pPr>
            <a:r>
              <a:rPr lang="es-ES" sz="2400" i="1" dirty="0"/>
              <a:t>T</a:t>
            </a:r>
            <a:r>
              <a:rPr lang="es-ES" sz="2400" baseline="-25000" dirty="0"/>
              <a:t>2 </a:t>
            </a:r>
            <a:r>
              <a:rPr lang="es-ES" sz="2400" dirty="0"/>
              <a:t>	= 0,72 + 1,2 = 1,92 uds.</a:t>
            </a:r>
          </a:p>
        </p:txBody>
      </p:sp>
      <p:sp>
        <p:nvSpPr>
          <p:cNvPr id="6" name="Rectangle 9"/>
          <p:cNvSpPr>
            <a:spLocks noChangeArrowheads="1"/>
          </p:cNvSpPr>
          <p:nvPr/>
        </p:nvSpPr>
        <p:spPr bwMode="auto">
          <a:xfrm>
            <a:off x="4965701" y="4027489"/>
            <a:ext cx="420801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s-ES" sz="2400" dirty="0"/>
              <a:t>Paso 2: Tendencia para el mes 2 </a:t>
            </a:r>
          </a:p>
        </p:txBody>
      </p:sp>
      <p:sp>
        <p:nvSpPr>
          <p:cNvPr id="3" name="TextBox 2"/>
          <p:cNvSpPr txBox="1">
            <a:spLocks noChangeArrowheads="1"/>
          </p:cNvSpPr>
          <p:nvPr/>
        </p:nvSpPr>
        <p:spPr bwMode="auto">
          <a:xfrm>
            <a:off x="7099300" y="3263901"/>
            <a:ext cx="53251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1,92</a:t>
            </a:r>
          </a:p>
        </p:txBody>
      </p:sp>
      <p:grpSp>
        <p:nvGrpSpPr>
          <p:cNvPr id="4" name="Group 3"/>
          <p:cNvGrpSpPr>
            <a:grpSpLocks/>
          </p:cNvGrpSpPr>
          <p:nvPr/>
        </p:nvGrpSpPr>
        <p:grpSpPr bwMode="auto">
          <a:xfrm>
            <a:off x="6007100" y="3118269"/>
            <a:ext cx="3461752" cy="2062911"/>
            <a:chOff x="4483100" y="3118467"/>
            <a:chExt cx="3461752" cy="2062699"/>
          </a:xfrm>
          <a:effectLst>
            <a:outerShdw blurRad="50800" dist="38100" dir="2700000" algn="tl" rotWithShape="0">
              <a:prstClr val="black">
                <a:alpha val="40000"/>
              </a:prstClr>
            </a:outerShdw>
          </a:effectLst>
        </p:grpSpPr>
        <p:sp>
          <p:nvSpPr>
            <p:cNvPr id="9" name="Freeform 8"/>
            <p:cNvSpPr/>
            <p:nvPr/>
          </p:nvSpPr>
          <p:spPr>
            <a:xfrm>
              <a:off x="4483100" y="3124399"/>
              <a:ext cx="1790700" cy="2056767"/>
            </a:xfrm>
            <a:custGeom>
              <a:avLst/>
              <a:gdLst>
                <a:gd name="connsiteX0" fmla="*/ 0 w 1841500"/>
                <a:gd name="connsiteY0" fmla="*/ 45164 h 1785064"/>
                <a:gd name="connsiteX1" fmla="*/ 952500 w 1841500"/>
                <a:gd name="connsiteY1" fmla="*/ 222964 h 1785064"/>
                <a:gd name="connsiteX2" fmla="*/ 1841500 w 1841500"/>
                <a:gd name="connsiteY2" fmla="*/ 1785064 h 1785064"/>
                <a:gd name="connsiteX0" fmla="*/ 0 w 1841500"/>
                <a:gd name="connsiteY0" fmla="*/ 12501 h 1752401"/>
                <a:gd name="connsiteX1" fmla="*/ 952500 w 1841500"/>
                <a:gd name="connsiteY1" fmla="*/ 380801 h 1752401"/>
                <a:gd name="connsiteX2" fmla="*/ 1841500 w 1841500"/>
                <a:gd name="connsiteY2" fmla="*/ 1752401 h 1752401"/>
              </a:gdLst>
              <a:ahLst/>
              <a:cxnLst>
                <a:cxn ang="0">
                  <a:pos x="connsiteX0" y="connsiteY0"/>
                </a:cxn>
                <a:cxn ang="0">
                  <a:pos x="connsiteX1" y="connsiteY1"/>
                </a:cxn>
                <a:cxn ang="0">
                  <a:pos x="connsiteX2" y="connsiteY2"/>
                </a:cxn>
              </a:cxnLst>
              <a:rect l="l" t="t" r="r" b="b"/>
              <a:pathLst>
                <a:path w="1841500" h="1752401">
                  <a:moveTo>
                    <a:pt x="0" y="12501"/>
                  </a:moveTo>
                  <a:cubicBezTo>
                    <a:pt x="322791" y="-43591"/>
                    <a:pt x="645583" y="90818"/>
                    <a:pt x="952500" y="380801"/>
                  </a:cubicBezTo>
                  <a:cubicBezTo>
                    <a:pt x="1259417" y="670784"/>
                    <a:pt x="1841500" y="1752401"/>
                    <a:pt x="1841500" y="1752401"/>
                  </a:cubicBezTo>
                </a:path>
              </a:pathLst>
            </a:custGeom>
            <a:ln w="57150" cmpd="sng">
              <a:solidFill>
                <a:srgbClr val="92D05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10" name="Freeform 9"/>
            <p:cNvSpPr/>
            <p:nvPr/>
          </p:nvSpPr>
          <p:spPr>
            <a:xfrm>
              <a:off x="5905499" y="3118467"/>
              <a:ext cx="2039353" cy="2043070"/>
            </a:xfrm>
            <a:custGeom>
              <a:avLst/>
              <a:gdLst>
                <a:gd name="connsiteX0" fmla="*/ 0 w 939800"/>
                <a:gd name="connsiteY0" fmla="*/ 7283 h 1721783"/>
                <a:gd name="connsiteX1" fmla="*/ 419100 w 939800"/>
                <a:gd name="connsiteY1" fmla="*/ 261283 h 1721783"/>
                <a:gd name="connsiteX2" fmla="*/ 939800 w 939800"/>
                <a:gd name="connsiteY2" fmla="*/ 1721783 h 1721783"/>
              </a:gdLst>
              <a:ahLst/>
              <a:cxnLst>
                <a:cxn ang="0">
                  <a:pos x="connsiteX0" y="connsiteY0"/>
                </a:cxn>
                <a:cxn ang="0">
                  <a:pos x="connsiteX1" y="connsiteY1"/>
                </a:cxn>
                <a:cxn ang="0">
                  <a:pos x="connsiteX2" y="connsiteY2"/>
                </a:cxn>
              </a:cxnLst>
              <a:rect l="l" t="t" r="r" b="b"/>
              <a:pathLst>
                <a:path w="939800" h="1721783">
                  <a:moveTo>
                    <a:pt x="0" y="7283"/>
                  </a:moveTo>
                  <a:cubicBezTo>
                    <a:pt x="131233" y="-8592"/>
                    <a:pt x="262467" y="-24467"/>
                    <a:pt x="419100" y="261283"/>
                  </a:cubicBezTo>
                  <a:cubicBezTo>
                    <a:pt x="575733" y="547033"/>
                    <a:pt x="939800" y="1721783"/>
                    <a:pt x="939800" y="1721783"/>
                  </a:cubicBezTo>
                </a:path>
              </a:pathLst>
            </a:custGeom>
            <a:ln w="57150" cmpd="sng">
              <a:solidFill>
                <a:srgbClr val="92D050"/>
              </a:solidFill>
              <a:tailEnd type="triangle" w="med" len="sm"/>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12" name="Freeform 11"/>
            <p:cNvSpPr/>
            <p:nvPr/>
          </p:nvSpPr>
          <p:spPr>
            <a:xfrm>
              <a:off x="4635500" y="3459328"/>
              <a:ext cx="939800" cy="1702209"/>
            </a:xfrm>
            <a:custGeom>
              <a:avLst/>
              <a:gdLst>
                <a:gd name="connsiteX0" fmla="*/ 0 w 939800"/>
                <a:gd name="connsiteY0" fmla="*/ 7283 h 1721783"/>
                <a:gd name="connsiteX1" fmla="*/ 419100 w 939800"/>
                <a:gd name="connsiteY1" fmla="*/ 261283 h 1721783"/>
                <a:gd name="connsiteX2" fmla="*/ 939800 w 939800"/>
                <a:gd name="connsiteY2" fmla="*/ 1721783 h 1721783"/>
              </a:gdLst>
              <a:ahLst/>
              <a:cxnLst>
                <a:cxn ang="0">
                  <a:pos x="connsiteX0" y="connsiteY0"/>
                </a:cxn>
                <a:cxn ang="0">
                  <a:pos x="connsiteX1" y="connsiteY1"/>
                </a:cxn>
                <a:cxn ang="0">
                  <a:pos x="connsiteX2" y="connsiteY2"/>
                </a:cxn>
              </a:cxnLst>
              <a:rect l="l" t="t" r="r" b="b"/>
              <a:pathLst>
                <a:path w="939800" h="1721783">
                  <a:moveTo>
                    <a:pt x="0" y="7283"/>
                  </a:moveTo>
                  <a:cubicBezTo>
                    <a:pt x="131233" y="-8592"/>
                    <a:pt x="262467" y="-24467"/>
                    <a:pt x="419100" y="261283"/>
                  </a:cubicBezTo>
                  <a:cubicBezTo>
                    <a:pt x="575733" y="547033"/>
                    <a:pt x="939800" y="1721783"/>
                    <a:pt x="939800" y="1721783"/>
                  </a:cubicBezTo>
                </a:path>
              </a:pathLst>
            </a:custGeom>
            <a:ln w="57150" cmpd="sng">
              <a:solidFill>
                <a:srgbClr val="92D05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grpSp>
      <p:sp>
        <p:nvSpPr>
          <p:cNvPr id="8" name="Freeform 7"/>
          <p:cNvSpPr/>
          <p:nvPr/>
        </p:nvSpPr>
        <p:spPr>
          <a:xfrm>
            <a:off x="7440189" y="3519324"/>
            <a:ext cx="982663" cy="2109787"/>
          </a:xfrm>
          <a:custGeom>
            <a:avLst/>
            <a:gdLst>
              <a:gd name="connsiteX0" fmla="*/ 12700 w 368318"/>
              <a:gd name="connsiteY0" fmla="*/ 1638300 h 1638300"/>
              <a:gd name="connsiteX1" fmla="*/ 368300 w 368318"/>
              <a:gd name="connsiteY1" fmla="*/ 825500 h 1638300"/>
              <a:gd name="connsiteX2" fmla="*/ 0 w 368318"/>
              <a:gd name="connsiteY2" fmla="*/ 0 h 1638300"/>
              <a:gd name="connsiteX0" fmla="*/ 261891 w 401218"/>
              <a:gd name="connsiteY0" fmla="*/ 1609230 h 1609230"/>
              <a:gd name="connsiteX1" fmla="*/ 368300 w 401218"/>
              <a:gd name="connsiteY1" fmla="*/ 825500 h 1609230"/>
              <a:gd name="connsiteX2" fmla="*/ 0 w 401218"/>
              <a:gd name="connsiteY2" fmla="*/ 0 h 1609230"/>
              <a:gd name="connsiteX0" fmla="*/ 261891 w 401218"/>
              <a:gd name="connsiteY0" fmla="*/ 1609230 h 1609230"/>
              <a:gd name="connsiteX1" fmla="*/ 368300 w 401218"/>
              <a:gd name="connsiteY1" fmla="*/ 825500 h 1609230"/>
              <a:gd name="connsiteX2" fmla="*/ 0 w 401218"/>
              <a:gd name="connsiteY2" fmla="*/ 0 h 1609230"/>
            </a:gdLst>
            <a:ahLst/>
            <a:cxnLst>
              <a:cxn ang="0">
                <a:pos x="connsiteX0" y="connsiteY0"/>
              </a:cxn>
              <a:cxn ang="0">
                <a:pos x="connsiteX1" y="connsiteY1"/>
              </a:cxn>
              <a:cxn ang="0">
                <a:pos x="connsiteX2" y="connsiteY2"/>
              </a:cxn>
            </a:cxnLst>
            <a:rect l="l" t="t" r="r" b="b"/>
            <a:pathLst>
              <a:path w="401218" h="1609230">
                <a:moveTo>
                  <a:pt x="261891" y="1609230"/>
                </a:moveTo>
                <a:cubicBezTo>
                  <a:pt x="440749" y="1223077"/>
                  <a:pt x="411949" y="1093705"/>
                  <a:pt x="368300" y="825500"/>
                </a:cubicBezTo>
                <a:cubicBezTo>
                  <a:pt x="324652" y="557295"/>
                  <a:pt x="0" y="0"/>
                  <a:pt x="0" y="0"/>
                </a:cubicBezTo>
              </a:path>
            </a:pathLst>
          </a:custGeom>
          <a:ln w="57150" cmpd="sng">
            <a:solidFill>
              <a:srgbClr val="FF000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15" name="Rectángulo 14">
            <a:extLst>
              <a:ext uri="{FF2B5EF4-FFF2-40B4-BE49-F238E27FC236}">
                <a16:creationId xmlns:a16="http://schemas.microsoft.com/office/drawing/2014/main" id="{D34E7077-1681-41BB-9C09-FD397BAE9926}"/>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6" name="Forma libre: forma 15">
            <a:extLst>
              <a:ext uri="{FF2B5EF4-FFF2-40B4-BE49-F238E27FC236}">
                <a16:creationId xmlns:a16="http://schemas.microsoft.com/office/drawing/2014/main" id="{A4608D7C-B2C1-4589-AAE3-DD8BB66DE589}"/>
              </a:ext>
            </a:extLst>
          </p:cNvPr>
          <p:cNvSpPr/>
          <p:nvPr/>
        </p:nvSpPr>
        <p:spPr>
          <a:xfrm>
            <a:off x="117780" y="6405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17" name="Imagen 16">
            <a:extLst>
              <a:ext uri="{FF2B5EF4-FFF2-40B4-BE49-F238E27FC236}">
                <a16:creationId xmlns:a16="http://schemas.microsoft.com/office/drawing/2014/main" id="{3EC850A4-1430-45C2-8ACE-C73DE0A7F6DE}"/>
              </a:ext>
            </a:extLst>
          </p:cNvPr>
          <p:cNvPicPr>
            <a:picLocks noChangeAspect="1"/>
          </p:cNvPicPr>
          <p:nvPr/>
        </p:nvPicPr>
        <p:blipFill>
          <a:blip r:embed="rId3"/>
          <a:stretch>
            <a:fillRect/>
          </a:stretch>
        </p:blipFill>
        <p:spPr>
          <a:xfrm>
            <a:off x="2674810" y="624107"/>
            <a:ext cx="2438611" cy="1286367"/>
          </a:xfrm>
          <a:prstGeom prst="rect">
            <a:avLst/>
          </a:prstGeom>
        </p:spPr>
      </p:pic>
      <p:sp>
        <p:nvSpPr>
          <p:cNvPr id="18" name="Rectángulo 17">
            <a:extLst>
              <a:ext uri="{FF2B5EF4-FFF2-40B4-BE49-F238E27FC236}">
                <a16:creationId xmlns:a16="http://schemas.microsoft.com/office/drawing/2014/main" id="{8E3B7B1E-24DE-4520-AAB7-91ABD7ED356A}"/>
              </a:ext>
            </a:extLst>
          </p:cNvPr>
          <p:cNvSpPr/>
          <p:nvPr/>
        </p:nvSpPr>
        <p:spPr>
          <a:xfrm>
            <a:off x="5113421" y="10272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19" name="CuadroTexto 18">
            <a:extLst>
              <a:ext uri="{FF2B5EF4-FFF2-40B4-BE49-F238E27FC236}">
                <a16:creationId xmlns:a16="http://schemas.microsoft.com/office/drawing/2014/main" id="{63D0AE26-5E1F-425E-86FF-830F9C3EFD72}"/>
              </a:ext>
            </a:extLst>
          </p:cNvPr>
          <p:cNvSpPr txBox="1"/>
          <p:nvPr/>
        </p:nvSpPr>
        <p:spPr>
          <a:xfrm>
            <a:off x="2160347" y="233882"/>
            <a:ext cx="7871322" cy="461665"/>
          </a:xfrm>
          <a:prstGeom prst="rect">
            <a:avLst/>
          </a:prstGeom>
          <a:noFill/>
        </p:spPr>
        <p:txBody>
          <a:bodyPr wrap="none" rtlCol="0">
            <a:spAutoFit/>
          </a:bodyPr>
          <a:lstStyle/>
          <a:p>
            <a:pPr algn="ctr"/>
            <a:r>
              <a:rPr lang="es-ES" sz="2400" b="1" dirty="0"/>
              <a:t>MÉTODOS PARA DESARROLLAR LA PREVISIÓN DE DEMANDA</a:t>
            </a:r>
          </a:p>
        </p:txBody>
      </p:sp>
      <p:pic>
        <p:nvPicPr>
          <p:cNvPr id="20" name="Imagen 19">
            <a:extLst>
              <a:ext uri="{FF2B5EF4-FFF2-40B4-BE49-F238E27FC236}">
                <a16:creationId xmlns:a16="http://schemas.microsoft.com/office/drawing/2014/main" id="{45BEB9C6-F797-4B5D-966F-BE47BF9A7D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2238548"/>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nodeType="afterGroup">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nodeType="afterGroup">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strips(downRight)">
                                      <p:cBhvr>
                                        <p:cTn id="15" dur="1000"/>
                                        <p:tgtEl>
                                          <p:spTgt spid="4"/>
                                        </p:tgtEl>
                                      </p:cBhvr>
                                    </p:animEffect>
                                  </p:childTnLst>
                                </p:cTn>
                              </p:par>
                            </p:childTnLst>
                          </p:cTn>
                        </p:par>
                        <p:par>
                          <p:cTn id="16" fill="hold" nodeType="afterGroup">
                            <p:stCondLst>
                              <p:cond delay="6000"/>
                            </p:stCondLst>
                            <p:childTnLst>
                              <p:par>
                                <p:cTn id="17" presetID="22" presetClass="entr" presetSubtype="4"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par>
                          <p:cTn id="23" fill="hold">
                            <p:stCondLst>
                              <p:cond delay="8000"/>
                            </p:stCondLst>
                            <p:childTnLst>
                              <p:par>
                                <p:cTn id="24" presetID="22" presetClass="exit" presetSubtype="1" fill="hold" nodeType="afterEffect">
                                  <p:stCondLst>
                                    <p:cond delay="3000"/>
                                  </p:stCondLst>
                                  <p:childTnLst>
                                    <p:animEffect transition="out" filter="wipe(up)">
                                      <p:cBhvr>
                                        <p:cTn id="25" dur="1000"/>
                                        <p:tgtEl>
                                          <p:spTgt spid="4"/>
                                        </p:tgtEl>
                                      </p:cBhvr>
                                    </p:animEffect>
                                    <p:set>
                                      <p:cBhvr>
                                        <p:cTn id="26" dur="1" fill="hold">
                                          <p:stCondLst>
                                            <p:cond delay="999"/>
                                          </p:stCondLst>
                                        </p:cTn>
                                        <p:tgtEl>
                                          <p:spTgt spid="4"/>
                                        </p:tgtEl>
                                        <p:attrNameLst>
                                          <p:attrName>style.visibility</p:attrName>
                                        </p:attrNameLst>
                                      </p:cBhvr>
                                      <p:to>
                                        <p:strVal val="hidden"/>
                                      </p:to>
                                    </p:set>
                                  </p:childTnLst>
                                </p:cTn>
                              </p:par>
                              <p:par>
                                <p:cTn id="27" presetID="22" presetClass="exit" presetSubtype="4" fill="hold" grpId="0" nodeType="withEffect">
                                  <p:stCondLst>
                                    <p:cond delay="3000"/>
                                  </p:stCondLst>
                                  <p:childTnLst>
                                    <p:animEffect transition="out" filter="wipe(down)">
                                      <p:cBhvr>
                                        <p:cTn id="28" dur="1000"/>
                                        <p:tgtEl>
                                          <p:spTgt spid="8"/>
                                        </p:tgtEl>
                                      </p:cBhvr>
                                    </p:animEffect>
                                    <p:set>
                                      <p:cBhvr>
                                        <p:cTn id="29"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3"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98112937"/>
              </p:ext>
            </p:extLst>
          </p:nvPr>
        </p:nvGraphicFramePr>
        <p:xfrm>
          <a:off x="1987550" y="1917700"/>
          <a:ext cx="8216900" cy="4084320"/>
        </p:xfrm>
        <a:graphic>
          <a:graphicData uri="http://schemas.openxmlformats.org/drawingml/2006/table">
            <a:tbl>
              <a:tblPr/>
              <a:tblGrid>
                <a:gridCol w="103505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2063750">
                  <a:extLst>
                    <a:ext uri="{9D8B030D-6E8A-4147-A177-3AD203B41FA5}">
                      <a16:colId xmlns:a16="http://schemas.microsoft.com/office/drawing/2014/main" val="20005"/>
                    </a:ext>
                  </a:extLst>
                </a:gridCol>
              </a:tblGrid>
              <a:tr h="2032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1" i="0" u="none" strike="noStrike" cap="none" normalizeH="0" baseline="0" noProof="0" dirty="0">
                        <a:ln>
                          <a:noFill/>
                        </a:ln>
                        <a:solidFill>
                          <a:schemeClr val="bg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utilizando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0,2 y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b</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MES</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DEMANDA REAL</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TENDENCIA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INCLUYENDO LA TENDENCIA,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FIT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13,00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12,80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7536" name="Rectangle 7"/>
          <p:cNvSpPr>
            <a:spLocks noChangeArrowheads="1"/>
          </p:cNvSpPr>
          <p:nvPr/>
        </p:nvSpPr>
        <p:spPr bwMode="auto">
          <a:xfrm>
            <a:off x="4483100" y="3771900"/>
            <a:ext cx="5765800" cy="2578100"/>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es-ES" dirty="0"/>
          </a:p>
        </p:txBody>
      </p:sp>
      <p:sp>
        <p:nvSpPr>
          <p:cNvPr id="5" name="Rectangle 8"/>
          <p:cNvSpPr>
            <a:spLocks noChangeArrowheads="1"/>
          </p:cNvSpPr>
          <p:nvPr/>
        </p:nvSpPr>
        <p:spPr bwMode="auto">
          <a:xfrm>
            <a:off x="5859463" y="4589463"/>
            <a:ext cx="2561920" cy="14431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25000"/>
              </a:lnSpc>
              <a:tabLst>
                <a:tab pos="762000" algn="l"/>
              </a:tabLst>
            </a:pPr>
            <a:r>
              <a:rPr lang="en-US" sz="2400" i="1" dirty="0"/>
              <a:t>FIT</a:t>
            </a:r>
            <a:r>
              <a:rPr lang="en-US" sz="2400" baseline="-25000" dirty="0"/>
              <a:t>2</a:t>
            </a:r>
            <a:r>
              <a:rPr lang="en-US" sz="2400" dirty="0"/>
              <a:t> 	= </a:t>
            </a:r>
            <a:r>
              <a:rPr lang="en-US" sz="2400" i="1" dirty="0"/>
              <a:t>F</a:t>
            </a:r>
            <a:r>
              <a:rPr lang="en-US" sz="2400" baseline="-25000" dirty="0"/>
              <a:t>2</a:t>
            </a:r>
            <a:r>
              <a:rPr lang="en-US" sz="2400" dirty="0"/>
              <a:t> + </a:t>
            </a:r>
            <a:r>
              <a:rPr lang="en-US" sz="2400" i="1" dirty="0"/>
              <a:t>T</a:t>
            </a:r>
            <a:r>
              <a:rPr lang="en-US" sz="2400" baseline="-25000" dirty="0"/>
              <a:t>2</a:t>
            </a:r>
            <a:endParaRPr lang="en-US" sz="2400" dirty="0"/>
          </a:p>
          <a:p>
            <a:pPr>
              <a:lnSpc>
                <a:spcPct val="125000"/>
              </a:lnSpc>
              <a:tabLst>
                <a:tab pos="762000" algn="l"/>
              </a:tabLst>
            </a:pPr>
            <a:r>
              <a:rPr lang="en-US" sz="2400" i="1" dirty="0"/>
              <a:t>FIT</a:t>
            </a:r>
            <a:r>
              <a:rPr lang="en-US" sz="2400" baseline="-25000" dirty="0"/>
              <a:t>2</a:t>
            </a:r>
            <a:r>
              <a:rPr lang="en-US" sz="2400" dirty="0"/>
              <a:t> 	= 12,8 + 1,92</a:t>
            </a:r>
          </a:p>
          <a:p>
            <a:pPr>
              <a:lnSpc>
                <a:spcPct val="125000"/>
              </a:lnSpc>
              <a:tabLst>
                <a:tab pos="762000" algn="l"/>
              </a:tabLst>
            </a:pPr>
            <a:r>
              <a:rPr lang="en-US" sz="2400" i="1" dirty="0"/>
              <a:t>FIT</a:t>
            </a:r>
            <a:r>
              <a:rPr lang="en-US" sz="2400" baseline="-25000" dirty="0"/>
              <a:t>2 </a:t>
            </a:r>
            <a:r>
              <a:rPr lang="en-US" sz="2400" dirty="0"/>
              <a:t>	= 14,72 uds.</a:t>
            </a:r>
          </a:p>
        </p:txBody>
      </p:sp>
      <p:sp>
        <p:nvSpPr>
          <p:cNvPr id="6" name="Rectangle 9"/>
          <p:cNvSpPr>
            <a:spLocks noChangeArrowheads="1"/>
          </p:cNvSpPr>
          <p:nvPr/>
        </p:nvSpPr>
        <p:spPr bwMode="auto">
          <a:xfrm>
            <a:off x="4851400" y="4078289"/>
            <a:ext cx="431073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s-ES" sz="2400" dirty="0"/>
              <a:t>Paso 3: Calcular </a:t>
            </a:r>
            <a:r>
              <a:rPr lang="es-ES" sz="2400" i="1" dirty="0"/>
              <a:t>FIT</a:t>
            </a:r>
            <a:r>
              <a:rPr lang="es-ES" sz="2400" dirty="0"/>
              <a:t> para el mes 2</a:t>
            </a:r>
          </a:p>
        </p:txBody>
      </p:sp>
      <p:grpSp>
        <p:nvGrpSpPr>
          <p:cNvPr id="3" name="Group 2"/>
          <p:cNvGrpSpPr>
            <a:grpSpLocks/>
          </p:cNvGrpSpPr>
          <p:nvPr/>
        </p:nvGrpSpPr>
        <p:grpSpPr bwMode="auto">
          <a:xfrm>
            <a:off x="6051968" y="3408364"/>
            <a:ext cx="1985127" cy="1760537"/>
            <a:chOff x="4527967" y="3409017"/>
            <a:chExt cx="1985126" cy="1759883"/>
          </a:xfrm>
        </p:grpSpPr>
        <p:sp>
          <p:nvSpPr>
            <p:cNvPr id="8" name="Freeform 7"/>
            <p:cNvSpPr/>
            <p:nvPr/>
          </p:nvSpPr>
          <p:spPr>
            <a:xfrm>
              <a:off x="4527967" y="3409017"/>
              <a:ext cx="1112836" cy="1759883"/>
            </a:xfrm>
            <a:custGeom>
              <a:avLst/>
              <a:gdLst>
                <a:gd name="connsiteX0" fmla="*/ 0 w 1841500"/>
                <a:gd name="connsiteY0" fmla="*/ 45164 h 1785064"/>
                <a:gd name="connsiteX1" fmla="*/ 952500 w 1841500"/>
                <a:gd name="connsiteY1" fmla="*/ 222964 h 1785064"/>
                <a:gd name="connsiteX2" fmla="*/ 1841500 w 1841500"/>
                <a:gd name="connsiteY2" fmla="*/ 1785064 h 1785064"/>
                <a:gd name="connsiteX0" fmla="*/ 0 w 1841500"/>
                <a:gd name="connsiteY0" fmla="*/ 12501 h 1752401"/>
                <a:gd name="connsiteX1" fmla="*/ 952500 w 1841500"/>
                <a:gd name="connsiteY1" fmla="*/ 380801 h 1752401"/>
                <a:gd name="connsiteX2" fmla="*/ 1841500 w 1841500"/>
                <a:gd name="connsiteY2" fmla="*/ 1752401 h 1752401"/>
              </a:gdLst>
              <a:ahLst/>
              <a:cxnLst>
                <a:cxn ang="0">
                  <a:pos x="connsiteX0" y="connsiteY0"/>
                </a:cxn>
                <a:cxn ang="0">
                  <a:pos x="connsiteX1" y="connsiteY1"/>
                </a:cxn>
                <a:cxn ang="0">
                  <a:pos x="connsiteX2" y="connsiteY2"/>
                </a:cxn>
              </a:cxnLst>
              <a:rect l="l" t="t" r="r" b="b"/>
              <a:pathLst>
                <a:path w="1841500" h="1752401">
                  <a:moveTo>
                    <a:pt x="0" y="12501"/>
                  </a:moveTo>
                  <a:cubicBezTo>
                    <a:pt x="322791" y="-43591"/>
                    <a:pt x="645583" y="90818"/>
                    <a:pt x="952500" y="380801"/>
                  </a:cubicBezTo>
                  <a:cubicBezTo>
                    <a:pt x="1259417" y="670784"/>
                    <a:pt x="1841500" y="1752401"/>
                    <a:pt x="1841500" y="1752401"/>
                  </a:cubicBezTo>
                </a:path>
              </a:pathLst>
            </a:custGeom>
            <a:ln w="57150" cmpd="sng">
              <a:solidFill>
                <a:srgbClr val="92D05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9" name="Freeform 8"/>
            <p:cNvSpPr/>
            <p:nvPr/>
          </p:nvSpPr>
          <p:spPr>
            <a:xfrm>
              <a:off x="6085303" y="3409017"/>
              <a:ext cx="427790" cy="1759883"/>
            </a:xfrm>
            <a:custGeom>
              <a:avLst/>
              <a:gdLst>
                <a:gd name="connsiteX0" fmla="*/ 0 w 939800"/>
                <a:gd name="connsiteY0" fmla="*/ 7283 h 1721783"/>
                <a:gd name="connsiteX1" fmla="*/ 419100 w 939800"/>
                <a:gd name="connsiteY1" fmla="*/ 261283 h 1721783"/>
                <a:gd name="connsiteX2" fmla="*/ 939800 w 939800"/>
                <a:gd name="connsiteY2" fmla="*/ 1721783 h 1721783"/>
              </a:gdLst>
              <a:ahLst/>
              <a:cxnLst>
                <a:cxn ang="0">
                  <a:pos x="connsiteX0" y="connsiteY0"/>
                </a:cxn>
                <a:cxn ang="0">
                  <a:pos x="connsiteX1" y="connsiteY1"/>
                </a:cxn>
                <a:cxn ang="0">
                  <a:pos x="connsiteX2" y="connsiteY2"/>
                </a:cxn>
              </a:cxnLst>
              <a:rect l="l" t="t" r="r" b="b"/>
              <a:pathLst>
                <a:path w="939800" h="1721783">
                  <a:moveTo>
                    <a:pt x="0" y="7283"/>
                  </a:moveTo>
                  <a:cubicBezTo>
                    <a:pt x="131233" y="-8592"/>
                    <a:pt x="262467" y="-24467"/>
                    <a:pt x="419100" y="261283"/>
                  </a:cubicBezTo>
                  <a:cubicBezTo>
                    <a:pt x="575733" y="547033"/>
                    <a:pt x="939800" y="1721783"/>
                    <a:pt x="939800" y="1721783"/>
                  </a:cubicBezTo>
                </a:path>
              </a:pathLst>
            </a:custGeom>
            <a:ln w="57150" cmpd="sng">
              <a:solidFill>
                <a:srgbClr val="92D05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grpSp>
      <p:sp>
        <p:nvSpPr>
          <p:cNvPr id="10" name="Freeform 9"/>
          <p:cNvSpPr/>
          <p:nvPr/>
        </p:nvSpPr>
        <p:spPr>
          <a:xfrm>
            <a:off x="8242300" y="3574142"/>
            <a:ext cx="958850" cy="2256634"/>
          </a:xfrm>
          <a:custGeom>
            <a:avLst/>
            <a:gdLst>
              <a:gd name="connsiteX0" fmla="*/ 12700 w 368318"/>
              <a:gd name="connsiteY0" fmla="*/ 1638300 h 1638300"/>
              <a:gd name="connsiteX1" fmla="*/ 368300 w 368318"/>
              <a:gd name="connsiteY1" fmla="*/ 825500 h 1638300"/>
              <a:gd name="connsiteX2" fmla="*/ 0 w 368318"/>
              <a:gd name="connsiteY2" fmla="*/ 0 h 1638300"/>
              <a:gd name="connsiteX0" fmla="*/ 0 w 1284015"/>
              <a:gd name="connsiteY0" fmla="*/ 1435100 h 1435100"/>
              <a:gd name="connsiteX1" fmla="*/ 1257300 w 1284015"/>
              <a:gd name="connsiteY1" fmla="*/ 825500 h 1435100"/>
              <a:gd name="connsiteX2" fmla="*/ 889000 w 1284015"/>
              <a:gd name="connsiteY2" fmla="*/ 0 h 1435100"/>
              <a:gd name="connsiteX0" fmla="*/ 0 w 1026617"/>
              <a:gd name="connsiteY0" fmla="*/ 1435100 h 1435100"/>
              <a:gd name="connsiteX1" fmla="*/ 977900 w 1026617"/>
              <a:gd name="connsiteY1" fmla="*/ 1028700 h 1435100"/>
              <a:gd name="connsiteX2" fmla="*/ 889000 w 1026617"/>
              <a:gd name="connsiteY2" fmla="*/ 0 h 1435100"/>
              <a:gd name="connsiteX0" fmla="*/ 0 w 1219200"/>
              <a:gd name="connsiteY0" fmla="*/ 1879600 h 1879600"/>
              <a:gd name="connsiteX1" fmla="*/ 977900 w 1219200"/>
              <a:gd name="connsiteY1" fmla="*/ 1473200 h 1879600"/>
              <a:gd name="connsiteX2" fmla="*/ 1219200 w 1219200"/>
              <a:gd name="connsiteY2" fmla="*/ 0 h 1879600"/>
              <a:gd name="connsiteX0" fmla="*/ 0 w 1219200"/>
              <a:gd name="connsiteY0" fmla="*/ 1879600 h 1879600"/>
              <a:gd name="connsiteX1" fmla="*/ 977900 w 1219200"/>
              <a:gd name="connsiteY1" fmla="*/ 1473200 h 1879600"/>
              <a:gd name="connsiteX2" fmla="*/ 1219200 w 1219200"/>
              <a:gd name="connsiteY2" fmla="*/ 0 h 1879600"/>
            </a:gdLst>
            <a:ahLst/>
            <a:cxnLst>
              <a:cxn ang="0">
                <a:pos x="connsiteX0" y="connsiteY0"/>
              </a:cxn>
              <a:cxn ang="0">
                <a:pos x="connsiteX1" y="connsiteY1"/>
              </a:cxn>
              <a:cxn ang="0">
                <a:pos x="connsiteX2" y="connsiteY2"/>
              </a:cxn>
            </a:cxnLst>
            <a:rect l="l" t="t" r="r" b="b"/>
            <a:pathLst>
              <a:path w="1219200" h="1879600">
                <a:moveTo>
                  <a:pt x="0" y="1879600"/>
                </a:moveTo>
                <a:cubicBezTo>
                  <a:pt x="432858" y="1749425"/>
                  <a:pt x="774700" y="1786467"/>
                  <a:pt x="977900" y="1473200"/>
                </a:cubicBezTo>
                <a:cubicBezTo>
                  <a:pt x="1181100" y="1159933"/>
                  <a:pt x="1219200" y="0"/>
                  <a:pt x="1219200" y="0"/>
                </a:cubicBezTo>
              </a:path>
            </a:pathLst>
          </a:custGeom>
          <a:ln w="57150" cmpd="sng">
            <a:solidFill>
              <a:srgbClr val="FF0000"/>
            </a:solidFill>
            <a:tailEnd type="triangle" w="med" len="sm"/>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4" name="TextBox 3"/>
          <p:cNvSpPr txBox="1">
            <a:spLocks noChangeArrowheads="1"/>
          </p:cNvSpPr>
          <p:nvPr/>
        </p:nvSpPr>
        <p:spPr bwMode="auto">
          <a:xfrm>
            <a:off x="8863013" y="3259139"/>
            <a:ext cx="63190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14,72</a:t>
            </a:r>
          </a:p>
        </p:txBody>
      </p:sp>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5" name="Forma libre: forma 14">
            <a:extLst>
              <a:ext uri="{FF2B5EF4-FFF2-40B4-BE49-F238E27FC236}">
                <a16:creationId xmlns:a16="http://schemas.microsoft.com/office/drawing/2014/main" id="{95E2B60F-C337-4AA1-B291-8DC3362A4DC4}"/>
              </a:ext>
            </a:extLst>
          </p:cNvPr>
          <p:cNvSpPr/>
          <p:nvPr/>
        </p:nvSpPr>
        <p:spPr>
          <a:xfrm>
            <a:off x="117780" y="6405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16" name="Imagen 15">
            <a:extLst>
              <a:ext uri="{FF2B5EF4-FFF2-40B4-BE49-F238E27FC236}">
                <a16:creationId xmlns:a16="http://schemas.microsoft.com/office/drawing/2014/main" id="{4A635F17-8E99-4A1A-849E-2A14C118F86C}"/>
              </a:ext>
            </a:extLst>
          </p:cNvPr>
          <p:cNvPicPr>
            <a:picLocks noChangeAspect="1"/>
          </p:cNvPicPr>
          <p:nvPr/>
        </p:nvPicPr>
        <p:blipFill>
          <a:blip r:embed="rId3"/>
          <a:stretch>
            <a:fillRect/>
          </a:stretch>
        </p:blipFill>
        <p:spPr>
          <a:xfrm>
            <a:off x="2674810" y="624107"/>
            <a:ext cx="2438611" cy="1286367"/>
          </a:xfrm>
          <a:prstGeom prst="rect">
            <a:avLst/>
          </a:prstGeom>
        </p:spPr>
      </p:pic>
      <p:sp>
        <p:nvSpPr>
          <p:cNvPr id="17" name="Rectángulo 16">
            <a:extLst>
              <a:ext uri="{FF2B5EF4-FFF2-40B4-BE49-F238E27FC236}">
                <a16:creationId xmlns:a16="http://schemas.microsoft.com/office/drawing/2014/main" id="{6BC0BF76-89CF-4AFF-8E7F-6FEB51BDF0B3}"/>
              </a:ext>
            </a:extLst>
          </p:cNvPr>
          <p:cNvSpPr/>
          <p:nvPr/>
        </p:nvSpPr>
        <p:spPr>
          <a:xfrm>
            <a:off x="5113421" y="10272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18" name="CuadroTexto 17">
            <a:extLst>
              <a:ext uri="{FF2B5EF4-FFF2-40B4-BE49-F238E27FC236}">
                <a16:creationId xmlns:a16="http://schemas.microsoft.com/office/drawing/2014/main" id="{7839E13F-19D3-4160-AB56-956E27134CE5}"/>
              </a:ext>
            </a:extLst>
          </p:cNvPr>
          <p:cNvSpPr txBox="1"/>
          <p:nvPr/>
        </p:nvSpPr>
        <p:spPr>
          <a:xfrm>
            <a:off x="2160347" y="233882"/>
            <a:ext cx="7871322" cy="461665"/>
          </a:xfrm>
          <a:prstGeom prst="rect">
            <a:avLst/>
          </a:prstGeom>
          <a:noFill/>
        </p:spPr>
        <p:txBody>
          <a:bodyPr wrap="none" rtlCol="0">
            <a:spAutoFit/>
          </a:bodyPr>
          <a:lstStyle/>
          <a:p>
            <a:pPr algn="ctr"/>
            <a:r>
              <a:rPr lang="es-ES" sz="2400" b="1" dirty="0"/>
              <a:t>MÉTODOS PARA DESARROLLAR LA PREVISIÓN DE DEMANDA</a:t>
            </a:r>
          </a:p>
        </p:txBody>
      </p:sp>
      <p:pic>
        <p:nvPicPr>
          <p:cNvPr id="19" name="Imagen 18">
            <a:extLst>
              <a:ext uri="{FF2B5EF4-FFF2-40B4-BE49-F238E27FC236}">
                <a16:creationId xmlns:a16="http://schemas.microsoft.com/office/drawing/2014/main" id="{F34C7300-C5C9-4D89-A659-6458CFBBD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067484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nodeType="afterGroup">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nodeType="afterGroup">
                            <p:stCondLst>
                              <p:cond delay="4000"/>
                            </p:stCondLst>
                            <p:childTnLst>
                              <p:par>
                                <p:cTn id="13" presetID="22" presetClass="entr" presetSubtype="1"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1000"/>
                                        <p:tgtEl>
                                          <p:spTgt spid="3"/>
                                        </p:tgtEl>
                                      </p:cBhvr>
                                    </p:animEffect>
                                  </p:childTnLst>
                                </p:cTn>
                              </p:par>
                            </p:childTnLst>
                          </p:cTn>
                        </p:par>
                        <p:par>
                          <p:cTn id="16" fill="hold" nodeType="afterGroup">
                            <p:stCondLst>
                              <p:cond delay="6000"/>
                            </p:stCondLst>
                            <p:childTnLst>
                              <p:par>
                                <p:cTn id="17" presetID="18" presetClass="entr" presetSubtype="3"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strips(upRight)">
                                      <p:cBhvr>
                                        <p:cTn id="19" dur="1000"/>
                                        <p:tgtEl>
                                          <p:spTgt spid="10"/>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par>
                          <p:cTn id="23" fill="hold">
                            <p:stCondLst>
                              <p:cond delay="8000"/>
                            </p:stCondLst>
                            <p:childTnLst>
                              <p:par>
                                <p:cTn id="24" presetID="22" presetClass="exit" presetSubtype="1" fill="hold" nodeType="afterEffect">
                                  <p:stCondLst>
                                    <p:cond delay="3000"/>
                                  </p:stCondLst>
                                  <p:childTnLst>
                                    <p:animEffect transition="out" filter="wipe(up)">
                                      <p:cBhvr>
                                        <p:cTn id="25" dur="1000"/>
                                        <p:tgtEl>
                                          <p:spTgt spid="3"/>
                                        </p:tgtEl>
                                      </p:cBhvr>
                                    </p:animEffect>
                                    <p:set>
                                      <p:cBhvr>
                                        <p:cTn id="26" dur="1" fill="hold">
                                          <p:stCondLst>
                                            <p:cond delay="999"/>
                                          </p:stCondLst>
                                        </p:cTn>
                                        <p:tgtEl>
                                          <p:spTgt spid="3"/>
                                        </p:tgtEl>
                                        <p:attrNameLst>
                                          <p:attrName>style.visibility</p:attrName>
                                        </p:attrNameLst>
                                      </p:cBhvr>
                                      <p:to>
                                        <p:strVal val="hidden"/>
                                      </p:to>
                                    </p:set>
                                  </p:childTnLst>
                                </p:cTn>
                              </p:par>
                              <p:par>
                                <p:cTn id="27" presetID="22" presetClass="exit" presetSubtype="4" fill="hold" grpId="0" nodeType="withEffect">
                                  <p:stCondLst>
                                    <p:cond delay="3000"/>
                                  </p:stCondLst>
                                  <p:childTnLst>
                                    <p:animEffect transition="out" filter="wipe(down)">
                                      <p:cBhvr>
                                        <p:cTn id="28" dur="1000"/>
                                        <p:tgtEl>
                                          <p:spTgt spid="10"/>
                                        </p:tgtEl>
                                      </p:cBhvr>
                                    </p:animEffect>
                                    <p:set>
                                      <p:cBhvr>
                                        <p:cTn id="29"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0"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FF1E381-4009-47D0-8913-843F69031AAF}"/>
              </a:ext>
            </a:extLst>
          </p:cNvPr>
          <p:cNvSpPr/>
          <p:nvPr/>
        </p:nvSpPr>
        <p:spPr>
          <a:xfrm>
            <a:off x="919335" y="2277272"/>
            <a:ext cx="1189608" cy="692458"/>
          </a:xfrm>
          <a:prstGeom prst="rect">
            <a:avLst/>
          </a:prstGeom>
          <a:solidFill>
            <a:srgbClr val="7030A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Misión y objetivos de la empresa</a:t>
            </a:r>
          </a:p>
        </p:txBody>
      </p:sp>
      <p:sp>
        <p:nvSpPr>
          <p:cNvPr id="28" name="Rectángulo 27">
            <a:extLst>
              <a:ext uri="{FF2B5EF4-FFF2-40B4-BE49-F238E27FC236}">
                <a16:creationId xmlns:a16="http://schemas.microsoft.com/office/drawing/2014/main" id="{33E64908-19F3-4C58-B12C-0B19B05D051C}"/>
              </a:ext>
            </a:extLst>
          </p:cNvPr>
          <p:cNvSpPr/>
          <p:nvPr/>
        </p:nvSpPr>
        <p:spPr>
          <a:xfrm>
            <a:off x="3334211" y="1023455"/>
            <a:ext cx="1189608" cy="692458"/>
          </a:xfrm>
          <a:prstGeom prst="rect">
            <a:avLst/>
          </a:prstGeom>
          <a:solidFill>
            <a:srgbClr val="7030A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Análisis externo</a:t>
            </a:r>
          </a:p>
        </p:txBody>
      </p:sp>
      <p:sp>
        <p:nvSpPr>
          <p:cNvPr id="30" name="Rectángulo 29">
            <a:extLst>
              <a:ext uri="{FF2B5EF4-FFF2-40B4-BE49-F238E27FC236}">
                <a16:creationId xmlns:a16="http://schemas.microsoft.com/office/drawing/2014/main" id="{8E543C46-B02B-4B84-8C17-F853186100CE}"/>
              </a:ext>
            </a:extLst>
          </p:cNvPr>
          <p:cNvSpPr/>
          <p:nvPr/>
        </p:nvSpPr>
        <p:spPr>
          <a:xfrm>
            <a:off x="3334211" y="3621656"/>
            <a:ext cx="1189608" cy="692458"/>
          </a:xfrm>
          <a:prstGeom prst="rect">
            <a:avLst/>
          </a:prstGeom>
          <a:solidFill>
            <a:srgbClr val="7030A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Análisis interno</a:t>
            </a:r>
          </a:p>
        </p:txBody>
      </p:sp>
      <p:sp>
        <p:nvSpPr>
          <p:cNvPr id="31" name="Rectángulo 30">
            <a:extLst>
              <a:ext uri="{FF2B5EF4-FFF2-40B4-BE49-F238E27FC236}">
                <a16:creationId xmlns:a16="http://schemas.microsoft.com/office/drawing/2014/main" id="{889AC08D-8E56-401E-BE8F-B6A8D41C151A}"/>
              </a:ext>
            </a:extLst>
          </p:cNvPr>
          <p:cNvSpPr/>
          <p:nvPr/>
        </p:nvSpPr>
        <p:spPr>
          <a:xfrm>
            <a:off x="5118774" y="2277272"/>
            <a:ext cx="1189608" cy="692458"/>
          </a:xfrm>
          <a:prstGeom prst="rect">
            <a:avLst/>
          </a:prstGeom>
          <a:solidFill>
            <a:srgbClr val="FFFF0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Diseño de opciones estratégicas</a:t>
            </a:r>
          </a:p>
        </p:txBody>
      </p:sp>
      <p:sp>
        <p:nvSpPr>
          <p:cNvPr id="33" name="Rectángulo 32">
            <a:extLst>
              <a:ext uri="{FF2B5EF4-FFF2-40B4-BE49-F238E27FC236}">
                <a16:creationId xmlns:a16="http://schemas.microsoft.com/office/drawing/2014/main" id="{5DE703CE-F00E-42C1-8ADC-101FCC6C3B72}"/>
              </a:ext>
            </a:extLst>
          </p:cNvPr>
          <p:cNvSpPr/>
          <p:nvPr/>
        </p:nvSpPr>
        <p:spPr>
          <a:xfrm>
            <a:off x="6808139" y="2277272"/>
            <a:ext cx="1189608" cy="692458"/>
          </a:xfrm>
          <a:prstGeom prst="rect">
            <a:avLst/>
          </a:prstGeom>
          <a:solidFill>
            <a:srgbClr val="C0000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Evaluación y selección de estrategias</a:t>
            </a:r>
          </a:p>
        </p:txBody>
      </p:sp>
      <p:sp>
        <p:nvSpPr>
          <p:cNvPr id="34" name="Rectángulo 33">
            <a:extLst>
              <a:ext uri="{FF2B5EF4-FFF2-40B4-BE49-F238E27FC236}">
                <a16:creationId xmlns:a16="http://schemas.microsoft.com/office/drawing/2014/main" id="{E9B13AEC-8BAE-4087-9472-674949D28547}"/>
              </a:ext>
            </a:extLst>
          </p:cNvPr>
          <p:cNvSpPr/>
          <p:nvPr/>
        </p:nvSpPr>
        <p:spPr>
          <a:xfrm>
            <a:off x="8497504" y="2277272"/>
            <a:ext cx="1189608" cy="692458"/>
          </a:xfrm>
          <a:prstGeom prst="rect">
            <a:avLst/>
          </a:prstGeom>
          <a:solidFill>
            <a:srgbClr val="C0000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Puesta en práctica</a:t>
            </a:r>
          </a:p>
        </p:txBody>
      </p:sp>
      <p:sp>
        <p:nvSpPr>
          <p:cNvPr id="36" name="Rectángulo 35">
            <a:extLst>
              <a:ext uri="{FF2B5EF4-FFF2-40B4-BE49-F238E27FC236}">
                <a16:creationId xmlns:a16="http://schemas.microsoft.com/office/drawing/2014/main" id="{542A1C1A-8D3E-4404-9D96-A87CBBD3A258}"/>
              </a:ext>
            </a:extLst>
          </p:cNvPr>
          <p:cNvSpPr/>
          <p:nvPr/>
        </p:nvSpPr>
        <p:spPr>
          <a:xfrm>
            <a:off x="10186869" y="2277272"/>
            <a:ext cx="1189608" cy="692458"/>
          </a:xfrm>
          <a:prstGeom prst="rect">
            <a:avLst/>
          </a:prstGeom>
          <a:solidFill>
            <a:srgbClr val="C00000"/>
          </a:solidFill>
          <a:ln>
            <a:solidFill>
              <a:schemeClr val="tx1"/>
            </a:solidFill>
          </a:ln>
          <a:effectLst>
            <a:outerShdw blurRad="76200" dir="18900000" sy="23000" kx="-1200000" algn="bl" rotWithShape="0">
              <a:prstClr val="black">
                <a:alpha val="20000"/>
              </a:prstClr>
            </a:outerShdw>
          </a:effectLst>
          <a:scene3d>
            <a:camera prst="orthographicFront">
              <a:rot lat="0" lon="0" rev="0"/>
            </a:camera>
            <a:lightRig rig="chilly" dir="t">
              <a:rot lat="0" lon="0" rev="18480000"/>
            </a:lightRig>
          </a:scene3d>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400" b="1" dirty="0">
                <a:solidFill>
                  <a:schemeClr val="tx1"/>
                </a:solidFill>
              </a:rPr>
              <a:t>Control estratégico</a:t>
            </a:r>
          </a:p>
        </p:txBody>
      </p:sp>
      <p:cxnSp>
        <p:nvCxnSpPr>
          <p:cNvPr id="10" name="Conector: angular 9">
            <a:extLst>
              <a:ext uri="{FF2B5EF4-FFF2-40B4-BE49-F238E27FC236}">
                <a16:creationId xmlns:a16="http://schemas.microsoft.com/office/drawing/2014/main" id="{DEA1FB44-F370-4BF6-A93D-EE5D71C7C9CA}"/>
              </a:ext>
            </a:extLst>
          </p:cNvPr>
          <p:cNvCxnSpPr>
            <a:stCxn id="6" idx="3"/>
            <a:endCxn id="28" idx="1"/>
          </p:cNvCxnSpPr>
          <p:nvPr/>
        </p:nvCxnSpPr>
        <p:spPr>
          <a:xfrm flipV="1">
            <a:off x="2108943" y="1369684"/>
            <a:ext cx="1225268" cy="1253817"/>
          </a:xfrm>
          <a:prstGeom prst="bentConnector3">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id="{E337AD72-9DEB-4889-8464-75EE536D014A}"/>
              </a:ext>
            </a:extLst>
          </p:cNvPr>
          <p:cNvCxnSpPr>
            <a:stCxn id="6" idx="3"/>
            <a:endCxn id="30" idx="1"/>
          </p:cNvCxnSpPr>
          <p:nvPr/>
        </p:nvCxnSpPr>
        <p:spPr>
          <a:xfrm>
            <a:off x="2108943" y="2623501"/>
            <a:ext cx="1225268" cy="1344384"/>
          </a:xfrm>
          <a:prstGeom prst="bentConnector3">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0305624A-8B82-4FB5-ADA8-DAAA8D2902DA}"/>
              </a:ext>
            </a:extLst>
          </p:cNvPr>
          <p:cNvCxnSpPr>
            <a:stCxn id="28" idx="3"/>
            <a:endCxn id="31" idx="1"/>
          </p:cNvCxnSpPr>
          <p:nvPr/>
        </p:nvCxnSpPr>
        <p:spPr>
          <a:xfrm>
            <a:off x="4523819" y="1369684"/>
            <a:ext cx="594955" cy="1253817"/>
          </a:xfrm>
          <a:prstGeom prst="bentConnector3">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2C352F9B-D9AE-45F8-A7F2-546180A4A600}"/>
              </a:ext>
            </a:extLst>
          </p:cNvPr>
          <p:cNvCxnSpPr>
            <a:stCxn id="30" idx="3"/>
            <a:endCxn id="31" idx="1"/>
          </p:cNvCxnSpPr>
          <p:nvPr/>
        </p:nvCxnSpPr>
        <p:spPr>
          <a:xfrm flipV="1">
            <a:off x="4523819" y="2623501"/>
            <a:ext cx="594955" cy="1344384"/>
          </a:xfrm>
          <a:prstGeom prst="bentConnector3">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43BB155-BC88-43A9-BCA9-E21B9E6A6235}"/>
              </a:ext>
            </a:extLst>
          </p:cNvPr>
          <p:cNvCxnSpPr>
            <a:stCxn id="31" idx="3"/>
            <a:endCxn id="33" idx="1"/>
          </p:cNvCxnSpPr>
          <p:nvPr/>
        </p:nvCxnSpPr>
        <p:spPr>
          <a:xfrm>
            <a:off x="6308382" y="2623501"/>
            <a:ext cx="49975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37C82588-7852-4B76-B012-A33AA06C498A}"/>
              </a:ext>
            </a:extLst>
          </p:cNvPr>
          <p:cNvCxnSpPr>
            <a:stCxn id="33" idx="3"/>
            <a:endCxn id="34" idx="1"/>
          </p:cNvCxnSpPr>
          <p:nvPr/>
        </p:nvCxnSpPr>
        <p:spPr>
          <a:xfrm>
            <a:off x="7997747" y="2623501"/>
            <a:ext cx="49975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E3B38ACC-CD85-4412-9B92-84E7BA346AC5}"/>
              </a:ext>
            </a:extLst>
          </p:cNvPr>
          <p:cNvCxnSpPr>
            <a:cxnSpLocks/>
            <a:stCxn id="34" idx="3"/>
            <a:endCxn id="36" idx="1"/>
          </p:cNvCxnSpPr>
          <p:nvPr/>
        </p:nvCxnSpPr>
        <p:spPr>
          <a:xfrm>
            <a:off x="9687112" y="2623501"/>
            <a:ext cx="499757"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Conector: angular 52">
            <a:extLst>
              <a:ext uri="{FF2B5EF4-FFF2-40B4-BE49-F238E27FC236}">
                <a16:creationId xmlns:a16="http://schemas.microsoft.com/office/drawing/2014/main" id="{145B7FED-61F2-4D7F-A9B1-2C2EAF4496FC}"/>
              </a:ext>
            </a:extLst>
          </p:cNvPr>
          <p:cNvCxnSpPr>
            <a:stCxn id="28" idx="2"/>
            <a:endCxn id="6" idx="3"/>
          </p:cNvCxnSpPr>
          <p:nvPr/>
        </p:nvCxnSpPr>
        <p:spPr>
          <a:xfrm rot="5400000">
            <a:off x="2565185" y="1259671"/>
            <a:ext cx="907588" cy="1820072"/>
          </a:xfrm>
          <a:prstGeom prst="bentConnector2">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Conector: angular 56">
            <a:extLst>
              <a:ext uri="{FF2B5EF4-FFF2-40B4-BE49-F238E27FC236}">
                <a16:creationId xmlns:a16="http://schemas.microsoft.com/office/drawing/2014/main" id="{E3CDA40F-BAD1-4BFF-BF01-33943CFE5E7F}"/>
              </a:ext>
            </a:extLst>
          </p:cNvPr>
          <p:cNvCxnSpPr>
            <a:cxnSpLocks/>
            <a:stCxn id="30" idx="0"/>
            <a:endCxn id="6" idx="3"/>
          </p:cNvCxnSpPr>
          <p:nvPr/>
        </p:nvCxnSpPr>
        <p:spPr>
          <a:xfrm rot="16200000" flipV="1">
            <a:off x="2519902" y="2212543"/>
            <a:ext cx="998155" cy="1820072"/>
          </a:xfrm>
          <a:prstGeom prst="bentConnector2">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Conector: angular 58">
            <a:extLst>
              <a:ext uri="{FF2B5EF4-FFF2-40B4-BE49-F238E27FC236}">
                <a16:creationId xmlns:a16="http://schemas.microsoft.com/office/drawing/2014/main" id="{3B829A64-5F23-42ED-9CD1-1B5490D427DF}"/>
              </a:ext>
            </a:extLst>
          </p:cNvPr>
          <p:cNvCxnSpPr>
            <a:cxnSpLocks/>
            <a:stCxn id="36" idx="2"/>
          </p:cNvCxnSpPr>
          <p:nvPr/>
        </p:nvCxnSpPr>
        <p:spPr>
          <a:xfrm rot="5400000">
            <a:off x="7467869" y="1215440"/>
            <a:ext cx="1559514" cy="5068095"/>
          </a:xfrm>
          <a:prstGeom prst="bentConnector2">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FE87381D-6AFA-4036-8726-B624A1C231AF}"/>
              </a:ext>
            </a:extLst>
          </p:cNvPr>
          <p:cNvCxnSpPr>
            <a:stCxn id="34" idx="2"/>
          </p:cNvCxnSpPr>
          <p:nvPr/>
        </p:nvCxnSpPr>
        <p:spPr>
          <a:xfrm>
            <a:off x="9092308" y="2969730"/>
            <a:ext cx="0" cy="1559514"/>
          </a:xfrm>
          <a:prstGeom prst="line">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A0ECBF0D-3D58-4F36-9DFA-5BD9FE0AE8E7}"/>
              </a:ext>
            </a:extLst>
          </p:cNvPr>
          <p:cNvCxnSpPr>
            <a:stCxn id="33" idx="2"/>
          </p:cNvCxnSpPr>
          <p:nvPr/>
        </p:nvCxnSpPr>
        <p:spPr>
          <a:xfrm>
            <a:off x="7402943" y="2969730"/>
            <a:ext cx="0" cy="1564107"/>
          </a:xfrm>
          <a:prstGeom prst="line">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4" name="Grupo 103">
            <a:extLst>
              <a:ext uri="{FF2B5EF4-FFF2-40B4-BE49-F238E27FC236}">
                <a16:creationId xmlns:a16="http://schemas.microsoft.com/office/drawing/2014/main" id="{C4EC9EE4-1574-4A5A-9349-F602D1B5C34B}"/>
              </a:ext>
            </a:extLst>
          </p:cNvPr>
          <p:cNvGrpSpPr/>
          <p:nvPr/>
        </p:nvGrpSpPr>
        <p:grpSpPr>
          <a:xfrm>
            <a:off x="836013" y="5559701"/>
            <a:ext cx="3804494" cy="374263"/>
            <a:chOff x="808020" y="5755652"/>
            <a:chExt cx="3804494" cy="374263"/>
          </a:xfrm>
          <a:effectLst>
            <a:outerShdw blurRad="50800" dist="38100" dir="2700000" algn="tl" rotWithShape="0">
              <a:prstClr val="black">
                <a:alpha val="40000"/>
              </a:prstClr>
            </a:outerShdw>
          </a:effectLst>
        </p:grpSpPr>
        <p:cxnSp>
          <p:nvCxnSpPr>
            <p:cNvPr id="71" name="Conector recto 70">
              <a:extLst>
                <a:ext uri="{FF2B5EF4-FFF2-40B4-BE49-F238E27FC236}">
                  <a16:creationId xmlns:a16="http://schemas.microsoft.com/office/drawing/2014/main" id="{E200A95D-9842-497E-B609-DEBADC2AE345}"/>
                </a:ext>
              </a:extLst>
            </p:cNvPr>
            <p:cNvCxnSpPr/>
            <p:nvPr/>
          </p:nvCxnSpPr>
          <p:spPr>
            <a:xfrm>
              <a:off x="830994" y="5756204"/>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1153033D-A6B7-485E-AAC4-3D0983E18804}"/>
                </a:ext>
              </a:extLst>
            </p:cNvPr>
            <p:cNvCxnSpPr/>
            <p:nvPr/>
          </p:nvCxnSpPr>
          <p:spPr>
            <a:xfrm>
              <a:off x="4603594" y="5755652"/>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145F5E42-0532-4E97-A19C-081EB9D5E700}"/>
                </a:ext>
              </a:extLst>
            </p:cNvPr>
            <p:cNvCxnSpPr>
              <a:cxnSpLocks/>
            </p:cNvCxnSpPr>
            <p:nvPr/>
          </p:nvCxnSpPr>
          <p:spPr>
            <a:xfrm flipH="1">
              <a:off x="808020" y="6103120"/>
              <a:ext cx="380449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upo 105">
            <a:extLst>
              <a:ext uri="{FF2B5EF4-FFF2-40B4-BE49-F238E27FC236}">
                <a16:creationId xmlns:a16="http://schemas.microsoft.com/office/drawing/2014/main" id="{2280FEC6-1572-4647-9C4C-C443429AC133}"/>
              </a:ext>
            </a:extLst>
          </p:cNvPr>
          <p:cNvGrpSpPr/>
          <p:nvPr/>
        </p:nvGrpSpPr>
        <p:grpSpPr>
          <a:xfrm>
            <a:off x="6802683" y="5533458"/>
            <a:ext cx="4747618" cy="399954"/>
            <a:chOff x="6858669" y="5729409"/>
            <a:chExt cx="4747618" cy="399954"/>
          </a:xfrm>
          <a:effectLst>
            <a:outerShdw blurRad="50800" dist="38100" dir="2700000" algn="tl" rotWithShape="0">
              <a:prstClr val="black">
                <a:alpha val="40000"/>
              </a:prstClr>
            </a:outerShdw>
          </a:effectLst>
        </p:grpSpPr>
        <p:cxnSp>
          <p:nvCxnSpPr>
            <p:cNvPr id="79" name="Conector recto 78">
              <a:extLst>
                <a:ext uri="{FF2B5EF4-FFF2-40B4-BE49-F238E27FC236}">
                  <a16:creationId xmlns:a16="http://schemas.microsoft.com/office/drawing/2014/main" id="{F8F69C7A-DB23-4299-9A46-9C290007EF3F}"/>
                </a:ext>
              </a:extLst>
            </p:cNvPr>
            <p:cNvCxnSpPr/>
            <p:nvPr/>
          </p:nvCxnSpPr>
          <p:spPr>
            <a:xfrm>
              <a:off x="6888757" y="5729409"/>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ector recto 79">
              <a:extLst>
                <a:ext uri="{FF2B5EF4-FFF2-40B4-BE49-F238E27FC236}">
                  <a16:creationId xmlns:a16="http://schemas.microsoft.com/office/drawing/2014/main" id="{955D6A38-5FF0-4ED8-8F7C-F0F800A8042E}"/>
                </a:ext>
              </a:extLst>
            </p:cNvPr>
            <p:cNvCxnSpPr/>
            <p:nvPr/>
          </p:nvCxnSpPr>
          <p:spPr>
            <a:xfrm>
              <a:off x="11581289" y="5755652"/>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9BD0069D-8CA1-4568-B08B-475AD2C5810A}"/>
                </a:ext>
              </a:extLst>
            </p:cNvPr>
            <p:cNvCxnSpPr>
              <a:cxnSpLocks/>
            </p:cNvCxnSpPr>
            <p:nvPr/>
          </p:nvCxnSpPr>
          <p:spPr>
            <a:xfrm flipH="1">
              <a:off x="6858669" y="6103120"/>
              <a:ext cx="4747618" cy="2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upo 104">
            <a:extLst>
              <a:ext uri="{FF2B5EF4-FFF2-40B4-BE49-F238E27FC236}">
                <a16:creationId xmlns:a16="http://schemas.microsoft.com/office/drawing/2014/main" id="{330CC469-F793-4494-B196-3EC180E5E66A}"/>
              </a:ext>
            </a:extLst>
          </p:cNvPr>
          <p:cNvGrpSpPr/>
          <p:nvPr/>
        </p:nvGrpSpPr>
        <p:grpSpPr>
          <a:xfrm>
            <a:off x="4982010" y="5559952"/>
            <a:ext cx="1500322" cy="374012"/>
            <a:chOff x="4963348" y="5755903"/>
            <a:chExt cx="1500322" cy="374012"/>
          </a:xfrm>
          <a:effectLst>
            <a:outerShdw blurRad="50800" dist="38100" dir="2700000" algn="tl" rotWithShape="0">
              <a:prstClr val="black">
                <a:alpha val="40000"/>
              </a:prstClr>
            </a:outerShdw>
          </a:effectLst>
        </p:grpSpPr>
        <p:cxnSp>
          <p:nvCxnSpPr>
            <p:cNvPr id="87" name="Conector recto 86">
              <a:extLst>
                <a:ext uri="{FF2B5EF4-FFF2-40B4-BE49-F238E27FC236}">
                  <a16:creationId xmlns:a16="http://schemas.microsoft.com/office/drawing/2014/main" id="{2F6A122D-D356-417D-8567-6EFCC79970DA}"/>
                </a:ext>
              </a:extLst>
            </p:cNvPr>
            <p:cNvCxnSpPr/>
            <p:nvPr/>
          </p:nvCxnSpPr>
          <p:spPr>
            <a:xfrm>
              <a:off x="4987237" y="5756204"/>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75FB14B2-A47D-4649-B7E9-FEC7262535CB}"/>
                </a:ext>
              </a:extLst>
            </p:cNvPr>
            <p:cNvCxnSpPr/>
            <p:nvPr/>
          </p:nvCxnSpPr>
          <p:spPr>
            <a:xfrm>
              <a:off x="6440283" y="5755903"/>
              <a:ext cx="0" cy="37371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FB61CFC8-D6A6-4AB0-B3F0-D42137B9253A}"/>
                </a:ext>
              </a:extLst>
            </p:cNvPr>
            <p:cNvCxnSpPr>
              <a:cxnSpLocks/>
            </p:cNvCxnSpPr>
            <p:nvPr/>
          </p:nvCxnSpPr>
          <p:spPr>
            <a:xfrm flipH="1">
              <a:off x="4963348" y="6103120"/>
              <a:ext cx="150032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CuadroTexto 92">
            <a:extLst>
              <a:ext uri="{FF2B5EF4-FFF2-40B4-BE49-F238E27FC236}">
                <a16:creationId xmlns:a16="http://schemas.microsoft.com/office/drawing/2014/main" id="{B6C34B6C-EADA-42FA-B36B-024F3EC6E78F}"/>
              </a:ext>
            </a:extLst>
          </p:cNvPr>
          <p:cNvSpPr txBox="1"/>
          <p:nvPr/>
        </p:nvSpPr>
        <p:spPr>
          <a:xfrm>
            <a:off x="4860404" y="5933964"/>
            <a:ext cx="1764553" cy="646331"/>
          </a:xfrm>
          <a:prstGeom prst="rect">
            <a:avLst/>
          </a:prstGeom>
          <a:noFill/>
          <a:effectLst/>
        </p:spPr>
        <p:txBody>
          <a:bodyPr wrap="square" rtlCol="0">
            <a:spAutoFit/>
          </a:bodyPr>
          <a:lstStyle/>
          <a:p>
            <a:pPr algn="ctr"/>
            <a:r>
              <a:rPr lang="es-ES" b="1" dirty="0"/>
              <a:t>FORMULACIÓN</a:t>
            </a:r>
          </a:p>
          <a:p>
            <a:pPr algn="ctr"/>
            <a:r>
              <a:rPr lang="es-ES" b="1" dirty="0"/>
              <a:t>DE ESTRATEGIAS</a:t>
            </a:r>
          </a:p>
        </p:txBody>
      </p:sp>
      <p:sp>
        <p:nvSpPr>
          <p:cNvPr id="94" name="CuadroTexto 93">
            <a:extLst>
              <a:ext uri="{FF2B5EF4-FFF2-40B4-BE49-F238E27FC236}">
                <a16:creationId xmlns:a16="http://schemas.microsoft.com/office/drawing/2014/main" id="{10B414A8-D1E3-4512-A478-664856841508}"/>
              </a:ext>
            </a:extLst>
          </p:cNvPr>
          <p:cNvSpPr txBox="1"/>
          <p:nvPr/>
        </p:nvSpPr>
        <p:spPr>
          <a:xfrm>
            <a:off x="1385899" y="6069798"/>
            <a:ext cx="2759041" cy="369332"/>
          </a:xfrm>
          <a:prstGeom prst="rect">
            <a:avLst/>
          </a:prstGeom>
          <a:noFill/>
          <a:effectLst/>
        </p:spPr>
        <p:txBody>
          <a:bodyPr wrap="square" rtlCol="0">
            <a:spAutoFit/>
          </a:bodyPr>
          <a:lstStyle/>
          <a:p>
            <a:pPr algn="ctr"/>
            <a:r>
              <a:rPr lang="es-ES" b="1" dirty="0"/>
              <a:t>ANÁLISIS ESTRATÉGICO</a:t>
            </a:r>
          </a:p>
        </p:txBody>
      </p:sp>
      <p:sp>
        <p:nvSpPr>
          <p:cNvPr id="95" name="CuadroTexto 94">
            <a:extLst>
              <a:ext uri="{FF2B5EF4-FFF2-40B4-BE49-F238E27FC236}">
                <a16:creationId xmlns:a16="http://schemas.microsoft.com/office/drawing/2014/main" id="{38ED8728-6A20-4F1D-BE27-C02867BBD5E7}"/>
              </a:ext>
            </a:extLst>
          </p:cNvPr>
          <p:cNvSpPr txBox="1"/>
          <p:nvPr/>
        </p:nvSpPr>
        <p:spPr>
          <a:xfrm>
            <a:off x="7314188" y="6072463"/>
            <a:ext cx="3724607" cy="369332"/>
          </a:xfrm>
          <a:prstGeom prst="rect">
            <a:avLst/>
          </a:prstGeom>
          <a:noFill/>
          <a:effectLst/>
        </p:spPr>
        <p:txBody>
          <a:bodyPr wrap="square" rtlCol="0">
            <a:spAutoFit/>
          </a:bodyPr>
          <a:lstStyle/>
          <a:p>
            <a:pPr algn="ctr"/>
            <a:r>
              <a:rPr lang="es-ES" b="1" dirty="0"/>
              <a:t>IMPLANTACIÓN DE ESTRATEGIAS</a:t>
            </a:r>
          </a:p>
        </p:txBody>
      </p:sp>
      <p:sp>
        <p:nvSpPr>
          <p:cNvPr id="96" name="CuadroTexto 95">
            <a:extLst>
              <a:ext uri="{FF2B5EF4-FFF2-40B4-BE49-F238E27FC236}">
                <a16:creationId xmlns:a16="http://schemas.microsoft.com/office/drawing/2014/main" id="{18109526-6058-4348-AEE4-11B27D4562AD}"/>
              </a:ext>
            </a:extLst>
          </p:cNvPr>
          <p:cNvSpPr txBox="1"/>
          <p:nvPr/>
        </p:nvSpPr>
        <p:spPr>
          <a:xfrm>
            <a:off x="2351154" y="439371"/>
            <a:ext cx="7489690" cy="461665"/>
          </a:xfrm>
          <a:prstGeom prst="rect">
            <a:avLst/>
          </a:prstGeom>
          <a:noFill/>
        </p:spPr>
        <p:txBody>
          <a:bodyPr wrap="square" rtlCol="0">
            <a:spAutoFit/>
          </a:bodyPr>
          <a:lstStyle/>
          <a:p>
            <a:pPr algn="ctr"/>
            <a:r>
              <a:rPr lang="es-ES" sz="2400" b="1" i="1" dirty="0"/>
              <a:t>EL PROCESO DE DIRECCIÓN ESTRATÉGICA</a:t>
            </a:r>
          </a:p>
        </p:txBody>
      </p:sp>
      <p:sp>
        <p:nvSpPr>
          <p:cNvPr id="97" name="CuadroTexto 96">
            <a:extLst>
              <a:ext uri="{FF2B5EF4-FFF2-40B4-BE49-F238E27FC236}">
                <a16:creationId xmlns:a16="http://schemas.microsoft.com/office/drawing/2014/main" id="{E5EB4B8A-9BBC-4887-BDB2-73E1FA6C92BA}"/>
              </a:ext>
            </a:extLst>
          </p:cNvPr>
          <p:cNvSpPr txBox="1"/>
          <p:nvPr/>
        </p:nvSpPr>
        <p:spPr>
          <a:xfrm>
            <a:off x="919184" y="4622728"/>
            <a:ext cx="1189608" cy="954107"/>
          </a:xfrm>
          <a:prstGeom prst="rect">
            <a:avLst/>
          </a:prstGeom>
          <a:noFill/>
        </p:spPr>
        <p:txBody>
          <a:bodyPr wrap="square" rtlCol="0">
            <a:spAutoFit/>
          </a:bodyPr>
          <a:lstStyle/>
          <a:p>
            <a:pPr algn="ctr"/>
            <a:r>
              <a:rPr lang="es-ES" sz="1400" dirty="0"/>
              <a:t>Orientación básica de la empresa y del proceso</a:t>
            </a:r>
          </a:p>
        </p:txBody>
      </p:sp>
      <p:sp>
        <p:nvSpPr>
          <p:cNvPr id="98" name="CuadroTexto 97">
            <a:extLst>
              <a:ext uri="{FF2B5EF4-FFF2-40B4-BE49-F238E27FC236}">
                <a16:creationId xmlns:a16="http://schemas.microsoft.com/office/drawing/2014/main" id="{A6B49523-7070-4B28-A74D-485EFF9AED6F}"/>
              </a:ext>
            </a:extLst>
          </p:cNvPr>
          <p:cNvSpPr txBox="1"/>
          <p:nvPr/>
        </p:nvSpPr>
        <p:spPr>
          <a:xfrm>
            <a:off x="3334211" y="4622727"/>
            <a:ext cx="1189608" cy="307777"/>
          </a:xfrm>
          <a:prstGeom prst="rect">
            <a:avLst/>
          </a:prstGeom>
          <a:noFill/>
        </p:spPr>
        <p:txBody>
          <a:bodyPr wrap="square" rtlCol="0">
            <a:spAutoFit/>
          </a:bodyPr>
          <a:lstStyle/>
          <a:p>
            <a:pPr algn="ctr"/>
            <a:r>
              <a:rPr lang="es-ES" sz="1400" dirty="0"/>
              <a:t>Análisis DAFO</a:t>
            </a:r>
          </a:p>
        </p:txBody>
      </p:sp>
      <p:sp>
        <p:nvSpPr>
          <p:cNvPr id="99" name="CuadroTexto 98">
            <a:extLst>
              <a:ext uri="{FF2B5EF4-FFF2-40B4-BE49-F238E27FC236}">
                <a16:creationId xmlns:a16="http://schemas.microsoft.com/office/drawing/2014/main" id="{C037006D-1013-4F54-AC7F-C44AA45D8639}"/>
              </a:ext>
            </a:extLst>
          </p:cNvPr>
          <p:cNvSpPr txBox="1"/>
          <p:nvPr/>
        </p:nvSpPr>
        <p:spPr>
          <a:xfrm>
            <a:off x="5118705" y="4626385"/>
            <a:ext cx="1189608" cy="954107"/>
          </a:xfrm>
          <a:prstGeom prst="rect">
            <a:avLst/>
          </a:prstGeom>
          <a:noFill/>
        </p:spPr>
        <p:txBody>
          <a:bodyPr wrap="square" rtlCol="0">
            <a:spAutoFit/>
          </a:bodyPr>
          <a:lstStyle/>
          <a:p>
            <a:pPr algn="ctr"/>
            <a:r>
              <a:rPr lang="es-ES" sz="1400" dirty="0"/>
              <a:t>Estrategias corporativas y competitivas</a:t>
            </a:r>
          </a:p>
        </p:txBody>
      </p:sp>
      <p:sp>
        <p:nvSpPr>
          <p:cNvPr id="100" name="CuadroTexto 99">
            <a:extLst>
              <a:ext uri="{FF2B5EF4-FFF2-40B4-BE49-F238E27FC236}">
                <a16:creationId xmlns:a16="http://schemas.microsoft.com/office/drawing/2014/main" id="{841365DF-4486-4636-BEC3-7EAF80D541D5}"/>
              </a:ext>
            </a:extLst>
          </p:cNvPr>
          <p:cNvSpPr txBox="1"/>
          <p:nvPr/>
        </p:nvSpPr>
        <p:spPr>
          <a:xfrm>
            <a:off x="6790032" y="4622726"/>
            <a:ext cx="1336860" cy="954107"/>
          </a:xfrm>
          <a:prstGeom prst="rect">
            <a:avLst/>
          </a:prstGeom>
          <a:noFill/>
        </p:spPr>
        <p:txBody>
          <a:bodyPr wrap="square" rtlCol="0">
            <a:spAutoFit/>
          </a:bodyPr>
          <a:lstStyle/>
          <a:p>
            <a:pPr algn="ctr"/>
            <a:r>
              <a:rPr lang="es-ES" sz="1400" u="sng" dirty="0"/>
              <a:t>Criterios</a:t>
            </a:r>
            <a:r>
              <a:rPr lang="es-ES" sz="1400" dirty="0"/>
              <a:t>:</a:t>
            </a:r>
          </a:p>
          <a:p>
            <a:pPr algn="ctr"/>
            <a:r>
              <a:rPr lang="es-ES" sz="1400" dirty="0"/>
              <a:t>- Adecuación</a:t>
            </a:r>
          </a:p>
          <a:p>
            <a:pPr algn="ctr"/>
            <a:r>
              <a:rPr lang="es-ES" sz="1400" dirty="0"/>
              <a:t>- Factibilidad</a:t>
            </a:r>
          </a:p>
          <a:p>
            <a:pPr algn="ctr"/>
            <a:r>
              <a:rPr lang="es-ES" sz="1400" dirty="0"/>
              <a:t>- Aceptabilidad</a:t>
            </a:r>
          </a:p>
        </p:txBody>
      </p:sp>
      <p:sp>
        <p:nvSpPr>
          <p:cNvPr id="101" name="CuadroTexto 100">
            <a:extLst>
              <a:ext uri="{FF2B5EF4-FFF2-40B4-BE49-F238E27FC236}">
                <a16:creationId xmlns:a16="http://schemas.microsoft.com/office/drawing/2014/main" id="{919D2BB7-5060-405C-9CD4-C884E6E2D9EA}"/>
              </a:ext>
            </a:extLst>
          </p:cNvPr>
          <p:cNvSpPr txBox="1"/>
          <p:nvPr/>
        </p:nvSpPr>
        <p:spPr>
          <a:xfrm>
            <a:off x="8497504" y="4622726"/>
            <a:ext cx="1189608" cy="738664"/>
          </a:xfrm>
          <a:prstGeom prst="rect">
            <a:avLst/>
          </a:prstGeom>
          <a:noFill/>
        </p:spPr>
        <p:txBody>
          <a:bodyPr wrap="square" rtlCol="0">
            <a:spAutoFit/>
          </a:bodyPr>
          <a:lstStyle/>
          <a:p>
            <a:pPr algn="ctr"/>
            <a:r>
              <a:rPr lang="es-ES" sz="1400" dirty="0"/>
              <a:t>Planificación y estrategias funcionales</a:t>
            </a:r>
          </a:p>
        </p:txBody>
      </p:sp>
      <p:sp>
        <p:nvSpPr>
          <p:cNvPr id="102" name="CuadroTexto 101">
            <a:extLst>
              <a:ext uri="{FF2B5EF4-FFF2-40B4-BE49-F238E27FC236}">
                <a16:creationId xmlns:a16="http://schemas.microsoft.com/office/drawing/2014/main" id="{3F47919E-1D00-4D95-BF35-BDD8A4EF78CE}"/>
              </a:ext>
            </a:extLst>
          </p:cNvPr>
          <p:cNvSpPr txBox="1"/>
          <p:nvPr/>
        </p:nvSpPr>
        <p:spPr>
          <a:xfrm>
            <a:off x="10186869" y="4622725"/>
            <a:ext cx="1189608" cy="523220"/>
          </a:xfrm>
          <a:prstGeom prst="rect">
            <a:avLst/>
          </a:prstGeom>
          <a:noFill/>
        </p:spPr>
        <p:txBody>
          <a:bodyPr wrap="square" rtlCol="0">
            <a:spAutoFit/>
          </a:bodyPr>
          <a:lstStyle/>
          <a:p>
            <a:pPr algn="ctr"/>
            <a:r>
              <a:rPr lang="es-ES" sz="1400" dirty="0"/>
              <a:t>Revisión del proceso</a:t>
            </a:r>
          </a:p>
        </p:txBody>
      </p:sp>
      <p:sp>
        <p:nvSpPr>
          <p:cNvPr id="2" name="Elipse 1">
            <a:extLst>
              <a:ext uri="{FF2B5EF4-FFF2-40B4-BE49-F238E27FC236}">
                <a16:creationId xmlns:a16="http://schemas.microsoft.com/office/drawing/2014/main" id="{26BC950F-8C6E-4FBC-9492-AB0D8C2C9B7F}"/>
              </a:ext>
            </a:extLst>
          </p:cNvPr>
          <p:cNvSpPr/>
          <p:nvPr/>
        </p:nvSpPr>
        <p:spPr>
          <a:xfrm rot="21370191">
            <a:off x="8316295" y="2176677"/>
            <a:ext cx="1539324" cy="824884"/>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48" name="Conector: angular 47">
            <a:extLst>
              <a:ext uri="{FF2B5EF4-FFF2-40B4-BE49-F238E27FC236}">
                <a16:creationId xmlns:a16="http://schemas.microsoft.com/office/drawing/2014/main" id="{CDCA0D2F-B497-42D1-B363-15EEC045998D}"/>
              </a:ext>
            </a:extLst>
          </p:cNvPr>
          <p:cNvCxnSpPr>
            <a:cxnSpLocks/>
            <a:stCxn id="31" idx="2"/>
            <a:endCxn id="6" idx="2"/>
          </p:cNvCxnSpPr>
          <p:nvPr/>
        </p:nvCxnSpPr>
        <p:spPr>
          <a:xfrm rot="5400000">
            <a:off x="3613859" y="870011"/>
            <a:ext cx="12700" cy="4199439"/>
          </a:xfrm>
          <a:prstGeom prst="bentConnector3">
            <a:avLst>
              <a:gd name="adj1" fmla="val 12342378"/>
            </a:avLst>
          </a:prstGeom>
          <a:ln w="28575">
            <a:solidFill>
              <a:schemeClr val="tx1"/>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4F06395B-BF3F-4251-9B15-9D0364CCE80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50" name="Imagen 49">
            <a:extLst>
              <a:ext uri="{FF2B5EF4-FFF2-40B4-BE49-F238E27FC236}">
                <a16:creationId xmlns:a16="http://schemas.microsoft.com/office/drawing/2014/main" id="{8F8BA58E-C79D-4956-BF01-09575BE22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23331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7"/>
                                        </p:tgtEl>
                                        <p:attrNameLst>
                                          <p:attrName>style.visibility</p:attrName>
                                        </p:attrNameLst>
                                      </p:cBhvr>
                                      <p:to>
                                        <p:strVal val="visible"/>
                                      </p:to>
                                    </p:set>
                                  </p:childTnLst>
                                </p:cTn>
                              </p:par>
                            </p:childTnLst>
                          </p:cTn>
                        </p:par>
                        <p:par>
                          <p:cTn id="10" fill="hold">
                            <p:stCondLst>
                              <p:cond delay="0"/>
                            </p:stCondLst>
                            <p:childTnLst>
                              <p:par>
                                <p:cTn id="11" presetID="2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right)">
                                      <p:cBhvr>
                                        <p:cTn id="30" dur="1000"/>
                                        <p:tgtEl>
                                          <p:spTgt spid="53"/>
                                        </p:tgtEl>
                                      </p:cBhvr>
                                    </p:animEffect>
                                  </p:childTnLst>
                                </p:cTn>
                              </p:par>
                              <p:par>
                                <p:cTn id="31" presetID="22" presetClass="entr" presetSubtype="2"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right)">
                                      <p:cBhvr>
                                        <p:cTn id="33" dur="1000"/>
                                        <p:tgtEl>
                                          <p:spTgt spid="57"/>
                                        </p:tgtEl>
                                      </p:cBhvr>
                                    </p:animEffect>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additive="base">
                                        <p:cTn id="37" dur="500" fill="hold"/>
                                        <p:tgtEl>
                                          <p:spTgt spid="94"/>
                                        </p:tgtEl>
                                        <p:attrNameLst>
                                          <p:attrName>ppt_x</p:attrName>
                                        </p:attrNameLst>
                                      </p:cBhvr>
                                      <p:tavLst>
                                        <p:tav tm="0">
                                          <p:val>
                                            <p:strVal val="#ppt_x"/>
                                          </p:val>
                                        </p:tav>
                                        <p:tav tm="100000">
                                          <p:val>
                                            <p:strVal val="#ppt_x"/>
                                          </p:val>
                                        </p:tav>
                                      </p:tavLst>
                                    </p:anim>
                                    <p:anim calcmode="lin" valueType="num">
                                      <p:cBhvr additive="base">
                                        <p:cTn id="38" dur="500" fill="hold"/>
                                        <p:tgtEl>
                                          <p:spTgt spid="9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fill="hold"/>
                                        <p:tgtEl>
                                          <p:spTgt spid="104"/>
                                        </p:tgtEl>
                                        <p:attrNameLst>
                                          <p:attrName>ppt_x</p:attrName>
                                        </p:attrNameLst>
                                      </p:cBhvr>
                                      <p:tavLst>
                                        <p:tav tm="0">
                                          <p:val>
                                            <p:strVal val="#ppt_x"/>
                                          </p:val>
                                        </p:tav>
                                        <p:tav tm="100000">
                                          <p:val>
                                            <p:strVal val="#ppt_x"/>
                                          </p:val>
                                        </p:tav>
                                      </p:tavLst>
                                    </p:anim>
                                    <p:anim calcmode="lin" valueType="num">
                                      <p:cBhvr additive="base">
                                        <p:cTn id="4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par>
                                <p:cTn id="48" presetID="22" presetClass="entr" presetSubtype="8"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2" fill="hold" nodeType="after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right)">
                                      <p:cBhvr>
                                        <p:cTn id="61" dur="1000"/>
                                        <p:tgtEl>
                                          <p:spTgt spid="48"/>
                                        </p:tgtEl>
                                      </p:cBhvr>
                                    </p:animEffect>
                                  </p:childTnLst>
                                </p:cTn>
                              </p:par>
                            </p:childTnLst>
                          </p:cTn>
                        </p:par>
                        <p:par>
                          <p:cTn id="62" fill="hold">
                            <p:stCondLst>
                              <p:cond delay="2000"/>
                            </p:stCondLst>
                            <p:childTnLst>
                              <p:par>
                                <p:cTn id="63" presetID="2" presetClass="entr" presetSubtype="4" fill="hold" nodeType="afterEffect">
                                  <p:stCondLst>
                                    <p:cond delay="0"/>
                                  </p:stCondLst>
                                  <p:childTnLst>
                                    <p:set>
                                      <p:cBhvr>
                                        <p:cTn id="64" dur="1" fill="hold">
                                          <p:stCondLst>
                                            <p:cond delay="0"/>
                                          </p:stCondLst>
                                        </p:cTn>
                                        <p:tgtEl>
                                          <p:spTgt spid="105"/>
                                        </p:tgtEl>
                                        <p:attrNameLst>
                                          <p:attrName>style.visibility</p:attrName>
                                        </p:attrNameLst>
                                      </p:cBhvr>
                                      <p:to>
                                        <p:strVal val="visible"/>
                                      </p:to>
                                    </p:set>
                                    <p:anim calcmode="lin" valueType="num">
                                      <p:cBhvr additive="base">
                                        <p:cTn id="65" dur="500" fill="hold"/>
                                        <p:tgtEl>
                                          <p:spTgt spid="105"/>
                                        </p:tgtEl>
                                        <p:attrNameLst>
                                          <p:attrName>ppt_x</p:attrName>
                                        </p:attrNameLst>
                                      </p:cBhvr>
                                      <p:tavLst>
                                        <p:tav tm="0">
                                          <p:val>
                                            <p:strVal val="#ppt_x"/>
                                          </p:val>
                                        </p:tav>
                                        <p:tav tm="100000">
                                          <p:val>
                                            <p:strVal val="#ppt_x"/>
                                          </p:val>
                                        </p:tav>
                                      </p:tavLst>
                                    </p:anim>
                                    <p:anim calcmode="lin" valueType="num">
                                      <p:cBhvr additive="base">
                                        <p:cTn id="66" dur="500" fill="hold"/>
                                        <p:tgtEl>
                                          <p:spTgt spid="10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additive="base">
                                        <p:cTn id="69" dur="500" fill="hold"/>
                                        <p:tgtEl>
                                          <p:spTgt spid="93"/>
                                        </p:tgtEl>
                                        <p:attrNameLst>
                                          <p:attrName>ppt_x</p:attrName>
                                        </p:attrNameLst>
                                      </p:cBhvr>
                                      <p:tavLst>
                                        <p:tav tm="0">
                                          <p:val>
                                            <p:strVal val="#ppt_x"/>
                                          </p:val>
                                        </p:tav>
                                        <p:tav tm="100000">
                                          <p:val>
                                            <p:strVal val="#ppt_x"/>
                                          </p:val>
                                        </p:tav>
                                      </p:tavLst>
                                    </p:anim>
                                    <p:anim calcmode="lin" valueType="num">
                                      <p:cBhvr additive="base">
                                        <p:cTn id="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left)">
                                      <p:cBhvr>
                                        <p:cTn id="79" dur="500"/>
                                        <p:tgtEl>
                                          <p:spTgt spid="33"/>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par>
                          <p:cTn id="87" fill="hold">
                            <p:stCondLst>
                              <p:cond delay="1500"/>
                            </p:stCondLst>
                            <p:childTnLst>
                              <p:par>
                                <p:cTn id="88" presetID="22" presetClass="entr" presetSubtype="8"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01"/>
                                        </p:tgtEl>
                                        <p:attrNameLst>
                                          <p:attrName>style.visibility</p:attrName>
                                        </p:attrNameLst>
                                      </p:cBhvr>
                                      <p:to>
                                        <p:strVal val="visible"/>
                                      </p:to>
                                    </p:set>
                                  </p:childTnLst>
                                </p:cTn>
                              </p:par>
                            </p:childTnLst>
                          </p:cTn>
                        </p:par>
                        <p:par>
                          <p:cTn id="94" fill="hold">
                            <p:stCondLst>
                              <p:cond delay="2000"/>
                            </p:stCondLst>
                            <p:childTnLst>
                              <p:par>
                                <p:cTn id="95" presetID="22" presetClass="entr" presetSubtype="8"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wipe(left)">
                                      <p:cBhvr>
                                        <p:cTn id="97" dur="500"/>
                                        <p:tgtEl>
                                          <p:spTgt spid="46"/>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childTnLst>
                          </p:cTn>
                        </p:par>
                        <p:par>
                          <p:cTn id="102" fill="hold">
                            <p:stCondLst>
                              <p:cond delay="3000"/>
                            </p:stCondLst>
                            <p:childTnLst>
                              <p:par>
                                <p:cTn id="103" presetID="1" presetClass="entr" presetSubtype="0" fill="hold" grpId="0" nodeType="afterEffect">
                                  <p:stCondLst>
                                    <p:cond delay="0"/>
                                  </p:stCondLst>
                                  <p:childTnLst>
                                    <p:set>
                                      <p:cBhvr>
                                        <p:cTn id="104" dur="1" fill="hold">
                                          <p:stCondLst>
                                            <p:cond delay="0"/>
                                          </p:stCondLst>
                                        </p:cTn>
                                        <p:tgtEl>
                                          <p:spTgt spid="102"/>
                                        </p:tgtEl>
                                        <p:attrNameLst>
                                          <p:attrName>style.visibility</p:attrName>
                                        </p:attrNameLst>
                                      </p:cBhvr>
                                      <p:to>
                                        <p:strVal val="visible"/>
                                      </p:to>
                                    </p:set>
                                  </p:childTnLst>
                                </p:cTn>
                              </p:par>
                            </p:childTnLst>
                          </p:cTn>
                        </p:par>
                        <p:par>
                          <p:cTn id="105" fill="hold">
                            <p:stCondLst>
                              <p:cond delay="3000"/>
                            </p:stCondLst>
                            <p:childTnLst>
                              <p:par>
                                <p:cTn id="106" presetID="22" presetClass="entr" presetSubtype="2"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right)">
                                      <p:cBhvr>
                                        <p:cTn id="108" dur="1000"/>
                                        <p:tgtEl>
                                          <p:spTgt spid="59"/>
                                        </p:tgtEl>
                                      </p:cBhvr>
                                    </p:animEffect>
                                  </p:childTnLst>
                                </p:cTn>
                              </p:par>
                              <p:par>
                                <p:cTn id="109" presetID="22" presetClass="entr" presetSubtype="1" fill="hold" nodeType="withEffect">
                                  <p:stCondLst>
                                    <p:cond delay="100"/>
                                  </p:stCondLst>
                                  <p:childTnLst>
                                    <p:set>
                                      <p:cBhvr>
                                        <p:cTn id="110" dur="1" fill="hold">
                                          <p:stCondLst>
                                            <p:cond delay="0"/>
                                          </p:stCondLst>
                                        </p:cTn>
                                        <p:tgtEl>
                                          <p:spTgt spid="62"/>
                                        </p:tgtEl>
                                        <p:attrNameLst>
                                          <p:attrName>style.visibility</p:attrName>
                                        </p:attrNameLst>
                                      </p:cBhvr>
                                      <p:to>
                                        <p:strVal val="visible"/>
                                      </p:to>
                                    </p:set>
                                    <p:animEffect transition="in" filter="wipe(up)">
                                      <p:cBhvr>
                                        <p:cTn id="111" dur="1000"/>
                                        <p:tgtEl>
                                          <p:spTgt spid="62"/>
                                        </p:tgtEl>
                                      </p:cBhvr>
                                    </p:animEffect>
                                  </p:childTnLst>
                                </p:cTn>
                              </p:par>
                              <p:par>
                                <p:cTn id="112" presetID="22" presetClass="entr" presetSubtype="1" fill="hold" nodeType="withEffect">
                                  <p:stCondLst>
                                    <p:cond delay="200"/>
                                  </p:stCondLst>
                                  <p:childTnLst>
                                    <p:set>
                                      <p:cBhvr>
                                        <p:cTn id="113" dur="1" fill="hold">
                                          <p:stCondLst>
                                            <p:cond delay="0"/>
                                          </p:stCondLst>
                                        </p:cTn>
                                        <p:tgtEl>
                                          <p:spTgt spid="64"/>
                                        </p:tgtEl>
                                        <p:attrNameLst>
                                          <p:attrName>style.visibility</p:attrName>
                                        </p:attrNameLst>
                                      </p:cBhvr>
                                      <p:to>
                                        <p:strVal val="visible"/>
                                      </p:to>
                                    </p:set>
                                    <p:animEffect transition="in" filter="wipe(up)">
                                      <p:cBhvr>
                                        <p:cTn id="114" dur="1000"/>
                                        <p:tgtEl>
                                          <p:spTgt spid="64"/>
                                        </p:tgtEl>
                                      </p:cBhvr>
                                    </p:animEffect>
                                  </p:childTnLst>
                                </p:cTn>
                              </p:par>
                            </p:childTnLst>
                          </p:cTn>
                        </p:par>
                        <p:par>
                          <p:cTn id="115" fill="hold">
                            <p:stCondLst>
                              <p:cond delay="4200"/>
                            </p:stCondLst>
                            <p:childTnLst>
                              <p:par>
                                <p:cTn id="116" presetID="2" presetClass="entr" presetSubtype="4" fill="hold" grpId="0" nodeType="afterEffect">
                                  <p:stCondLst>
                                    <p:cond delay="0"/>
                                  </p:stCondLst>
                                  <p:childTnLst>
                                    <p:set>
                                      <p:cBhvr>
                                        <p:cTn id="117" dur="1" fill="hold">
                                          <p:stCondLst>
                                            <p:cond delay="0"/>
                                          </p:stCondLst>
                                        </p:cTn>
                                        <p:tgtEl>
                                          <p:spTgt spid="95"/>
                                        </p:tgtEl>
                                        <p:attrNameLst>
                                          <p:attrName>style.visibility</p:attrName>
                                        </p:attrNameLst>
                                      </p:cBhvr>
                                      <p:to>
                                        <p:strVal val="visible"/>
                                      </p:to>
                                    </p:set>
                                    <p:anim calcmode="lin" valueType="num">
                                      <p:cBhvr additive="base">
                                        <p:cTn id="118" dur="500" fill="hold"/>
                                        <p:tgtEl>
                                          <p:spTgt spid="95"/>
                                        </p:tgtEl>
                                        <p:attrNameLst>
                                          <p:attrName>ppt_x</p:attrName>
                                        </p:attrNameLst>
                                      </p:cBhvr>
                                      <p:tavLst>
                                        <p:tav tm="0">
                                          <p:val>
                                            <p:strVal val="#ppt_x"/>
                                          </p:val>
                                        </p:tav>
                                        <p:tav tm="100000">
                                          <p:val>
                                            <p:strVal val="#ppt_x"/>
                                          </p:val>
                                        </p:tav>
                                      </p:tavLst>
                                    </p:anim>
                                    <p:anim calcmode="lin" valueType="num">
                                      <p:cBhvr additive="base">
                                        <p:cTn id="119" dur="500" fill="hold"/>
                                        <p:tgtEl>
                                          <p:spTgt spid="95"/>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106"/>
                                        </p:tgtEl>
                                        <p:attrNameLst>
                                          <p:attrName>style.visibility</p:attrName>
                                        </p:attrNameLst>
                                      </p:cBhvr>
                                      <p:to>
                                        <p:strVal val="visible"/>
                                      </p:to>
                                    </p:set>
                                    <p:anim calcmode="lin" valueType="num">
                                      <p:cBhvr additive="base">
                                        <p:cTn id="122" dur="500" fill="hold"/>
                                        <p:tgtEl>
                                          <p:spTgt spid="106"/>
                                        </p:tgtEl>
                                        <p:attrNameLst>
                                          <p:attrName>ppt_x</p:attrName>
                                        </p:attrNameLst>
                                      </p:cBhvr>
                                      <p:tavLst>
                                        <p:tav tm="0">
                                          <p:val>
                                            <p:strVal val="#ppt_x"/>
                                          </p:val>
                                        </p:tav>
                                        <p:tav tm="100000">
                                          <p:val>
                                            <p:strVal val="#ppt_x"/>
                                          </p:val>
                                        </p:tav>
                                      </p:tavLst>
                                    </p:anim>
                                    <p:anim calcmode="lin" valueType="num">
                                      <p:cBhvr additive="base">
                                        <p:cTn id="123"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30" grpId="0" animBg="1"/>
      <p:bldP spid="31" grpId="0" animBg="1"/>
      <p:bldP spid="33" grpId="0" animBg="1"/>
      <p:bldP spid="34" grpId="0" animBg="1"/>
      <p:bldP spid="36" grpId="0" animBg="1"/>
      <p:bldP spid="93" grpId="0"/>
      <p:bldP spid="94" grpId="0"/>
      <p:bldP spid="95" grpId="0"/>
      <p:bldP spid="97" grpId="0"/>
      <p:bldP spid="98" grpId="0"/>
      <p:bldP spid="99" grpId="0"/>
      <p:bldP spid="100" grpId="0"/>
      <p:bldP spid="101" grpId="0"/>
      <p:bldP spid="102"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72522738"/>
              </p:ext>
            </p:extLst>
          </p:nvPr>
        </p:nvGraphicFramePr>
        <p:xfrm>
          <a:off x="1987550" y="1917700"/>
          <a:ext cx="8216900" cy="4084320"/>
        </p:xfrm>
        <a:graphic>
          <a:graphicData uri="http://schemas.openxmlformats.org/drawingml/2006/table">
            <a:tbl>
              <a:tblPr/>
              <a:tblGrid>
                <a:gridCol w="1035050">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gridCol w="2063750">
                  <a:extLst>
                    <a:ext uri="{9D8B030D-6E8A-4147-A177-3AD203B41FA5}">
                      <a16:colId xmlns:a16="http://schemas.microsoft.com/office/drawing/2014/main" val="20005"/>
                    </a:ext>
                  </a:extLst>
                </a:gridCol>
              </a:tblGrid>
              <a:tr h="2032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 sz="1400" b="1" i="0" u="none" strike="noStrike" cap="none" normalizeH="0" baseline="0" noProof="0" dirty="0">
                        <a:ln>
                          <a:noFill/>
                        </a:ln>
                        <a:solidFill>
                          <a:schemeClr val="bg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utilizando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a</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0,2 y </a:t>
                      </a:r>
                      <a:r>
                        <a:rPr kumimoji="0" lang="es-ES" sz="1400" b="1" i="1" u="none" strike="noStrike" cap="none" normalizeH="0" baseline="0" noProof="0" dirty="0">
                          <a:ln>
                            <a:noFill/>
                          </a:ln>
                          <a:solidFill>
                            <a:schemeClr val="tx1"/>
                          </a:solidFill>
                          <a:effectLst/>
                          <a:latin typeface="Symbol" charset="0"/>
                          <a:ea typeface="ＭＳ Ｐゴシック" charset="0"/>
                          <a:cs typeface="Arial" charset="0"/>
                        </a:rPr>
                        <a:t>b</a:t>
                      </a: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 = 0,4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MES</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DEMANDA REAL</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TENDENCIA ALISADA,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endParaRPr kumimoji="0" lang="es-ES" sz="1400" b="1" i="1" u="none" strike="noStrike" cap="none" normalizeH="0" baseline="0" noProof="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PREVISIÓN INCLUYENDO LA TENDENCIA, </a:t>
                      </a:r>
                      <a:r>
                        <a:rPr kumimoji="0" lang="es-ES" sz="1400" b="1" i="1" u="none" strike="noStrike" cap="none" normalizeH="0" baseline="0" noProof="0" dirty="0">
                          <a:ln>
                            <a:noFill/>
                          </a:ln>
                          <a:solidFill>
                            <a:schemeClr val="tx1"/>
                          </a:solidFill>
                          <a:effectLst/>
                          <a:latin typeface="Arial" charset="0"/>
                          <a:ea typeface="ＭＳ Ｐゴシック" charset="0"/>
                          <a:cs typeface="Arial" charset="0"/>
                        </a:rPr>
                        <a:t>FIT</a:t>
                      </a:r>
                      <a:r>
                        <a:rPr kumimoji="0" lang="es-ES" sz="1400" b="1" i="1" u="none" strike="noStrike" cap="none" normalizeH="0" baseline="-25000" noProof="0" dirty="0">
                          <a:ln>
                            <a:noFill/>
                          </a:ln>
                          <a:solidFill>
                            <a:schemeClr val="tx1"/>
                          </a:solidFill>
                          <a:effectLst/>
                          <a:latin typeface="Arial" charset="0"/>
                          <a:ea typeface="ＭＳ Ｐゴシック" charset="0"/>
                          <a:cs typeface="Arial" charset="0"/>
                        </a:rPr>
                        <a:t>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13,00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12,80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14,72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15,18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2,10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17,28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17,82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2,32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20,14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19,91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2,23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22,14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22,51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2,38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24,89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2,07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26,18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27,14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2,45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29,59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29,28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2,32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31,60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10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5334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32,48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44450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2,68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35,16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5" name="Forma libre: forma 14">
            <a:extLst>
              <a:ext uri="{FF2B5EF4-FFF2-40B4-BE49-F238E27FC236}">
                <a16:creationId xmlns:a16="http://schemas.microsoft.com/office/drawing/2014/main" id="{95E2B60F-C337-4AA1-B291-8DC3362A4DC4}"/>
              </a:ext>
            </a:extLst>
          </p:cNvPr>
          <p:cNvSpPr/>
          <p:nvPr/>
        </p:nvSpPr>
        <p:spPr>
          <a:xfrm>
            <a:off x="117780" y="6405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16" name="Imagen 15">
            <a:extLst>
              <a:ext uri="{FF2B5EF4-FFF2-40B4-BE49-F238E27FC236}">
                <a16:creationId xmlns:a16="http://schemas.microsoft.com/office/drawing/2014/main" id="{4A635F17-8E99-4A1A-849E-2A14C118F86C}"/>
              </a:ext>
            </a:extLst>
          </p:cNvPr>
          <p:cNvPicPr>
            <a:picLocks noChangeAspect="1"/>
          </p:cNvPicPr>
          <p:nvPr/>
        </p:nvPicPr>
        <p:blipFill>
          <a:blip r:embed="rId3"/>
          <a:stretch>
            <a:fillRect/>
          </a:stretch>
        </p:blipFill>
        <p:spPr>
          <a:xfrm>
            <a:off x="2674810" y="624107"/>
            <a:ext cx="2438611" cy="1286367"/>
          </a:xfrm>
          <a:prstGeom prst="rect">
            <a:avLst/>
          </a:prstGeom>
        </p:spPr>
      </p:pic>
      <p:sp>
        <p:nvSpPr>
          <p:cNvPr id="17" name="Rectángulo 16">
            <a:extLst>
              <a:ext uri="{FF2B5EF4-FFF2-40B4-BE49-F238E27FC236}">
                <a16:creationId xmlns:a16="http://schemas.microsoft.com/office/drawing/2014/main" id="{6BC0BF76-89CF-4AFF-8E7F-6FEB51BDF0B3}"/>
              </a:ext>
            </a:extLst>
          </p:cNvPr>
          <p:cNvSpPr/>
          <p:nvPr/>
        </p:nvSpPr>
        <p:spPr>
          <a:xfrm>
            <a:off x="5113421" y="10272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18" name="CuadroTexto 17">
            <a:extLst>
              <a:ext uri="{FF2B5EF4-FFF2-40B4-BE49-F238E27FC236}">
                <a16:creationId xmlns:a16="http://schemas.microsoft.com/office/drawing/2014/main" id="{7839E13F-19D3-4160-AB56-956E27134CE5}"/>
              </a:ext>
            </a:extLst>
          </p:cNvPr>
          <p:cNvSpPr txBox="1"/>
          <p:nvPr/>
        </p:nvSpPr>
        <p:spPr>
          <a:xfrm>
            <a:off x="2160347" y="233882"/>
            <a:ext cx="7871322" cy="461665"/>
          </a:xfrm>
          <a:prstGeom prst="rect">
            <a:avLst/>
          </a:prstGeom>
          <a:noFill/>
        </p:spPr>
        <p:txBody>
          <a:bodyPr wrap="none" rtlCol="0">
            <a:spAutoFit/>
          </a:bodyPr>
          <a:lstStyle/>
          <a:p>
            <a:pPr algn="ctr"/>
            <a:r>
              <a:rPr lang="es-ES" sz="2400" b="1" dirty="0"/>
              <a:t>MÉTODOS PARA DESARROLLAR LA PREVISIÓN DE DEMANDA</a:t>
            </a:r>
          </a:p>
        </p:txBody>
      </p:sp>
      <p:pic>
        <p:nvPicPr>
          <p:cNvPr id="19" name="Imagen 18">
            <a:extLst>
              <a:ext uri="{FF2B5EF4-FFF2-40B4-BE49-F238E27FC236}">
                <a16:creationId xmlns:a16="http://schemas.microsoft.com/office/drawing/2014/main" id="{EE56C144-E4BB-4162-909F-BE22C0C94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9494139"/>
      </p:ext>
    </p:extLst>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5" name="Forma libre: forma 14">
            <a:extLst>
              <a:ext uri="{FF2B5EF4-FFF2-40B4-BE49-F238E27FC236}">
                <a16:creationId xmlns:a16="http://schemas.microsoft.com/office/drawing/2014/main" id="{95E2B60F-C337-4AA1-B291-8DC3362A4DC4}"/>
              </a:ext>
            </a:extLst>
          </p:cNvPr>
          <p:cNvSpPr/>
          <p:nvPr/>
        </p:nvSpPr>
        <p:spPr>
          <a:xfrm>
            <a:off x="117780" y="6405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16" name="Imagen 15">
            <a:extLst>
              <a:ext uri="{FF2B5EF4-FFF2-40B4-BE49-F238E27FC236}">
                <a16:creationId xmlns:a16="http://schemas.microsoft.com/office/drawing/2014/main" id="{4A635F17-8E99-4A1A-849E-2A14C118F86C}"/>
              </a:ext>
            </a:extLst>
          </p:cNvPr>
          <p:cNvPicPr>
            <a:picLocks noChangeAspect="1"/>
          </p:cNvPicPr>
          <p:nvPr/>
        </p:nvPicPr>
        <p:blipFill>
          <a:blip r:embed="rId3"/>
          <a:stretch>
            <a:fillRect/>
          </a:stretch>
        </p:blipFill>
        <p:spPr>
          <a:xfrm>
            <a:off x="2674810" y="624107"/>
            <a:ext cx="2438611" cy="1286367"/>
          </a:xfrm>
          <a:prstGeom prst="rect">
            <a:avLst/>
          </a:prstGeom>
        </p:spPr>
      </p:pic>
      <p:sp>
        <p:nvSpPr>
          <p:cNvPr id="17" name="Rectángulo 16">
            <a:extLst>
              <a:ext uri="{FF2B5EF4-FFF2-40B4-BE49-F238E27FC236}">
                <a16:creationId xmlns:a16="http://schemas.microsoft.com/office/drawing/2014/main" id="{6BC0BF76-89CF-4AFF-8E7F-6FEB51BDF0B3}"/>
              </a:ext>
            </a:extLst>
          </p:cNvPr>
          <p:cNvSpPr/>
          <p:nvPr/>
        </p:nvSpPr>
        <p:spPr>
          <a:xfrm>
            <a:off x="5113421" y="1027224"/>
            <a:ext cx="6775316" cy="480131"/>
          </a:xfrm>
          <a:prstGeom prst="rect">
            <a:avLst/>
          </a:prstGeom>
        </p:spPr>
        <p:txBody>
          <a:bodyPr wrap="none">
            <a:spAutoFit/>
          </a:bodyPr>
          <a:lstStyle/>
          <a:p>
            <a:pPr lvl="0" defTabSz="533400">
              <a:lnSpc>
                <a:spcPct val="90000"/>
              </a:lnSpc>
              <a:spcBef>
                <a:spcPct val="0"/>
              </a:spcBef>
              <a:spcAft>
                <a:spcPct val="35000"/>
              </a:spcAft>
            </a:pPr>
            <a:r>
              <a:rPr lang="es-ES" sz="2800" b="1" dirty="0"/>
              <a:t>Alisado exponencial </a:t>
            </a:r>
            <a:r>
              <a:rPr lang="es-ES" sz="2800" b="1" u="sng" dirty="0"/>
              <a:t>con ajuste de tendencia</a:t>
            </a:r>
          </a:p>
        </p:txBody>
      </p:sp>
      <p:sp>
        <p:nvSpPr>
          <p:cNvPr id="18" name="CuadroTexto 17">
            <a:extLst>
              <a:ext uri="{FF2B5EF4-FFF2-40B4-BE49-F238E27FC236}">
                <a16:creationId xmlns:a16="http://schemas.microsoft.com/office/drawing/2014/main" id="{7839E13F-19D3-4160-AB56-956E27134CE5}"/>
              </a:ext>
            </a:extLst>
          </p:cNvPr>
          <p:cNvSpPr txBox="1"/>
          <p:nvPr/>
        </p:nvSpPr>
        <p:spPr>
          <a:xfrm>
            <a:off x="2160347" y="233882"/>
            <a:ext cx="7871322" cy="461665"/>
          </a:xfrm>
          <a:prstGeom prst="rect">
            <a:avLst/>
          </a:prstGeom>
          <a:noFill/>
        </p:spPr>
        <p:txBody>
          <a:bodyPr wrap="none" rtlCol="0">
            <a:spAutoFit/>
          </a:bodyPr>
          <a:lstStyle/>
          <a:p>
            <a:pPr algn="ctr"/>
            <a:r>
              <a:rPr lang="es-ES" sz="2400" b="1" dirty="0"/>
              <a:t>MÉTODOS PARA DESARROLLAR LA PREVISIÓN DE DEMANDA</a:t>
            </a:r>
          </a:p>
        </p:txBody>
      </p:sp>
      <p:grpSp>
        <p:nvGrpSpPr>
          <p:cNvPr id="8" name="Group 4">
            <a:extLst>
              <a:ext uri="{FF2B5EF4-FFF2-40B4-BE49-F238E27FC236}">
                <a16:creationId xmlns:a16="http://schemas.microsoft.com/office/drawing/2014/main" id="{BDA9D3DE-230D-425D-AF45-CB046D19D849}"/>
              </a:ext>
            </a:extLst>
          </p:cNvPr>
          <p:cNvGrpSpPr>
            <a:grpSpLocks/>
          </p:cNvGrpSpPr>
          <p:nvPr/>
        </p:nvGrpSpPr>
        <p:grpSpPr bwMode="auto">
          <a:xfrm>
            <a:off x="4365631" y="2075934"/>
            <a:ext cx="6653213" cy="4648200"/>
            <a:chOff x="345" y="1152"/>
            <a:chExt cx="4191" cy="2928"/>
          </a:xfrm>
        </p:grpSpPr>
        <p:sp>
          <p:nvSpPr>
            <p:cNvPr id="9" name="Freeform 5">
              <a:extLst>
                <a:ext uri="{FF2B5EF4-FFF2-40B4-BE49-F238E27FC236}">
                  <a16:creationId xmlns:a16="http://schemas.microsoft.com/office/drawing/2014/main" id="{624B85C1-01B1-4632-A081-00EBF83CE326}"/>
                </a:ext>
              </a:extLst>
            </p:cNvPr>
            <p:cNvSpPr>
              <a:spLocks/>
            </p:cNvSpPr>
            <p:nvPr/>
          </p:nvSpPr>
          <p:spPr bwMode="auto">
            <a:xfrm>
              <a:off x="920" y="1192"/>
              <a:ext cx="3616" cy="2488"/>
            </a:xfrm>
            <a:custGeom>
              <a:avLst/>
              <a:gdLst>
                <a:gd name="T0" fmla="*/ 0 w 3616"/>
                <a:gd name="T1" fmla="*/ 0 h 2488"/>
                <a:gd name="T2" fmla="*/ 0 w 3616"/>
                <a:gd name="T3" fmla="*/ 2488 h 2488"/>
                <a:gd name="T4" fmla="*/ 3616 w 3616"/>
                <a:gd name="T5" fmla="*/ 2488 h 2488"/>
                <a:gd name="T6" fmla="*/ 0 60000 65536"/>
                <a:gd name="T7" fmla="*/ 0 60000 65536"/>
                <a:gd name="T8" fmla="*/ 0 60000 65536"/>
                <a:gd name="T9" fmla="*/ 0 w 3616"/>
                <a:gd name="T10" fmla="*/ 0 h 2488"/>
                <a:gd name="T11" fmla="*/ 3616 w 3616"/>
                <a:gd name="T12" fmla="*/ 2488 h 2488"/>
              </a:gdLst>
              <a:ahLst/>
              <a:cxnLst>
                <a:cxn ang="T6">
                  <a:pos x="T0" y="T1"/>
                </a:cxn>
                <a:cxn ang="T7">
                  <a:pos x="T2" y="T3"/>
                </a:cxn>
                <a:cxn ang="T8">
                  <a:pos x="T4" y="T5"/>
                </a:cxn>
              </a:cxnLst>
              <a:rect l="T9" t="T10" r="T11" b="T12"/>
              <a:pathLst>
                <a:path w="3616" h="2488">
                  <a:moveTo>
                    <a:pt x="0" y="0"/>
                  </a:moveTo>
                  <a:lnTo>
                    <a:pt x="0" y="2488"/>
                  </a:lnTo>
                  <a:lnTo>
                    <a:pt x="3616" y="2488"/>
                  </a:lnTo>
                </a:path>
              </a:pathLst>
            </a:custGeom>
            <a:noFill/>
            <a:ln w="38100" cmpd="sng">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10" name="Rectangle 6">
              <a:extLst>
                <a:ext uri="{FF2B5EF4-FFF2-40B4-BE49-F238E27FC236}">
                  <a16:creationId xmlns:a16="http://schemas.microsoft.com/office/drawing/2014/main" id="{77E32D7C-41A2-4F6D-A756-F85FEEFB67DF}"/>
                </a:ext>
              </a:extLst>
            </p:cNvPr>
            <p:cNvSpPr>
              <a:spLocks noChangeArrowheads="1"/>
            </p:cNvSpPr>
            <p:nvPr/>
          </p:nvSpPr>
          <p:spPr bwMode="auto">
            <a:xfrm>
              <a:off x="926" y="3453"/>
              <a:ext cx="3196" cy="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25000"/>
                </a:lnSpc>
                <a:spcBef>
                  <a:spcPct val="0"/>
                </a:spcBef>
                <a:spcAft>
                  <a:spcPct val="0"/>
                </a:spcAft>
                <a:buClrTx/>
                <a:buSzTx/>
                <a:buFontTx/>
                <a:buNone/>
                <a:tabLst>
                  <a:tab pos="292100" algn="ctr"/>
                  <a:tab pos="863600" algn="ctr"/>
                  <a:tab pos="1435100" algn="ctr"/>
                  <a:tab pos="2006600" algn="ctr"/>
                  <a:tab pos="2578100" algn="ctr"/>
                  <a:tab pos="3149600" algn="ctr"/>
                  <a:tab pos="3721100" algn="ctr"/>
                  <a:tab pos="4292600" algn="ctr"/>
                  <a:tab pos="4826000" algn="ctr"/>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	|	|	|	|	|	|	|	|	|</a:t>
              </a:r>
            </a:p>
            <a:p>
              <a:pPr marL="0" marR="0" lvl="0" indent="0" defTabSz="457200" eaLnBrk="1" fontAlgn="base" latinLnBrk="0" hangingPunct="1">
                <a:lnSpc>
                  <a:spcPct val="125000"/>
                </a:lnSpc>
                <a:spcBef>
                  <a:spcPct val="0"/>
                </a:spcBef>
                <a:spcAft>
                  <a:spcPct val="0"/>
                </a:spcAft>
                <a:buClrTx/>
                <a:buSzTx/>
                <a:buFontTx/>
                <a:buNone/>
                <a:tabLst>
                  <a:tab pos="292100" algn="ctr"/>
                  <a:tab pos="863600" algn="ctr"/>
                  <a:tab pos="1435100" algn="ctr"/>
                  <a:tab pos="2006600" algn="ctr"/>
                  <a:tab pos="2578100" algn="ctr"/>
                  <a:tab pos="3149600" algn="ctr"/>
                  <a:tab pos="3721100" algn="ctr"/>
                  <a:tab pos="4292600" algn="ctr"/>
                  <a:tab pos="4826000" algn="ctr"/>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	1	2	3	4	5	6	7	8	9</a:t>
              </a:r>
            </a:p>
          </p:txBody>
        </p:sp>
        <p:sp>
          <p:nvSpPr>
            <p:cNvPr id="11" name="Rectangle 7">
              <a:extLst>
                <a:ext uri="{FF2B5EF4-FFF2-40B4-BE49-F238E27FC236}">
                  <a16:creationId xmlns:a16="http://schemas.microsoft.com/office/drawing/2014/main" id="{3339C945-1255-4014-9AA5-CE7C635B5D66}"/>
                </a:ext>
              </a:extLst>
            </p:cNvPr>
            <p:cNvSpPr>
              <a:spLocks noChangeArrowheads="1"/>
            </p:cNvSpPr>
            <p:nvPr/>
          </p:nvSpPr>
          <p:spPr bwMode="auto">
            <a:xfrm>
              <a:off x="2102" y="3847"/>
              <a:ext cx="116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Tiempo (meses)</a:t>
              </a:r>
            </a:p>
          </p:txBody>
        </p:sp>
        <p:sp>
          <p:nvSpPr>
            <p:cNvPr id="12" name="Rectangle 8">
              <a:extLst>
                <a:ext uri="{FF2B5EF4-FFF2-40B4-BE49-F238E27FC236}">
                  <a16:creationId xmlns:a16="http://schemas.microsoft.com/office/drawing/2014/main" id="{358CF39E-CA7F-4A2C-8FC0-6B05E8AE3F4D}"/>
                </a:ext>
              </a:extLst>
            </p:cNvPr>
            <p:cNvSpPr>
              <a:spLocks noChangeArrowheads="1"/>
            </p:cNvSpPr>
            <p:nvPr/>
          </p:nvSpPr>
          <p:spPr bwMode="auto">
            <a:xfrm rot="16200000">
              <a:off x="-332" y="2255"/>
              <a:ext cx="158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kern="0" dirty="0">
                  <a:solidFill>
                    <a:srgbClr val="000000"/>
                  </a:solidFill>
                  <a:latin typeface="Arial" charset="0"/>
                  <a:ea typeface="ＭＳ Ｐゴシック" charset="0"/>
                  <a:cs typeface="Arial" charset="0"/>
                </a:rPr>
                <a:t>Demanda del producto</a:t>
              </a: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13" name="Rectangle 9">
              <a:extLst>
                <a:ext uri="{FF2B5EF4-FFF2-40B4-BE49-F238E27FC236}">
                  <a16:creationId xmlns:a16="http://schemas.microsoft.com/office/drawing/2014/main" id="{5E09EA4E-6723-4B4C-8822-EC324795086D}"/>
                </a:ext>
              </a:extLst>
            </p:cNvPr>
            <p:cNvSpPr>
              <a:spLocks noChangeArrowheads="1"/>
            </p:cNvSpPr>
            <p:nvPr/>
          </p:nvSpPr>
          <p:spPr bwMode="auto">
            <a:xfrm>
              <a:off x="626" y="1152"/>
              <a:ext cx="440" cy="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40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35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30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25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20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15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10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5  –</a:t>
              </a:r>
            </a:p>
            <a:p>
              <a:pPr marL="0" marR="0" lvl="0" indent="0" algn="r" defTabSz="457200" eaLnBrk="1" fontAlgn="base" latinLnBrk="0" hangingPunct="1">
                <a:lnSpc>
                  <a:spcPct val="15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0  –</a:t>
              </a:r>
            </a:p>
          </p:txBody>
        </p:sp>
      </p:grpSp>
      <p:sp>
        <p:nvSpPr>
          <p:cNvPr id="19" name="Freeform 10">
            <a:extLst>
              <a:ext uri="{FF2B5EF4-FFF2-40B4-BE49-F238E27FC236}">
                <a16:creationId xmlns:a16="http://schemas.microsoft.com/office/drawing/2014/main" id="{D212A614-5B55-471B-A970-76E66E99BFBB}"/>
              </a:ext>
            </a:extLst>
          </p:cNvPr>
          <p:cNvSpPr>
            <a:spLocks/>
          </p:cNvSpPr>
          <p:nvPr/>
        </p:nvSpPr>
        <p:spPr bwMode="auto">
          <a:xfrm>
            <a:off x="6232531" y="2737922"/>
            <a:ext cx="4633912" cy="1808162"/>
          </a:xfrm>
          <a:custGeom>
            <a:avLst/>
            <a:gdLst>
              <a:gd name="T0" fmla="*/ 0 w 2527"/>
              <a:gd name="T1" fmla="*/ 1299 h 1299"/>
              <a:gd name="T2" fmla="*/ 311 w 2527"/>
              <a:gd name="T3" fmla="*/ 1043 h 1299"/>
              <a:gd name="T4" fmla="*/ 604 w 2527"/>
              <a:gd name="T5" fmla="*/ 869 h 1299"/>
              <a:gd name="T6" fmla="*/ 936 w 2527"/>
              <a:gd name="T7" fmla="*/ 832 h 1299"/>
              <a:gd name="T8" fmla="*/ 1264 w 2527"/>
              <a:gd name="T9" fmla="*/ 651 h 1299"/>
              <a:gd name="T10" fmla="*/ 1577 w 2527"/>
              <a:gd name="T11" fmla="*/ 571 h 1299"/>
              <a:gd name="T12" fmla="*/ 1885 w 2527"/>
              <a:gd name="T13" fmla="*/ 416 h 1299"/>
              <a:gd name="T14" fmla="*/ 2209 w 2527"/>
              <a:gd name="T15" fmla="*/ 235 h 1299"/>
              <a:gd name="T16" fmla="*/ 2527 w 2527"/>
              <a:gd name="T17" fmla="*/ 0 h 1299"/>
              <a:gd name="connsiteX0" fmla="*/ 0 w 9778"/>
              <a:gd name="connsiteY0" fmla="*/ 10216 h 10216"/>
              <a:gd name="connsiteX1" fmla="*/ 1009 w 9778"/>
              <a:gd name="connsiteY1" fmla="*/ 8029 h 10216"/>
              <a:gd name="connsiteX2" fmla="*/ 2168 w 9778"/>
              <a:gd name="connsiteY2" fmla="*/ 6690 h 10216"/>
              <a:gd name="connsiteX3" fmla="*/ 3482 w 9778"/>
              <a:gd name="connsiteY3" fmla="*/ 6405 h 10216"/>
              <a:gd name="connsiteX4" fmla="*/ 4780 w 9778"/>
              <a:gd name="connsiteY4" fmla="*/ 5012 h 10216"/>
              <a:gd name="connsiteX5" fmla="*/ 6019 w 9778"/>
              <a:gd name="connsiteY5" fmla="*/ 4396 h 10216"/>
              <a:gd name="connsiteX6" fmla="*/ 7237 w 9778"/>
              <a:gd name="connsiteY6" fmla="*/ 3202 h 10216"/>
              <a:gd name="connsiteX7" fmla="*/ 8520 w 9778"/>
              <a:gd name="connsiteY7" fmla="*/ 1809 h 10216"/>
              <a:gd name="connsiteX8" fmla="*/ 9778 w 9778"/>
              <a:gd name="connsiteY8" fmla="*/ 0 h 10216"/>
              <a:gd name="connsiteX0" fmla="*/ 0 w 10000"/>
              <a:gd name="connsiteY0" fmla="*/ 10000 h 10000"/>
              <a:gd name="connsiteX1" fmla="*/ 1534 w 10000"/>
              <a:gd name="connsiteY1" fmla="*/ 8040 h 10000"/>
              <a:gd name="connsiteX2" fmla="*/ 2217 w 10000"/>
              <a:gd name="connsiteY2" fmla="*/ 6549 h 10000"/>
              <a:gd name="connsiteX3" fmla="*/ 3561 w 10000"/>
              <a:gd name="connsiteY3" fmla="*/ 6270 h 10000"/>
              <a:gd name="connsiteX4" fmla="*/ 4889 w 10000"/>
              <a:gd name="connsiteY4" fmla="*/ 4906 h 10000"/>
              <a:gd name="connsiteX5" fmla="*/ 6156 w 10000"/>
              <a:gd name="connsiteY5" fmla="*/ 4303 h 10000"/>
              <a:gd name="connsiteX6" fmla="*/ 7401 w 10000"/>
              <a:gd name="connsiteY6" fmla="*/ 3134 h 10000"/>
              <a:gd name="connsiteX7" fmla="*/ 8713 w 10000"/>
              <a:gd name="connsiteY7" fmla="*/ 1771 h 10000"/>
              <a:gd name="connsiteX8" fmla="*/ 10000 w 10000"/>
              <a:gd name="connsiteY8" fmla="*/ 0 h 10000"/>
              <a:gd name="connsiteX0" fmla="*/ 0 w 10000"/>
              <a:gd name="connsiteY0" fmla="*/ 10000 h 10000"/>
              <a:gd name="connsiteX1" fmla="*/ 1534 w 10000"/>
              <a:gd name="connsiteY1" fmla="*/ 8040 h 10000"/>
              <a:gd name="connsiteX2" fmla="*/ 2962 w 10000"/>
              <a:gd name="connsiteY2" fmla="*/ 7092 h 10000"/>
              <a:gd name="connsiteX3" fmla="*/ 3561 w 10000"/>
              <a:gd name="connsiteY3" fmla="*/ 6270 h 10000"/>
              <a:gd name="connsiteX4" fmla="*/ 4889 w 10000"/>
              <a:gd name="connsiteY4" fmla="*/ 4906 h 10000"/>
              <a:gd name="connsiteX5" fmla="*/ 6156 w 10000"/>
              <a:gd name="connsiteY5" fmla="*/ 4303 h 10000"/>
              <a:gd name="connsiteX6" fmla="*/ 7401 w 10000"/>
              <a:gd name="connsiteY6" fmla="*/ 3134 h 10000"/>
              <a:gd name="connsiteX7" fmla="*/ 8713 w 10000"/>
              <a:gd name="connsiteY7" fmla="*/ 1771 h 10000"/>
              <a:gd name="connsiteX8" fmla="*/ 10000 w 10000"/>
              <a:gd name="connsiteY8" fmla="*/ 0 h 10000"/>
              <a:gd name="connsiteX0" fmla="*/ 0 w 10000"/>
              <a:gd name="connsiteY0" fmla="*/ 10000 h 10000"/>
              <a:gd name="connsiteX1" fmla="*/ 1534 w 10000"/>
              <a:gd name="connsiteY1" fmla="*/ 8040 h 10000"/>
              <a:gd name="connsiteX2" fmla="*/ 2962 w 10000"/>
              <a:gd name="connsiteY2" fmla="*/ 7092 h 10000"/>
              <a:gd name="connsiteX3" fmla="*/ 4435 w 10000"/>
              <a:gd name="connsiteY3" fmla="*/ 6632 h 10000"/>
              <a:gd name="connsiteX4" fmla="*/ 4889 w 10000"/>
              <a:gd name="connsiteY4" fmla="*/ 4906 h 10000"/>
              <a:gd name="connsiteX5" fmla="*/ 6156 w 10000"/>
              <a:gd name="connsiteY5" fmla="*/ 4303 h 10000"/>
              <a:gd name="connsiteX6" fmla="*/ 7401 w 10000"/>
              <a:gd name="connsiteY6" fmla="*/ 3134 h 10000"/>
              <a:gd name="connsiteX7" fmla="*/ 8713 w 10000"/>
              <a:gd name="connsiteY7" fmla="*/ 1771 h 10000"/>
              <a:gd name="connsiteX8" fmla="*/ 10000 w 10000"/>
              <a:gd name="connsiteY8" fmla="*/ 0 h 10000"/>
              <a:gd name="connsiteX0" fmla="*/ 0 w 10000"/>
              <a:gd name="connsiteY0" fmla="*/ 10000 h 10000"/>
              <a:gd name="connsiteX1" fmla="*/ 1534 w 10000"/>
              <a:gd name="connsiteY1" fmla="*/ 8040 h 10000"/>
              <a:gd name="connsiteX2" fmla="*/ 2962 w 10000"/>
              <a:gd name="connsiteY2" fmla="*/ 7092 h 10000"/>
              <a:gd name="connsiteX3" fmla="*/ 4435 w 10000"/>
              <a:gd name="connsiteY3" fmla="*/ 6632 h 10000"/>
              <a:gd name="connsiteX4" fmla="*/ 5844 w 10000"/>
              <a:gd name="connsiteY4" fmla="*/ 5539 h 10000"/>
              <a:gd name="connsiteX5" fmla="*/ 6156 w 10000"/>
              <a:gd name="connsiteY5" fmla="*/ 4303 h 10000"/>
              <a:gd name="connsiteX6" fmla="*/ 7401 w 10000"/>
              <a:gd name="connsiteY6" fmla="*/ 3134 h 10000"/>
              <a:gd name="connsiteX7" fmla="*/ 8713 w 10000"/>
              <a:gd name="connsiteY7" fmla="*/ 1771 h 10000"/>
              <a:gd name="connsiteX8" fmla="*/ 10000 w 10000"/>
              <a:gd name="connsiteY8" fmla="*/ 0 h 10000"/>
              <a:gd name="connsiteX0" fmla="*/ 0 w 10000"/>
              <a:gd name="connsiteY0" fmla="*/ 10000 h 10000"/>
              <a:gd name="connsiteX1" fmla="*/ 1534 w 10000"/>
              <a:gd name="connsiteY1" fmla="*/ 8040 h 10000"/>
              <a:gd name="connsiteX2" fmla="*/ 2962 w 10000"/>
              <a:gd name="connsiteY2" fmla="*/ 7092 h 10000"/>
              <a:gd name="connsiteX3" fmla="*/ 4435 w 10000"/>
              <a:gd name="connsiteY3" fmla="*/ 6632 h 10000"/>
              <a:gd name="connsiteX4" fmla="*/ 5844 w 10000"/>
              <a:gd name="connsiteY4" fmla="*/ 5539 h 10000"/>
              <a:gd name="connsiteX5" fmla="*/ 7273 w 10000"/>
              <a:gd name="connsiteY5" fmla="*/ 4936 h 10000"/>
              <a:gd name="connsiteX6" fmla="*/ 7401 w 10000"/>
              <a:gd name="connsiteY6" fmla="*/ 3134 h 10000"/>
              <a:gd name="connsiteX7" fmla="*/ 8713 w 10000"/>
              <a:gd name="connsiteY7" fmla="*/ 1771 h 10000"/>
              <a:gd name="connsiteX8" fmla="*/ 10000 w 10000"/>
              <a:gd name="connsiteY8" fmla="*/ 0 h 10000"/>
              <a:gd name="connsiteX0" fmla="*/ 0 w 10000"/>
              <a:gd name="connsiteY0" fmla="*/ 10000 h 10000"/>
              <a:gd name="connsiteX1" fmla="*/ 1534 w 10000"/>
              <a:gd name="connsiteY1" fmla="*/ 8040 h 10000"/>
              <a:gd name="connsiteX2" fmla="*/ 2962 w 10000"/>
              <a:gd name="connsiteY2" fmla="*/ 7092 h 10000"/>
              <a:gd name="connsiteX3" fmla="*/ 4435 w 10000"/>
              <a:gd name="connsiteY3" fmla="*/ 6632 h 10000"/>
              <a:gd name="connsiteX4" fmla="*/ 5844 w 10000"/>
              <a:gd name="connsiteY4" fmla="*/ 5539 h 10000"/>
              <a:gd name="connsiteX5" fmla="*/ 7273 w 10000"/>
              <a:gd name="connsiteY5" fmla="*/ 4936 h 10000"/>
              <a:gd name="connsiteX6" fmla="*/ 8745 w 10000"/>
              <a:gd name="connsiteY6" fmla="*/ 3677 h 10000"/>
              <a:gd name="connsiteX7" fmla="*/ 8713 w 10000"/>
              <a:gd name="connsiteY7" fmla="*/ 1771 h 10000"/>
              <a:gd name="connsiteX8" fmla="*/ 10000 w 10000"/>
              <a:gd name="connsiteY8" fmla="*/ 0 h 10000"/>
              <a:gd name="connsiteX0" fmla="*/ 0 w 10202"/>
              <a:gd name="connsiteY0" fmla="*/ 10000 h 10000"/>
              <a:gd name="connsiteX1" fmla="*/ 1534 w 10202"/>
              <a:gd name="connsiteY1" fmla="*/ 8040 h 10000"/>
              <a:gd name="connsiteX2" fmla="*/ 2962 w 10202"/>
              <a:gd name="connsiteY2" fmla="*/ 7092 h 10000"/>
              <a:gd name="connsiteX3" fmla="*/ 4435 w 10202"/>
              <a:gd name="connsiteY3" fmla="*/ 6632 h 10000"/>
              <a:gd name="connsiteX4" fmla="*/ 5844 w 10202"/>
              <a:gd name="connsiteY4" fmla="*/ 5539 h 10000"/>
              <a:gd name="connsiteX5" fmla="*/ 7273 w 10202"/>
              <a:gd name="connsiteY5" fmla="*/ 4936 h 10000"/>
              <a:gd name="connsiteX6" fmla="*/ 8745 w 10202"/>
              <a:gd name="connsiteY6" fmla="*/ 3677 h 10000"/>
              <a:gd name="connsiteX7" fmla="*/ 10202 w 10202"/>
              <a:gd name="connsiteY7" fmla="*/ 2555 h 10000"/>
              <a:gd name="connsiteX8" fmla="*/ 10000 w 10202"/>
              <a:gd name="connsiteY8" fmla="*/ 0 h 10000"/>
              <a:gd name="connsiteX0" fmla="*/ 0 w 10202"/>
              <a:gd name="connsiteY0" fmla="*/ 10000 h 10000"/>
              <a:gd name="connsiteX1" fmla="*/ 1534 w 10202"/>
              <a:gd name="connsiteY1" fmla="*/ 8040 h 10000"/>
              <a:gd name="connsiteX2" fmla="*/ 2962 w 10202"/>
              <a:gd name="connsiteY2" fmla="*/ 7092 h 10000"/>
              <a:gd name="connsiteX3" fmla="*/ 4435 w 10202"/>
              <a:gd name="connsiteY3" fmla="*/ 6632 h 10000"/>
              <a:gd name="connsiteX4" fmla="*/ 5844 w 10202"/>
              <a:gd name="connsiteY4" fmla="*/ 5539 h 10000"/>
              <a:gd name="connsiteX5" fmla="*/ 7273 w 10202"/>
              <a:gd name="connsiteY5" fmla="*/ 4936 h 10000"/>
              <a:gd name="connsiteX6" fmla="*/ 8745 w 10202"/>
              <a:gd name="connsiteY6" fmla="*/ 3677 h 10000"/>
              <a:gd name="connsiteX7" fmla="*/ 10202 w 10202"/>
              <a:gd name="connsiteY7" fmla="*/ 2555 h 10000"/>
              <a:gd name="connsiteX8" fmla="*/ 10000 w 10202"/>
              <a:gd name="connsiteY8" fmla="*/ 0 h 10000"/>
              <a:gd name="connsiteX0" fmla="*/ 0 w 10202"/>
              <a:gd name="connsiteY0" fmla="*/ 10000 h 10000"/>
              <a:gd name="connsiteX1" fmla="*/ 1534 w 10202"/>
              <a:gd name="connsiteY1" fmla="*/ 8040 h 10000"/>
              <a:gd name="connsiteX2" fmla="*/ 2962 w 10202"/>
              <a:gd name="connsiteY2" fmla="*/ 7092 h 10000"/>
              <a:gd name="connsiteX3" fmla="*/ 4435 w 10202"/>
              <a:gd name="connsiteY3" fmla="*/ 6632 h 10000"/>
              <a:gd name="connsiteX4" fmla="*/ 5844 w 10202"/>
              <a:gd name="connsiteY4" fmla="*/ 5539 h 10000"/>
              <a:gd name="connsiteX5" fmla="*/ 7273 w 10202"/>
              <a:gd name="connsiteY5" fmla="*/ 4936 h 10000"/>
              <a:gd name="connsiteX6" fmla="*/ 8745 w 10202"/>
              <a:gd name="connsiteY6" fmla="*/ 3677 h 10000"/>
              <a:gd name="connsiteX7" fmla="*/ 10202 w 10202"/>
              <a:gd name="connsiteY7" fmla="*/ 2555 h 10000"/>
              <a:gd name="connsiteX8" fmla="*/ 10000 w 10202"/>
              <a:gd name="connsiteY8" fmla="*/ 0 h 10000"/>
              <a:gd name="connsiteX0" fmla="*/ 0 w 10202"/>
              <a:gd name="connsiteY0" fmla="*/ 10000 h 10000"/>
              <a:gd name="connsiteX1" fmla="*/ 1534 w 10202"/>
              <a:gd name="connsiteY1" fmla="*/ 8040 h 10000"/>
              <a:gd name="connsiteX2" fmla="*/ 2962 w 10202"/>
              <a:gd name="connsiteY2" fmla="*/ 7092 h 10000"/>
              <a:gd name="connsiteX3" fmla="*/ 4435 w 10202"/>
              <a:gd name="connsiteY3" fmla="*/ 6632 h 10000"/>
              <a:gd name="connsiteX4" fmla="*/ 5844 w 10202"/>
              <a:gd name="connsiteY4" fmla="*/ 5539 h 10000"/>
              <a:gd name="connsiteX5" fmla="*/ 7273 w 10202"/>
              <a:gd name="connsiteY5" fmla="*/ 4936 h 10000"/>
              <a:gd name="connsiteX6" fmla="*/ 8745 w 10202"/>
              <a:gd name="connsiteY6" fmla="*/ 3677 h 10000"/>
              <a:gd name="connsiteX7" fmla="*/ 10202 w 10202"/>
              <a:gd name="connsiteY7" fmla="*/ 2555 h 10000"/>
              <a:gd name="connsiteX8" fmla="*/ 10000 w 10202"/>
              <a:gd name="connsiteY8" fmla="*/ 0 h 10000"/>
              <a:gd name="connsiteX0" fmla="*/ 0 w 10202"/>
              <a:gd name="connsiteY0" fmla="*/ 10000 h 10000"/>
              <a:gd name="connsiteX1" fmla="*/ 1534 w 10202"/>
              <a:gd name="connsiteY1" fmla="*/ 8040 h 10000"/>
              <a:gd name="connsiteX2" fmla="*/ 2962 w 10202"/>
              <a:gd name="connsiteY2" fmla="*/ 7092 h 10000"/>
              <a:gd name="connsiteX3" fmla="*/ 4435 w 10202"/>
              <a:gd name="connsiteY3" fmla="*/ 6632 h 10000"/>
              <a:gd name="connsiteX4" fmla="*/ 5844 w 10202"/>
              <a:gd name="connsiteY4" fmla="*/ 5539 h 10000"/>
              <a:gd name="connsiteX5" fmla="*/ 7273 w 10202"/>
              <a:gd name="connsiteY5" fmla="*/ 4936 h 10000"/>
              <a:gd name="connsiteX6" fmla="*/ 8745 w 10202"/>
              <a:gd name="connsiteY6" fmla="*/ 3677 h 10000"/>
              <a:gd name="connsiteX7" fmla="*/ 10202 w 10202"/>
              <a:gd name="connsiteY7" fmla="*/ 2555 h 10000"/>
              <a:gd name="connsiteX8" fmla="*/ 10000 w 10202"/>
              <a:gd name="connsiteY8" fmla="*/ 0 h 10000"/>
              <a:gd name="connsiteX0" fmla="*/ 0 w 11814"/>
              <a:gd name="connsiteY0" fmla="*/ 8583 h 8583"/>
              <a:gd name="connsiteX1" fmla="*/ 1534 w 11814"/>
              <a:gd name="connsiteY1" fmla="*/ 6623 h 8583"/>
              <a:gd name="connsiteX2" fmla="*/ 2962 w 11814"/>
              <a:gd name="connsiteY2" fmla="*/ 5675 h 8583"/>
              <a:gd name="connsiteX3" fmla="*/ 4435 w 11814"/>
              <a:gd name="connsiteY3" fmla="*/ 5215 h 8583"/>
              <a:gd name="connsiteX4" fmla="*/ 5844 w 11814"/>
              <a:gd name="connsiteY4" fmla="*/ 4122 h 8583"/>
              <a:gd name="connsiteX5" fmla="*/ 7273 w 11814"/>
              <a:gd name="connsiteY5" fmla="*/ 3519 h 8583"/>
              <a:gd name="connsiteX6" fmla="*/ 8745 w 11814"/>
              <a:gd name="connsiteY6" fmla="*/ 2260 h 8583"/>
              <a:gd name="connsiteX7" fmla="*/ 10202 w 11814"/>
              <a:gd name="connsiteY7" fmla="*/ 1138 h 8583"/>
              <a:gd name="connsiteX8" fmla="*/ 11813 w 11814"/>
              <a:gd name="connsiteY8" fmla="*/ 0 h 8583"/>
              <a:gd name="connsiteX0" fmla="*/ 0 w 9999"/>
              <a:gd name="connsiteY0" fmla="*/ 10000 h 10000"/>
              <a:gd name="connsiteX1" fmla="*/ 1298 w 9999"/>
              <a:gd name="connsiteY1" fmla="*/ 7716 h 10000"/>
              <a:gd name="connsiteX2" fmla="*/ 2507 w 9999"/>
              <a:gd name="connsiteY2" fmla="*/ 6612 h 10000"/>
              <a:gd name="connsiteX3" fmla="*/ 3754 w 9999"/>
              <a:gd name="connsiteY3" fmla="*/ 6076 h 10000"/>
              <a:gd name="connsiteX4" fmla="*/ 4947 w 9999"/>
              <a:gd name="connsiteY4" fmla="*/ 4803 h 10000"/>
              <a:gd name="connsiteX5" fmla="*/ 6156 w 9999"/>
              <a:gd name="connsiteY5" fmla="*/ 4100 h 10000"/>
              <a:gd name="connsiteX6" fmla="*/ 7402 w 9999"/>
              <a:gd name="connsiteY6" fmla="*/ 2633 h 10000"/>
              <a:gd name="connsiteX7" fmla="*/ 8636 w 9999"/>
              <a:gd name="connsiteY7" fmla="*/ 1326 h 10000"/>
              <a:gd name="connsiteX8" fmla="*/ 9999 w 9999"/>
              <a:gd name="connsiteY8" fmla="*/ 0 h 10000"/>
              <a:gd name="connsiteX0" fmla="*/ 0 w 10000"/>
              <a:gd name="connsiteY0" fmla="*/ 10000 h 10000"/>
              <a:gd name="connsiteX1" fmla="*/ 1298 w 10000"/>
              <a:gd name="connsiteY1" fmla="*/ 7716 h 10000"/>
              <a:gd name="connsiteX2" fmla="*/ 2507 w 10000"/>
              <a:gd name="connsiteY2" fmla="*/ 6612 h 10000"/>
              <a:gd name="connsiteX3" fmla="*/ 3754 w 10000"/>
              <a:gd name="connsiteY3" fmla="*/ 6076 h 10000"/>
              <a:gd name="connsiteX4" fmla="*/ 4947 w 10000"/>
              <a:gd name="connsiteY4" fmla="*/ 4803 h 10000"/>
              <a:gd name="connsiteX5" fmla="*/ 6157 w 10000"/>
              <a:gd name="connsiteY5" fmla="*/ 4100 h 10000"/>
              <a:gd name="connsiteX6" fmla="*/ 7403 w 10000"/>
              <a:gd name="connsiteY6" fmla="*/ 2633 h 10000"/>
              <a:gd name="connsiteX7" fmla="*/ 8637 w 10000"/>
              <a:gd name="connsiteY7" fmla="*/ 1326 h 10000"/>
              <a:gd name="connsiteX8" fmla="*/ 10000 w 10000"/>
              <a:gd name="connsiteY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10000"/>
                </a:moveTo>
                <a:lnTo>
                  <a:pt x="1298" y="7716"/>
                </a:lnTo>
                <a:lnTo>
                  <a:pt x="2507" y="6612"/>
                </a:lnTo>
                <a:lnTo>
                  <a:pt x="3754" y="6076"/>
                </a:lnTo>
                <a:lnTo>
                  <a:pt x="4947" y="4803"/>
                </a:lnTo>
                <a:lnTo>
                  <a:pt x="6157" y="4100"/>
                </a:lnTo>
                <a:cubicBezTo>
                  <a:pt x="6564" y="3576"/>
                  <a:pt x="6997" y="3157"/>
                  <a:pt x="7403" y="2633"/>
                </a:cubicBezTo>
                <a:cubicBezTo>
                  <a:pt x="7819" y="2174"/>
                  <a:pt x="8372" y="1644"/>
                  <a:pt x="8637" y="1326"/>
                </a:cubicBezTo>
                <a:cubicBezTo>
                  <a:pt x="9293" y="684"/>
                  <a:pt x="9372" y="642"/>
                  <a:pt x="10000" y="0"/>
                </a:cubicBezTo>
              </a:path>
            </a:pathLst>
          </a:custGeom>
          <a:noFill/>
          <a:ln w="101600" cmpd="sng">
            <a:solidFill>
              <a:schemeClr val="accent2"/>
            </a:solidFill>
            <a:round/>
            <a:headEnd/>
            <a:tailEnd/>
          </a:ln>
          <a:effectLst>
            <a:outerShdw blurRad="50800" dist="38100" dir="2700000" algn="tl" rotWithShape="0">
              <a:prstClr val="black">
                <a:alpha val="40000"/>
              </a:prstClr>
            </a:outerShdw>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20" name="Freeform 11">
            <a:extLst>
              <a:ext uri="{FF2B5EF4-FFF2-40B4-BE49-F238E27FC236}">
                <a16:creationId xmlns:a16="http://schemas.microsoft.com/office/drawing/2014/main" id="{8A8B4369-189C-4D09-ABA7-6CFB1237EAA7}"/>
              </a:ext>
            </a:extLst>
          </p:cNvPr>
          <p:cNvSpPr>
            <a:spLocks/>
          </p:cNvSpPr>
          <p:nvPr/>
        </p:nvSpPr>
        <p:spPr bwMode="auto">
          <a:xfrm>
            <a:off x="5634043" y="2741097"/>
            <a:ext cx="4591050" cy="2019300"/>
          </a:xfrm>
          <a:custGeom>
            <a:avLst/>
            <a:gdLst>
              <a:gd name="T0" fmla="*/ 0 w 10000"/>
              <a:gd name="T1" fmla="*/ 2019198 h 10000"/>
              <a:gd name="T2" fmla="*/ 617496 w 10000"/>
              <a:gd name="T3" fmla="*/ 1558821 h 10000"/>
              <a:gd name="T4" fmla="*/ 1158781 w 10000"/>
              <a:gd name="T5" fmla="*/ 1311065 h 10000"/>
              <a:gd name="T6" fmla="*/ 1752403 w 10000"/>
              <a:gd name="T7" fmla="*/ 1430400 h 10000"/>
              <a:gd name="T8" fmla="*/ 2312511 w 10000"/>
              <a:gd name="T9" fmla="*/ 999907 h 10000"/>
              <a:gd name="T10" fmla="*/ 2875833 w 10000"/>
              <a:gd name="T11" fmla="*/ 1241403 h 10000"/>
              <a:gd name="T12" fmla="*/ 3448796 w 10000"/>
              <a:gd name="T13" fmla="*/ 412724 h 10000"/>
              <a:gd name="T14" fmla="*/ 4039664 w 10000"/>
              <a:gd name="T15" fmla="*/ 650586 h 10000"/>
              <a:gd name="T16" fmla="*/ 4591049 w 10000"/>
              <a:gd name="T17" fmla="*/ 0 h 1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00" h="10000">
                <a:moveTo>
                  <a:pt x="0" y="10000"/>
                </a:moveTo>
                <a:lnTo>
                  <a:pt x="1345" y="7720"/>
                </a:lnTo>
                <a:lnTo>
                  <a:pt x="2524" y="6493"/>
                </a:lnTo>
                <a:lnTo>
                  <a:pt x="3817" y="7084"/>
                </a:lnTo>
                <a:cubicBezTo>
                  <a:pt x="4205" y="6458"/>
                  <a:pt x="4579" y="5925"/>
                  <a:pt x="5037" y="4952"/>
                </a:cubicBezTo>
                <a:lnTo>
                  <a:pt x="6264" y="6148"/>
                </a:lnTo>
                <a:lnTo>
                  <a:pt x="7512" y="2044"/>
                </a:lnTo>
                <a:lnTo>
                  <a:pt x="8799" y="3222"/>
                </a:lnTo>
                <a:lnTo>
                  <a:pt x="10000" y="0"/>
                </a:lnTo>
              </a:path>
            </a:pathLst>
          </a:custGeom>
          <a:noFill/>
          <a:ln w="101600" cmpd="sng">
            <a:solidFill>
              <a:srgbClr val="0070C0"/>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21" name="Group 12">
            <a:extLst>
              <a:ext uri="{FF2B5EF4-FFF2-40B4-BE49-F238E27FC236}">
                <a16:creationId xmlns:a16="http://schemas.microsoft.com/office/drawing/2014/main" id="{5A52ED79-6FB7-473C-8A21-03437C546766}"/>
              </a:ext>
            </a:extLst>
          </p:cNvPr>
          <p:cNvGrpSpPr>
            <a:grpSpLocks/>
          </p:cNvGrpSpPr>
          <p:nvPr/>
        </p:nvGrpSpPr>
        <p:grpSpPr bwMode="auto">
          <a:xfrm>
            <a:off x="5719769" y="2595046"/>
            <a:ext cx="2255838" cy="1590674"/>
            <a:chOff x="1198" y="1479"/>
            <a:chExt cx="1421" cy="1002"/>
          </a:xfrm>
        </p:grpSpPr>
        <p:sp>
          <p:nvSpPr>
            <p:cNvPr id="22" name="Rectangle 13">
              <a:extLst>
                <a:ext uri="{FF2B5EF4-FFF2-40B4-BE49-F238E27FC236}">
                  <a16:creationId xmlns:a16="http://schemas.microsoft.com/office/drawing/2014/main" id="{437CF9CD-925F-4ADF-81D3-BD07A20B73A6}"/>
                </a:ext>
              </a:extLst>
            </p:cNvPr>
            <p:cNvSpPr>
              <a:spLocks noChangeArrowheads="1"/>
            </p:cNvSpPr>
            <p:nvPr/>
          </p:nvSpPr>
          <p:spPr bwMode="auto">
            <a:xfrm>
              <a:off x="1198" y="1479"/>
              <a:ext cx="1421"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Demanda real (</a:t>
              </a:r>
              <a:r>
                <a:rPr kumimoji="0" lang="es-ES" sz="2000" b="0" i="1" u="none" strike="noStrike" kern="0" cap="none" spc="0" normalizeH="0" baseline="0" dirty="0">
                  <a:ln>
                    <a:noFill/>
                  </a:ln>
                  <a:solidFill>
                    <a:srgbClr val="000000"/>
                  </a:solidFill>
                  <a:effectLst/>
                  <a:uLnTx/>
                  <a:uFillTx/>
                  <a:latin typeface="Arial" charset="0"/>
                  <a:ea typeface="ＭＳ Ｐゴシック" charset="0"/>
                  <a:cs typeface="Arial" charset="0"/>
                </a:rPr>
                <a:t>A</a:t>
              </a:r>
              <a:r>
                <a:rPr kumimoji="0" lang="es-ES" sz="2000" b="0" i="1" u="none" strike="noStrike" kern="0" cap="none" spc="0" normalizeH="0" baseline="-25000" dirty="0">
                  <a:ln>
                    <a:noFill/>
                  </a:ln>
                  <a:solidFill>
                    <a:srgbClr val="000000"/>
                  </a:solidFill>
                  <a:effectLst/>
                  <a:uLnTx/>
                  <a:uFillTx/>
                  <a:latin typeface="Arial" charset="0"/>
                  <a:ea typeface="ＭＳ Ｐゴシック" charset="0"/>
                  <a:cs typeface="Arial" charset="0"/>
                </a:rPr>
                <a:t>t</a:t>
              </a: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a:t>
              </a:r>
            </a:p>
          </p:txBody>
        </p:sp>
        <p:sp>
          <p:nvSpPr>
            <p:cNvPr id="23" name="Line 14">
              <a:extLst>
                <a:ext uri="{FF2B5EF4-FFF2-40B4-BE49-F238E27FC236}">
                  <a16:creationId xmlns:a16="http://schemas.microsoft.com/office/drawing/2014/main" id="{9C6BECA3-ECCF-446F-AC9E-5839B65C511C}"/>
                </a:ext>
              </a:extLst>
            </p:cNvPr>
            <p:cNvSpPr>
              <a:spLocks noChangeShapeType="1"/>
            </p:cNvSpPr>
            <p:nvPr/>
          </p:nvSpPr>
          <p:spPr bwMode="auto">
            <a:xfrm flipH="1">
              <a:off x="1521" y="1752"/>
              <a:ext cx="15" cy="729"/>
            </a:xfrm>
            <a:prstGeom prst="line">
              <a:avLst/>
            </a:prstGeom>
            <a:noFill/>
            <a:ln w="5715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4" name="Group 15">
            <a:extLst>
              <a:ext uri="{FF2B5EF4-FFF2-40B4-BE49-F238E27FC236}">
                <a16:creationId xmlns:a16="http://schemas.microsoft.com/office/drawing/2014/main" id="{A38D8EAF-4908-4917-B476-1E7F7D946E85}"/>
              </a:ext>
            </a:extLst>
          </p:cNvPr>
          <p:cNvGrpSpPr>
            <a:grpSpLocks/>
          </p:cNvGrpSpPr>
          <p:nvPr/>
        </p:nvGrpSpPr>
        <p:grpSpPr bwMode="auto">
          <a:xfrm>
            <a:off x="6624643" y="4400036"/>
            <a:ext cx="5510214" cy="922338"/>
            <a:chOff x="1768" y="2616"/>
            <a:chExt cx="3471" cy="581"/>
          </a:xfrm>
        </p:grpSpPr>
        <p:sp>
          <p:nvSpPr>
            <p:cNvPr id="25" name="Rectangle 16">
              <a:extLst>
                <a:ext uri="{FF2B5EF4-FFF2-40B4-BE49-F238E27FC236}">
                  <a16:creationId xmlns:a16="http://schemas.microsoft.com/office/drawing/2014/main" id="{40807093-C244-4325-AE35-735E1A9602AF}"/>
                </a:ext>
              </a:extLst>
            </p:cNvPr>
            <p:cNvSpPr>
              <a:spLocks noChangeArrowheads="1"/>
            </p:cNvSpPr>
            <p:nvPr/>
          </p:nvSpPr>
          <p:spPr bwMode="auto">
            <a:xfrm>
              <a:off x="2470" y="2751"/>
              <a:ext cx="2769"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sz="2000" kern="0" dirty="0">
                  <a:solidFill>
                    <a:srgbClr val="000000"/>
                  </a:solidFill>
                  <a:latin typeface="Arial" charset="0"/>
                  <a:ea typeface="ＭＳ Ｐゴシック" charset="0"/>
                  <a:cs typeface="Arial" charset="0"/>
                </a:rPr>
                <a:t>Previsión incluyendo tendencia</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s-ES" sz="2000" b="0" i="1" u="none" strike="noStrike" kern="0" cap="none" spc="0" normalizeH="0" baseline="0" noProof="0" dirty="0">
                  <a:ln>
                    <a:noFill/>
                  </a:ln>
                  <a:solidFill>
                    <a:srgbClr val="000000"/>
                  </a:solidFill>
                  <a:effectLst/>
                  <a:uLnTx/>
                  <a:uFillTx/>
                  <a:latin typeface="Arial" charset="0"/>
                  <a:ea typeface="ＭＳ Ｐゴシック" charset="0"/>
                  <a:cs typeface="Arial" charset="0"/>
                </a:rPr>
                <a:t>FIT</a:t>
              </a:r>
              <a:r>
                <a:rPr kumimoji="0" lang="es-ES" sz="2000" b="0" i="1" u="none" strike="noStrike" kern="0" cap="none" spc="0" normalizeH="0" baseline="-25000" noProof="0" dirty="0">
                  <a:ln>
                    <a:noFill/>
                  </a:ln>
                  <a:solidFill>
                    <a:srgbClr val="000000"/>
                  </a:solidFill>
                  <a:effectLst/>
                  <a:uLnTx/>
                  <a:uFillTx/>
                  <a:latin typeface="Arial" charset="0"/>
                  <a:ea typeface="ＭＳ Ｐゴシック" charset="0"/>
                  <a:cs typeface="Arial" charset="0"/>
                </a:rPr>
                <a:t>t</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457200" eaLnBrk="1" fontAlgn="base" latinLnBrk="0" hangingPunct="1">
                <a:lnSpc>
                  <a:spcPct val="100000"/>
                </a:lnSpc>
                <a:spcBef>
                  <a:spcPct val="0"/>
                </a:spcBef>
                <a:spcAft>
                  <a:spcPct val="0"/>
                </a:spcAft>
                <a:buClrTx/>
                <a:buSzTx/>
                <a:buFontTx/>
                <a:buNone/>
                <a:tabLst/>
                <a:defRPr/>
              </a:pPr>
              <a:r>
                <a:rPr lang="es-ES" sz="2000" kern="0" dirty="0">
                  <a:solidFill>
                    <a:srgbClr val="000000"/>
                  </a:solidFill>
                  <a:latin typeface="Arial" charset="0"/>
                  <a:ea typeface="ＭＳ Ｐゴシック" charset="0"/>
                  <a:cs typeface="Arial" charset="0"/>
                </a:rPr>
                <a:t>con</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s-ES" sz="2000" b="0" i="1" u="none" strike="noStrike" kern="0" cap="none" spc="0" normalizeH="0" baseline="0" noProof="0" dirty="0">
                  <a:ln>
                    <a:noFill/>
                  </a:ln>
                  <a:solidFill>
                    <a:srgbClr val="000000"/>
                  </a:solidFill>
                  <a:effectLst/>
                  <a:uLnTx/>
                  <a:uFillTx/>
                  <a:latin typeface="Arial" charset="0"/>
                  <a:ea typeface="ＭＳ Ｐゴシック" charset="0"/>
                  <a:cs typeface="Arial" charset="0"/>
                  <a:sym typeface="Symbol" charset="0"/>
                </a:rPr>
                <a:t></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sym typeface="Symbol" charset="0"/>
                </a:rPr>
                <a:t> = 0,2 y </a:t>
              </a:r>
              <a:r>
                <a:rPr kumimoji="0" lang="es-ES" sz="2000" b="0" i="1" u="none" strike="noStrike" kern="0" cap="none" spc="0" normalizeH="0" baseline="0" noProof="0" dirty="0">
                  <a:ln>
                    <a:noFill/>
                  </a:ln>
                  <a:solidFill>
                    <a:srgbClr val="000000"/>
                  </a:solidFill>
                  <a:effectLst/>
                  <a:uLnTx/>
                  <a:uFillTx/>
                  <a:latin typeface="Arial" charset="0"/>
                  <a:ea typeface="ＭＳ Ｐゴシック" charset="0"/>
                  <a:cs typeface="Arial" charset="0"/>
                  <a:sym typeface="Symbol" charset="0"/>
                </a:rPr>
                <a:t></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sym typeface="Symbol" charset="0"/>
                </a:rPr>
                <a:t> = 0,4</a:t>
              </a:r>
            </a:p>
          </p:txBody>
        </p:sp>
        <p:sp>
          <p:nvSpPr>
            <p:cNvPr id="26" name="Line 17">
              <a:extLst>
                <a:ext uri="{FF2B5EF4-FFF2-40B4-BE49-F238E27FC236}">
                  <a16:creationId xmlns:a16="http://schemas.microsoft.com/office/drawing/2014/main" id="{A5D22670-7EC7-4FC2-99B9-3C41ACA15631}"/>
                </a:ext>
              </a:extLst>
            </p:cNvPr>
            <p:cNvSpPr>
              <a:spLocks noChangeShapeType="1"/>
            </p:cNvSpPr>
            <p:nvPr/>
          </p:nvSpPr>
          <p:spPr bwMode="auto">
            <a:xfrm flipH="1" flipV="1">
              <a:off x="1768" y="2616"/>
              <a:ext cx="702" cy="227"/>
            </a:xfrm>
            <a:prstGeom prst="line">
              <a:avLst/>
            </a:prstGeom>
            <a:noFill/>
            <a:ln w="57150">
              <a:solidFill>
                <a:srgbClr val="00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 name="Rectángulo 2">
            <a:extLst>
              <a:ext uri="{FF2B5EF4-FFF2-40B4-BE49-F238E27FC236}">
                <a16:creationId xmlns:a16="http://schemas.microsoft.com/office/drawing/2014/main" id="{2DE3E97F-ADFB-48FC-B7C7-A6D9614C3C60}"/>
              </a:ext>
            </a:extLst>
          </p:cNvPr>
          <p:cNvSpPr/>
          <p:nvPr/>
        </p:nvSpPr>
        <p:spPr>
          <a:xfrm>
            <a:off x="112322" y="2256428"/>
            <a:ext cx="3880643" cy="3785652"/>
          </a:xfrm>
          <a:prstGeom prst="rect">
            <a:avLst/>
          </a:prstGeom>
        </p:spPr>
        <p:txBody>
          <a:bodyPr wrap="square">
            <a:spAutoFit/>
          </a:bodyPr>
          <a:lstStyle/>
          <a:p>
            <a:pPr algn="just"/>
            <a:r>
              <a:rPr lang="es-ES" sz="2400" dirty="0">
                <a:solidFill>
                  <a:srgbClr val="242021"/>
                </a:solidFill>
              </a:rPr>
              <a:t>El valor de la constante de alisado con tendencia, </a:t>
            </a:r>
            <a:r>
              <a:rPr lang="en-US" sz="2400" i="1" dirty="0">
                <a:latin typeface="Symbol" charset="0"/>
              </a:rPr>
              <a:t>b</a:t>
            </a:r>
            <a:r>
              <a:rPr lang="es-ES" sz="2400" dirty="0">
                <a:solidFill>
                  <a:srgbClr val="242021"/>
                </a:solidFill>
              </a:rPr>
              <a:t>, se asemeja a la constante </a:t>
            </a:r>
            <a:r>
              <a:rPr lang="es-ES" sz="2400" i="1" dirty="0">
                <a:latin typeface="Symbol" charset="0"/>
              </a:rPr>
              <a:t>a</a:t>
            </a:r>
            <a:r>
              <a:rPr lang="es-ES" sz="2400" i="1" dirty="0">
                <a:solidFill>
                  <a:srgbClr val="242021"/>
                </a:solidFill>
                <a:latin typeface="Symbol" charset="0"/>
              </a:rPr>
              <a:t> </a:t>
            </a:r>
            <a:r>
              <a:rPr lang="es-ES" sz="2400" dirty="0">
                <a:solidFill>
                  <a:srgbClr val="242021"/>
                </a:solidFill>
              </a:rPr>
              <a:t>porque un valor elevado de </a:t>
            </a:r>
            <a:r>
              <a:rPr lang="en-US" sz="2400" i="1" dirty="0">
                <a:latin typeface="Symbol" charset="0"/>
              </a:rPr>
              <a:t>b</a:t>
            </a:r>
            <a:r>
              <a:rPr lang="es-ES" sz="2400" dirty="0">
                <a:solidFill>
                  <a:srgbClr val="242021"/>
                </a:solidFill>
              </a:rPr>
              <a:t> es más sensible a los cambios recientes de la tendencia.</a:t>
            </a:r>
          </a:p>
          <a:p>
            <a:pPr algn="just"/>
            <a:r>
              <a:rPr lang="es-ES" sz="2400" dirty="0">
                <a:solidFill>
                  <a:srgbClr val="242021"/>
                </a:solidFill>
              </a:rPr>
              <a:t>Una </a:t>
            </a:r>
            <a:r>
              <a:rPr lang="en-US" sz="2400" i="1" dirty="0">
                <a:latin typeface="Symbol" charset="0"/>
              </a:rPr>
              <a:t>b</a:t>
            </a:r>
            <a:r>
              <a:rPr lang="es-ES" sz="2400" dirty="0">
                <a:solidFill>
                  <a:srgbClr val="242021"/>
                </a:solidFill>
              </a:rPr>
              <a:t> baja da una menor ponderación a las tendencias más próximas, y tiende a alisar la tendencia actual.</a:t>
            </a:r>
            <a:r>
              <a:rPr lang="es-ES" sz="2400" dirty="0"/>
              <a:t> </a:t>
            </a:r>
          </a:p>
        </p:txBody>
      </p:sp>
    </p:spTree>
    <p:extLst>
      <p:ext uri="{BB962C8B-B14F-4D97-AF65-F5344CB8AC3E}">
        <p14:creationId xmlns:p14="http://schemas.microsoft.com/office/powerpoint/2010/main" val="1511649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par>
                          <p:cTn id="12" fill="hold">
                            <p:stCondLst>
                              <p:cond delay="4000"/>
                            </p:stCondLst>
                            <p:childTnLst>
                              <p:par>
                                <p:cTn id="13" presetID="22" presetClass="entr" presetSubtype="8" fill="hold" nodeType="afterEffect">
                                  <p:stCondLst>
                                    <p:cond delay="10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000"/>
                                        <p:tgtEl>
                                          <p:spTgt spid="21"/>
                                        </p:tgtEl>
                                      </p:cBhvr>
                                    </p:animEffect>
                                  </p:childTnLst>
                                </p:cTn>
                              </p:par>
                            </p:childTnLst>
                          </p:cTn>
                        </p:par>
                        <p:par>
                          <p:cTn id="16" fill="hold">
                            <p:stCondLst>
                              <p:cond delay="6000"/>
                            </p:stCondLst>
                            <p:childTnLst>
                              <p:par>
                                <p:cTn id="17" presetID="22" presetClass="entr" presetSubtype="8" fill="hold" nodeType="afterEffect">
                                  <p:stCondLst>
                                    <p:cond delay="10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1000"/>
                                        <p:tgtEl>
                                          <p:spTgt spid="19"/>
                                        </p:tgtEl>
                                      </p:cBhvr>
                                    </p:animEffect>
                                  </p:childTnLst>
                                </p:cTn>
                              </p:par>
                            </p:childTnLst>
                          </p:cTn>
                        </p:par>
                        <p:par>
                          <p:cTn id="20" fill="hold">
                            <p:stCondLst>
                              <p:cond delay="8000"/>
                            </p:stCondLst>
                            <p:childTnLst>
                              <p:par>
                                <p:cTn id="21" presetID="16" presetClass="entr" presetSubtype="37" fill="hold" nodeType="after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barn(outVertical)">
                                      <p:cBhvr>
                                        <p:cTn id="2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8" name="Rectángulo 7">
            <a:extLst>
              <a:ext uri="{FF2B5EF4-FFF2-40B4-BE49-F238E27FC236}">
                <a16:creationId xmlns:a16="http://schemas.microsoft.com/office/drawing/2014/main" id="{277C682C-DE71-4B7A-95D4-1F7CEF8F3D65}"/>
              </a:ext>
            </a:extLst>
          </p:cNvPr>
          <p:cNvSpPr/>
          <p:nvPr/>
        </p:nvSpPr>
        <p:spPr>
          <a:xfrm>
            <a:off x="0" y="2371635"/>
            <a:ext cx="12192000" cy="1785104"/>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Esta técnica ajusta una línea de tendencia a una serie de datos históricos, y después proyecta la línea hacia el futuro para realizar previsiones a medio o largo plazo.</a:t>
            </a:r>
          </a:p>
          <a:p>
            <a:pPr marL="342900" indent="-342900" algn="just">
              <a:buFont typeface="Arial" panose="020B0604020202020204" pitchFamily="34" charset="0"/>
              <a:buChar char="•"/>
            </a:pPr>
            <a:endParaRPr lang="es-ES" sz="1400" dirty="0">
              <a:solidFill>
                <a:srgbClr val="000000"/>
              </a:solidFill>
            </a:endParaRPr>
          </a:p>
          <a:p>
            <a:pPr marL="342900" indent="-342900" algn="just">
              <a:buFont typeface="Arial" panose="020B0604020202020204" pitchFamily="34" charset="0"/>
              <a:buChar char="•"/>
            </a:pPr>
            <a:r>
              <a:rPr lang="es-ES" sz="2400" dirty="0">
                <a:solidFill>
                  <a:srgbClr val="000000"/>
                </a:solidFill>
              </a:rPr>
              <a:t>El caso más utilizado son las tendencias lineales. Para ajustar la línea recta de tendencia  aplicaremos el </a:t>
            </a:r>
            <a:r>
              <a:rPr lang="es-ES" sz="2400" i="1" dirty="0">
                <a:solidFill>
                  <a:srgbClr val="000000"/>
                </a:solidFill>
              </a:rPr>
              <a:t>Método de los mínimos cuadrados</a:t>
            </a:r>
            <a:r>
              <a:rPr lang="es-ES" sz="2400" dirty="0">
                <a:solidFill>
                  <a:srgbClr val="000000"/>
                </a:solidFill>
              </a:rPr>
              <a:t>.</a:t>
            </a:r>
          </a:p>
        </p:txBody>
      </p:sp>
      <p:grpSp>
        <p:nvGrpSpPr>
          <p:cNvPr id="61" name="Group 5">
            <a:extLst>
              <a:ext uri="{FF2B5EF4-FFF2-40B4-BE49-F238E27FC236}">
                <a16:creationId xmlns:a16="http://schemas.microsoft.com/office/drawing/2014/main" id="{6FED8375-381D-4DC8-A251-FE4C7203D2F9}"/>
              </a:ext>
            </a:extLst>
          </p:cNvPr>
          <p:cNvGrpSpPr>
            <a:grpSpLocks/>
          </p:cNvGrpSpPr>
          <p:nvPr/>
        </p:nvGrpSpPr>
        <p:grpSpPr bwMode="auto">
          <a:xfrm>
            <a:off x="5322091" y="4351396"/>
            <a:ext cx="1568449" cy="625475"/>
            <a:chOff x="2311" y="2617"/>
            <a:chExt cx="988" cy="394"/>
          </a:xfrm>
        </p:grpSpPr>
        <p:sp>
          <p:nvSpPr>
            <p:cNvPr id="62" name="Rectangle 6">
              <a:extLst>
                <a:ext uri="{FF2B5EF4-FFF2-40B4-BE49-F238E27FC236}">
                  <a16:creationId xmlns:a16="http://schemas.microsoft.com/office/drawing/2014/main" id="{9C2C2233-0447-4EB1-A169-115E43379CD3}"/>
                </a:ext>
              </a:extLst>
            </p:cNvPr>
            <p:cNvSpPr>
              <a:spLocks noChangeArrowheads="1"/>
            </p:cNvSpPr>
            <p:nvPr/>
          </p:nvSpPr>
          <p:spPr bwMode="auto">
            <a:xfrm>
              <a:off x="2311" y="2681"/>
              <a:ext cx="988"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i="1" dirty="0">
                  <a:latin typeface="Times New Roman" charset="0"/>
                  <a:cs typeface="Times New Roman" charset="0"/>
                </a:rPr>
                <a:t>y</a:t>
              </a:r>
              <a:r>
                <a:rPr lang="en-US" sz="2800" b="1" dirty="0"/>
                <a:t> = </a:t>
              </a:r>
              <a:r>
                <a:rPr lang="en-US" sz="2800" b="1" i="1" dirty="0">
                  <a:latin typeface="Times New Roman" charset="0"/>
                  <a:cs typeface="Times New Roman" charset="0"/>
                </a:rPr>
                <a:t>a</a:t>
              </a:r>
              <a:r>
                <a:rPr lang="en-US" sz="2800" b="1" dirty="0"/>
                <a:t> + </a:t>
              </a:r>
              <a:r>
                <a:rPr lang="en-US" sz="2800" b="1" i="1" dirty="0">
                  <a:latin typeface="Times New Roman" charset="0"/>
                  <a:cs typeface="Times New Roman" charset="0"/>
                </a:rPr>
                <a:t>bx</a:t>
              </a:r>
            </a:p>
          </p:txBody>
        </p:sp>
        <p:sp>
          <p:nvSpPr>
            <p:cNvPr id="63" name="Rectangle 7">
              <a:extLst>
                <a:ext uri="{FF2B5EF4-FFF2-40B4-BE49-F238E27FC236}">
                  <a16:creationId xmlns:a16="http://schemas.microsoft.com/office/drawing/2014/main" id="{AE0636F4-9940-4377-AAD6-D0196044CDAC}"/>
                </a:ext>
              </a:extLst>
            </p:cNvPr>
            <p:cNvSpPr>
              <a:spLocks noChangeArrowheads="1"/>
            </p:cNvSpPr>
            <p:nvPr/>
          </p:nvSpPr>
          <p:spPr bwMode="auto">
            <a:xfrm>
              <a:off x="2316" y="2617"/>
              <a:ext cx="229"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dirty="0"/>
                <a:t>^</a:t>
              </a:r>
            </a:p>
          </p:txBody>
        </p:sp>
      </p:grpSp>
      <p:grpSp>
        <p:nvGrpSpPr>
          <p:cNvPr id="2" name="Grupo 1">
            <a:extLst>
              <a:ext uri="{FF2B5EF4-FFF2-40B4-BE49-F238E27FC236}">
                <a16:creationId xmlns:a16="http://schemas.microsoft.com/office/drawing/2014/main" id="{B764850D-A81F-43B3-BEF0-16DA38CF59FF}"/>
              </a:ext>
            </a:extLst>
          </p:cNvPr>
          <p:cNvGrpSpPr/>
          <p:nvPr/>
        </p:nvGrpSpPr>
        <p:grpSpPr>
          <a:xfrm>
            <a:off x="1074212" y="5083813"/>
            <a:ext cx="10043573" cy="1473459"/>
            <a:chOff x="1074212" y="4886023"/>
            <a:chExt cx="10043573" cy="1473459"/>
          </a:xfrm>
        </p:grpSpPr>
        <p:sp>
          <p:nvSpPr>
            <p:cNvPr id="64" name="Rectangle 5">
              <a:extLst>
                <a:ext uri="{FF2B5EF4-FFF2-40B4-BE49-F238E27FC236}">
                  <a16:creationId xmlns:a16="http://schemas.microsoft.com/office/drawing/2014/main" id="{2CB7C37F-F48C-4C91-BD62-E9B5AD0D49DD}"/>
                </a:ext>
              </a:extLst>
            </p:cNvPr>
            <p:cNvSpPr>
              <a:spLocks noChangeArrowheads="1"/>
            </p:cNvSpPr>
            <p:nvPr/>
          </p:nvSpPr>
          <p:spPr bwMode="auto">
            <a:xfrm>
              <a:off x="1074212" y="4951404"/>
              <a:ext cx="10043573" cy="1408078"/>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ct val="25000"/>
                </a:spcBef>
                <a:tabLst>
                  <a:tab pos="1714500" algn="r"/>
                  <a:tab pos="1816100" algn="l"/>
                  <a:tab pos="2197100" algn="l"/>
                </a:tabLst>
              </a:pPr>
              <a:r>
                <a:rPr lang="es-ES" dirty="0"/>
                <a:t>donde	</a:t>
              </a:r>
              <a:r>
                <a:rPr lang="es-ES" i="1" dirty="0"/>
                <a:t>y	= </a:t>
              </a:r>
              <a:r>
                <a:rPr lang="es-ES" dirty="0"/>
                <a:t>valor calculado de la variable a predecir (llamada variable dependiente)</a:t>
              </a:r>
            </a:p>
            <a:p>
              <a:pPr>
                <a:spcBef>
                  <a:spcPct val="25000"/>
                </a:spcBef>
                <a:tabLst>
                  <a:tab pos="1714500" algn="r"/>
                  <a:tab pos="1816100" algn="l"/>
                  <a:tab pos="2197100" algn="l"/>
                </a:tabLst>
              </a:pPr>
              <a:r>
                <a:rPr lang="es-ES" i="1" dirty="0"/>
                <a:t>	a	= </a:t>
              </a:r>
              <a:r>
                <a:rPr lang="es-ES" dirty="0"/>
                <a:t>corte en el eje </a:t>
              </a:r>
              <a:r>
                <a:rPr lang="es-ES" i="1" dirty="0"/>
                <a:t>y</a:t>
              </a:r>
            </a:p>
            <a:p>
              <a:pPr>
                <a:spcBef>
                  <a:spcPct val="25000"/>
                </a:spcBef>
                <a:tabLst>
                  <a:tab pos="1714500" algn="r"/>
                  <a:tab pos="1816100" algn="l"/>
                  <a:tab pos="2197100" algn="l"/>
                </a:tabLst>
              </a:pPr>
              <a:r>
                <a:rPr lang="es-ES" i="1" dirty="0"/>
                <a:t>	b	= </a:t>
              </a:r>
              <a:r>
                <a:rPr lang="es-ES" dirty="0"/>
                <a:t>pendiente de la recta de regresión</a:t>
              </a:r>
            </a:p>
            <a:p>
              <a:pPr>
                <a:spcBef>
                  <a:spcPct val="25000"/>
                </a:spcBef>
                <a:tabLst>
                  <a:tab pos="1714500" algn="r"/>
                  <a:tab pos="1816100" algn="l"/>
                  <a:tab pos="2197100" algn="l"/>
                </a:tabLst>
              </a:pPr>
              <a:r>
                <a:rPr lang="es-ES" i="1" dirty="0"/>
                <a:t>	x	= </a:t>
              </a:r>
              <a:r>
                <a:rPr lang="es-ES" dirty="0"/>
                <a:t>variable independiente</a:t>
              </a:r>
            </a:p>
          </p:txBody>
        </p:sp>
        <p:sp>
          <p:nvSpPr>
            <p:cNvPr id="66" name="Rectangle 10">
              <a:extLst>
                <a:ext uri="{FF2B5EF4-FFF2-40B4-BE49-F238E27FC236}">
                  <a16:creationId xmlns:a16="http://schemas.microsoft.com/office/drawing/2014/main" id="{9F15FA4D-E45D-4578-868B-9B0CD6C6C108}"/>
                </a:ext>
              </a:extLst>
            </p:cNvPr>
            <p:cNvSpPr>
              <a:spLocks noChangeArrowheads="1"/>
            </p:cNvSpPr>
            <p:nvPr/>
          </p:nvSpPr>
          <p:spPr bwMode="auto">
            <a:xfrm>
              <a:off x="2689098" y="4886023"/>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a:t>
              </a:r>
            </a:p>
          </p:txBody>
        </p:sp>
      </p:grpSp>
    </p:spTree>
    <p:extLst>
      <p:ext uri="{BB962C8B-B14F-4D97-AF65-F5344CB8AC3E}">
        <p14:creationId xmlns:p14="http://schemas.microsoft.com/office/powerpoint/2010/main" val="2661435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anim calcmode="lin" valueType="num">
                                      <p:cBhvr>
                                        <p:cTn id="9" dur="1000" fill="hold"/>
                                        <p:tgtEl>
                                          <p:spTgt spid="6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4055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24155"/>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27272"/>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46249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9" name="Line 3">
            <a:extLst>
              <a:ext uri="{FF2B5EF4-FFF2-40B4-BE49-F238E27FC236}">
                <a16:creationId xmlns:a16="http://schemas.microsoft.com/office/drawing/2014/main" id="{19E04000-7AC5-4111-BE2C-6003B6A66E5A}"/>
              </a:ext>
            </a:extLst>
          </p:cNvPr>
          <p:cNvSpPr>
            <a:spLocks noChangeShapeType="1"/>
          </p:cNvSpPr>
          <p:nvPr/>
        </p:nvSpPr>
        <p:spPr bwMode="auto">
          <a:xfrm flipV="1">
            <a:off x="1764136" y="2572351"/>
            <a:ext cx="4889500" cy="3217863"/>
          </a:xfrm>
          <a:prstGeom prst="line">
            <a:avLst/>
          </a:prstGeom>
          <a:noFill/>
          <a:ln w="101600">
            <a:solidFill>
              <a:srgbClr val="0070C0"/>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grpSp>
        <p:nvGrpSpPr>
          <p:cNvPr id="10" name="Group 8">
            <a:extLst>
              <a:ext uri="{FF2B5EF4-FFF2-40B4-BE49-F238E27FC236}">
                <a16:creationId xmlns:a16="http://schemas.microsoft.com/office/drawing/2014/main" id="{55DB761E-3FEF-41B9-B39E-B2F1B8CC729B}"/>
              </a:ext>
            </a:extLst>
          </p:cNvPr>
          <p:cNvGrpSpPr>
            <a:grpSpLocks/>
          </p:cNvGrpSpPr>
          <p:nvPr/>
        </p:nvGrpSpPr>
        <p:grpSpPr bwMode="auto">
          <a:xfrm>
            <a:off x="2124498" y="2343751"/>
            <a:ext cx="4305300" cy="3581400"/>
            <a:chOff x="1392" y="1216"/>
            <a:chExt cx="2712" cy="2256"/>
          </a:xfrm>
        </p:grpSpPr>
        <p:sp>
          <p:nvSpPr>
            <p:cNvPr id="11" name="AutoShape 9">
              <a:extLst>
                <a:ext uri="{FF2B5EF4-FFF2-40B4-BE49-F238E27FC236}">
                  <a16:creationId xmlns:a16="http://schemas.microsoft.com/office/drawing/2014/main" id="{130B916D-1654-423B-B92C-BBA8DC5585A0}"/>
                </a:ext>
              </a:extLst>
            </p:cNvPr>
            <p:cNvSpPr>
              <a:spLocks noChangeArrowheads="1"/>
            </p:cNvSpPr>
            <p:nvPr/>
          </p:nvSpPr>
          <p:spPr bwMode="auto">
            <a:xfrm>
              <a:off x="3936" y="1216"/>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2" name="AutoShape 10">
              <a:extLst>
                <a:ext uri="{FF2B5EF4-FFF2-40B4-BE49-F238E27FC236}">
                  <a16:creationId xmlns:a16="http://schemas.microsoft.com/office/drawing/2014/main" id="{F9A8110F-0C42-4D2F-84B0-5208C3448B7F}"/>
                </a:ext>
              </a:extLst>
            </p:cNvPr>
            <p:cNvSpPr>
              <a:spLocks noChangeArrowheads="1"/>
            </p:cNvSpPr>
            <p:nvPr/>
          </p:nvSpPr>
          <p:spPr bwMode="auto">
            <a:xfrm>
              <a:off x="1392" y="2712"/>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3" name="AutoShape 11">
              <a:extLst>
                <a:ext uri="{FF2B5EF4-FFF2-40B4-BE49-F238E27FC236}">
                  <a16:creationId xmlns:a16="http://schemas.microsoft.com/office/drawing/2014/main" id="{680146F4-D527-4D9C-8D09-E756318C326C}"/>
                </a:ext>
              </a:extLst>
            </p:cNvPr>
            <p:cNvSpPr>
              <a:spLocks noChangeArrowheads="1"/>
            </p:cNvSpPr>
            <p:nvPr/>
          </p:nvSpPr>
          <p:spPr bwMode="auto">
            <a:xfrm>
              <a:off x="1816" y="3312"/>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5" name="AutoShape 12">
              <a:extLst>
                <a:ext uri="{FF2B5EF4-FFF2-40B4-BE49-F238E27FC236}">
                  <a16:creationId xmlns:a16="http://schemas.microsoft.com/office/drawing/2014/main" id="{E5F095F4-1FAB-4EC8-919F-51561CFDDA25}"/>
                </a:ext>
              </a:extLst>
            </p:cNvPr>
            <p:cNvSpPr>
              <a:spLocks noChangeArrowheads="1"/>
            </p:cNvSpPr>
            <p:nvPr/>
          </p:nvSpPr>
          <p:spPr bwMode="auto">
            <a:xfrm>
              <a:off x="2240" y="1848"/>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6" name="AutoShape 13">
              <a:extLst>
                <a:ext uri="{FF2B5EF4-FFF2-40B4-BE49-F238E27FC236}">
                  <a16:creationId xmlns:a16="http://schemas.microsoft.com/office/drawing/2014/main" id="{CA3A9FA6-E5BD-43A3-AB53-4243BCF92886}"/>
                </a:ext>
              </a:extLst>
            </p:cNvPr>
            <p:cNvSpPr>
              <a:spLocks noChangeArrowheads="1"/>
            </p:cNvSpPr>
            <p:nvPr/>
          </p:nvSpPr>
          <p:spPr bwMode="auto">
            <a:xfrm>
              <a:off x="2664" y="2784"/>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7" name="AutoShape 14">
              <a:extLst>
                <a:ext uri="{FF2B5EF4-FFF2-40B4-BE49-F238E27FC236}">
                  <a16:creationId xmlns:a16="http://schemas.microsoft.com/office/drawing/2014/main" id="{4959176D-39F8-4AE5-AC44-AD95FDDF1A1C}"/>
                </a:ext>
              </a:extLst>
            </p:cNvPr>
            <p:cNvSpPr>
              <a:spLocks noChangeArrowheads="1"/>
            </p:cNvSpPr>
            <p:nvPr/>
          </p:nvSpPr>
          <p:spPr bwMode="auto">
            <a:xfrm>
              <a:off x="3088" y="1696"/>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8" name="AutoShape 15">
              <a:extLst>
                <a:ext uri="{FF2B5EF4-FFF2-40B4-BE49-F238E27FC236}">
                  <a16:creationId xmlns:a16="http://schemas.microsoft.com/office/drawing/2014/main" id="{C5EBC0AA-47BF-4BD0-9526-C6F87EAC3249}"/>
                </a:ext>
              </a:extLst>
            </p:cNvPr>
            <p:cNvSpPr>
              <a:spLocks noChangeArrowheads="1"/>
            </p:cNvSpPr>
            <p:nvPr/>
          </p:nvSpPr>
          <p:spPr bwMode="auto">
            <a:xfrm>
              <a:off x="3512" y="2056"/>
              <a:ext cx="168" cy="160"/>
            </a:xfrm>
            <a:prstGeom prst="star5">
              <a:avLst/>
            </a:prstGeom>
            <a:solidFill>
              <a:srgbClr val="255898"/>
            </a:solidFill>
            <a:ln w="9525">
              <a:solidFill>
                <a:srgbClr val="000000"/>
              </a:solidFill>
              <a:miter lim="800000"/>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grpSp>
      <p:grpSp>
        <p:nvGrpSpPr>
          <p:cNvPr id="19" name="Group 17">
            <a:extLst>
              <a:ext uri="{FF2B5EF4-FFF2-40B4-BE49-F238E27FC236}">
                <a16:creationId xmlns:a16="http://schemas.microsoft.com/office/drawing/2014/main" id="{E6E55409-0B52-45D6-B5C2-69F91D650E25}"/>
              </a:ext>
            </a:extLst>
          </p:cNvPr>
          <p:cNvGrpSpPr>
            <a:grpSpLocks/>
          </p:cNvGrpSpPr>
          <p:nvPr/>
        </p:nvGrpSpPr>
        <p:grpSpPr bwMode="auto">
          <a:xfrm>
            <a:off x="903713" y="2504089"/>
            <a:ext cx="6081716" cy="3302000"/>
            <a:chOff x="927" y="1349"/>
            <a:chExt cx="3831" cy="2080"/>
          </a:xfrm>
        </p:grpSpPr>
        <p:grpSp>
          <p:nvGrpSpPr>
            <p:cNvPr id="20" name="Group 18">
              <a:extLst>
                <a:ext uri="{FF2B5EF4-FFF2-40B4-BE49-F238E27FC236}">
                  <a16:creationId xmlns:a16="http://schemas.microsoft.com/office/drawing/2014/main" id="{1E31D762-2752-4A57-8DB7-373287A3705B}"/>
                </a:ext>
              </a:extLst>
            </p:cNvPr>
            <p:cNvGrpSpPr>
              <a:grpSpLocks/>
            </p:cNvGrpSpPr>
            <p:nvPr/>
          </p:nvGrpSpPr>
          <p:grpSpPr bwMode="auto">
            <a:xfrm>
              <a:off x="927" y="2840"/>
              <a:ext cx="758" cy="427"/>
              <a:chOff x="823" y="2808"/>
              <a:chExt cx="758" cy="427"/>
            </a:xfrm>
          </p:grpSpPr>
          <p:sp>
            <p:nvSpPr>
              <p:cNvPr id="44" name="Text Box 19">
                <a:extLst>
                  <a:ext uri="{FF2B5EF4-FFF2-40B4-BE49-F238E27FC236}">
                    <a16:creationId xmlns:a16="http://schemas.microsoft.com/office/drawing/2014/main" id="{EADDA513-ADD4-4DD8-B66A-6791829335C2}"/>
                  </a:ext>
                </a:extLst>
              </p:cNvPr>
              <p:cNvSpPr txBox="1">
                <a:spLocks noChangeArrowheads="1"/>
              </p:cNvSpPr>
              <p:nvPr/>
            </p:nvSpPr>
            <p:spPr bwMode="auto">
              <a:xfrm>
                <a:off x="823" y="2900"/>
                <a:ext cx="722" cy="3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1000125"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1</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a:p>
                <a:pPr marL="0" marR="0" lvl="0" indent="0" algn="ctr" defTabSz="1000125"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rPr>
                  <a:t>(error)</a:t>
                </a:r>
              </a:p>
            </p:txBody>
          </p:sp>
          <p:sp>
            <p:nvSpPr>
              <p:cNvPr id="45" name="AutoShape 20">
                <a:extLst>
                  <a:ext uri="{FF2B5EF4-FFF2-40B4-BE49-F238E27FC236}">
                    <a16:creationId xmlns:a16="http://schemas.microsoft.com/office/drawing/2014/main" id="{FE4EC3A4-09C1-4FDE-A1BE-1202A3004E0C}"/>
                  </a:ext>
                </a:extLst>
              </p:cNvPr>
              <p:cNvSpPr>
                <a:spLocks/>
              </p:cNvSpPr>
              <p:nvPr/>
            </p:nvSpPr>
            <p:spPr bwMode="auto">
              <a:xfrm>
                <a:off x="1485" y="2808"/>
                <a:ext cx="96" cy="392"/>
              </a:xfrm>
              <a:prstGeom prst="leftBrace">
                <a:avLst>
                  <a:gd name="adj1" fmla="val 34028"/>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1" name="Group 21">
              <a:extLst>
                <a:ext uri="{FF2B5EF4-FFF2-40B4-BE49-F238E27FC236}">
                  <a16:creationId xmlns:a16="http://schemas.microsoft.com/office/drawing/2014/main" id="{1DF48EDB-6BA1-4D8C-B655-3CFA324BB628}"/>
                </a:ext>
              </a:extLst>
            </p:cNvPr>
            <p:cNvGrpSpPr>
              <a:grpSpLocks/>
            </p:cNvGrpSpPr>
            <p:nvPr/>
          </p:nvGrpSpPr>
          <p:grpSpPr bwMode="auto">
            <a:xfrm>
              <a:off x="2672" y="1826"/>
              <a:ext cx="730" cy="291"/>
              <a:chOff x="2568" y="1794"/>
              <a:chExt cx="730" cy="291"/>
            </a:xfrm>
          </p:grpSpPr>
          <p:sp>
            <p:nvSpPr>
              <p:cNvPr id="42" name="Text Box 22">
                <a:extLst>
                  <a:ext uri="{FF2B5EF4-FFF2-40B4-BE49-F238E27FC236}">
                    <a16:creationId xmlns:a16="http://schemas.microsoft.com/office/drawing/2014/main" id="{8F5F19B5-0E2F-45DE-95F1-1806F3E7AF92}"/>
                  </a:ext>
                </a:extLst>
              </p:cNvPr>
              <p:cNvSpPr txBox="1">
                <a:spLocks noChangeArrowheads="1"/>
              </p:cNvSpPr>
              <p:nvPr/>
            </p:nvSpPr>
            <p:spPr bwMode="auto">
              <a:xfrm>
                <a:off x="2568" y="1866"/>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5</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43" name="AutoShape 23">
                <a:extLst>
                  <a:ext uri="{FF2B5EF4-FFF2-40B4-BE49-F238E27FC236}">
                    <a16:creationId xmlns:a16="http://schemas.microsoft.com/office/drawing/2014/main" id="{16BA6EEE-CD69-4E47-80B2-EB7FEBF070D3}"/>
                  </a:ext>
                </a:extLst>
              </p:cNvPr>
              <p:cNvSpPr>
                <a:spLocks/>
              </p:cNvSpPr>
              <p:nvPr/>
            </p:nvSpPr>
            <p:spPr bwMode="auto">
              <a:xfrm>
                <a:off x="3202" y="1794"/>
                <a:ext cx="96" cy="291"/>
              </a:xfrm>
              <a:prstGeom prst="leftBrace">
                <a:avLst>
                  <a:gd name="adj1" fmla="val 25260"/>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2" name="Group 24">
              <a:extLst>
                <a:ext uri="{FF2B5EF4-FFF2-40B4-BE49-F238E27FC236}">
                  <a16:creationId xmlns:a16="http://schemas.microsoft.com/office/drawing/2014/main" id="{EC3F2E59-8DB3-4748-B0C0-C8AD106AF174}"/>
                </a:ext>
              </a:extLst>
            </p:cNvPr>
            <p:cNvGrpSpPr>
              <a:grpSpLocks/>
            </p:cNvGrpSpPr>
            <p:nvPr/>
          </p:nvGrpSpPr>
          <p:grpSpPr bwMode="auto">
            <a:xfrm>
              <a:off x="3463" y="1349"/>
              <a:ext cx="782" cy="203"/>
              <a:chOff x="3359" y="1317"/>
              <a:chExt cx="782" cy="203"/>
            </a:xfrm>
          </p:grpSpPr>
          <p:sp>
            <p:nvSpPr>
              <p:cNvPr id="40" name="Text Box 25">
                <a:extLst>
                  <a:ext uri="{FF2B5EF4-FFF2-40B4-BE49-F238E27FC236}">
                    <a16:creationId xmlns:a16="http://schemas.microsoft.com/office/drawing/2014/main" id="{E3F7BA1F-F181-4655-A191-4F275CC0E6E2}"/>
                  </a:ext>
                </a:extLst>
              </p:cNvPr>
              <p:cNvSpPr txBox="1">
                <a:spLocks noChangeArrowheads="1"/>
              </p:cNvSpPr>
              <p:nvPr/>
            </p:nvSpPr>
            <p:spPr bwMode="auto">
              <a:xfrm>
                <a:off x="3359" y="1321"/>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7</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41" name="AutoShape 26">
                <a:extLst>
                  <a:ext uri="{FF2B5EF4-FFF2-40B4-BE49-F238E27FC236}">
                    <a16:creationId xmlns:a16="http://schemas.microsoft.com/office/drawing/2014/main" id="{5808F7FC-1307-405A-8C65-CDFC58F0B048}"/>
                  </a:ext>
                </a:extLst>
              </p:cNvPr>
              <p:cNvSpPr>
                <a:spLocks/>
              </p:cNvSpPr>
              <p:nvPr/>
            </p:nvSpPr>
            <p:spPr bwMode="auto">
              <a:xfrm>
                <a:off x="4045" y="1317"/>
                <a:ext cx="96" cy="203"/>
              </a:xfrm>
              <a:prstGeom prst="leftBrace">
                <a:avLst>
                  <a:gd name="adj1" fmla="val 17622"/>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3" name="Group 27">
              <a:extLst>
                <a:ext uri="{FF2B5EF4-FFF2-40B4-BE49-F238E27FC236}">
                  <a16:creationId xmlns:a16="http://schemas.microsoft.com/office/drawing/2014/main" id="{9360EFCC-6F2B-40CB-8E8A-0D2E1783940E}"/>
                </a:ext>
              </a:extLst>
            </p:cNvPr>
            <p:cNvGrpSpPr>
              <a:grpSpLocks/>
            </p:cNvGrpSpPr>
            <p:nvPr/>
          </p:nvGrpSpPr>
          <p:grpSpPr bwMode="auto">
            <a:xfrm>
              <a:off x="2296" y="2917"/>
              <a:ext cx="774" cy="512"/>
              <a:chOff x="2192" y="2885"/>
              <a:chExt cx="774" cy="512"/>
            </a:xfrm>
          </p:grpSpPr>
          <p:sp>
            <p:nvSpPr>
              <p:cNvPr id="38" name="Text Box 28">
                <a:extLst>
                  <a:ext uri="{FF2B5EF4-FFF2-40B4-BE49-F238E27FC236}">
                    <a16:creationId xmlns:a16="http://schemas.microsoft.com/office/drawing/2014/main" id="{698E02FA-BA7C-45C8-8BF4-FCB736D17752}"/>
                  </a:ext>
                </a:extLst>
              </p:cNvPr>
              <p:cNvSpPr txBox="1">
                <a:spLocks noChangeArrowheads="1"/>
              </p:cNvSpPr>
              <p:nvPr/>
            </p:nvSpPr>
            <p:spPr bwMode="auto">
              <a:xfrm>
                <a:off x="2244" y="3046"/>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2</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39" name="AutoShape 29">
                <a:extLst>
                  <a:ext uri="{FF2B5EF4-FFF2-40B4-BE49-F238E27FC236}">
                    <a16:creationId xmlns:a16="http://schemas.microsoft.com/office/drawing/2014/main" id="{5827B096-13B1-4C0C-ABF2-1BB52ED74485}"/>
                  </a:ext>
                </a:extLst>
              </p:cNvPr>
              <p:cNvSpPr>
                <a:spLocks/>
              </p:cNvSpPr>
              <p:nvPr/>
            </p:nvSpPr>
            <p:spPr bwMode="auto">
              <a:xfrm flipH="1">
                <a:off x="2192" y="2885"/>
                <a:ext cx="96" cy="512"/>
              </a:xfrm>
              <a:prstGeom prst="leftBrace">
                <a:avLst>
                  <a:gd name="adj1" fmla="val 44444"/>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4" name="Group 30">
              <a:extLst>
                <a:ext uri="{FF2B5EF4-FFF2-40B4-BE49-F238E27FC236}">
                  <a16:creationId xmlns:a16="http://schemas.microsoft.com/office/drawing/2014/main" id="{066BB8A0-A1A2-48BD-9B47-726A81AC2337}"/>
                </a:ext>
              </a:extLst>
            </p:cNvPr>
            <p:cNvGrpSpPr>
              <a:grpSpLocks/>
            </p:cNvGrpSpPr>
            <p:nvPr/>
          </p:nvGrpSpPr>
          <p:grpSpPr bwMode="auto">
            <a:xfrm>
              <a:off x="3979" y="1804"/>
              <a:ext cx="779" cy="376"/>
              <a:chOff x="3875" y="1772"/>
              <a:chExt cx="779" cy="376"/>
            </a:xfrm>
          </p:grpSpPr>
          <p:sp>
            <p:nvSpPr>
              <p:cNvPr id="36" name="Text Box 31">
                <a:extLst>
                  <a:ext uri="{FF2B5EF4-FFF2-40B4-BE49-F238E27FC236}">
                    <a16:creationId xmlns:a16="http://schemas.microsoft.com/office/drawing/2014/main" id="{902100E5-6902-417E-BF86-2C4C9EA1B1B4}"/>
                  </a:ext>
                </a:extLst>
              </p:cNvPr>
              <p:cNvSpPr txBox="1">
                <a:spLocks noChangeArrowheads="1"/>
              </p:cNvSpPr>
              <p:nvPr/>
            </p:nvSpPr>
            <p:spPr bwMode="auto">
              <a:xfrm>
                <a:off x="3932" y="1858"/>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6</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37" name="AutoShape 32">
                <a:extLst>
                  <a:ext uri="{FF2B5EF4-FFF2-40B4-BE49-F238E27FC236}">
                    <a16:creationId xmlns:a16="http://schemas.microsoft.com/office/drawing/2014/main" id="{760EF852-3EEC-4E2F-92A9-3F94EA13AB81}"/>
                  </a:ext>
                </a:extLst>
              </p:cNvPr>
              <p:cNvSpPr>
                <a:spLocks/>
              </p:cNvSpPr>
              <p:nvPr/>
            </p:nvSpPr>
            <p:spPr bwMode="auto">
              <a:xfrm flipH="1">
                <a:off x="3875" y="1772"/>
                <a:ext cx="96" cy="376"/>
              </a:xfrm>
              <a:prstGeom prst="leftBrace">
                <a:avLst>
                  <a:gd name="adj1" fmla="val 3263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5" name="Group 33">
              <a:extLst>
                <a:ext uri="{FF2B5EF4-FFF2-40B4-BE49-F238E27FC236}">
                  <a16:creationId xmlns:a16="http://schemas.microsoft.com/office/drawing/2014/main" id="{D7948AE4-B066-470E-8FBA-F30BB7025D3A}"/>
                </a:ext>
              </a:extLst>
            </p:cNvPr>
            <p:cNvGrpSpPr>
              <a:grpSpLocks/>
            </p:cNvGrpSpPr>
            <p:nvPr/>
          </p:nvGrpSpPr>
          <p:grpSpPr bwMode="auto">
            <a:xfrm>
              <a:off x="3146" y="2360"/>
              <a:ext cx="778" cy="542"/>
              <a:chOff x="3042" y="2328"/>
              <a:chExt cx="778" cy="542"/>
            </a:xfrm>
          </p:grpSpPr>
          <p:sp>
            <p:nvSpPr>
              <p:cNvPr id="34" name="Text Box 34">
                <a:extLst>
                  <a:ext uri="{FF2B5EF4-FFF2-40B4-BE49-F238E27FC236}">
                    <a16:creationId xmlns:a16="http://schemas.microsoft.com/office/drawing/2014/main" id="{CAD13ED7-1EEF-4AC9-84A2-A08017213EF2}"/>
                  </a:ext>
                </a:extLst>
              </p:cNvPr>
              <p:cNvSpPr txBox="1">
                <a:spLocks noChangeArrowheads="1"/>
              </p:cNvSpPr>
              <p:nvPr/>
            </p:nvSpPr>
            <p:spPr bwMode="auto">
              <a:xfrm>
                <a:off x="3098" y="2504"/>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4</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35" name="AutoShape 35">
                <a:extLst>
                  <a:ext uri="{FF2B5EF4-FFF2-40B4-BE49-F238E27FC236}">
                    <a16:creationId xmlns:a16="http://schemas.microsoft.com/office/drawing/2014/main" id="{22F30EDC-4B49-49A3-83D8-C66920F2995B}"/>
                  </a:ext>
                </a:extLst>
              </p:cNvPr>
              <p:cNvSpPr>
                <a:spLocks/>
              </p:cNvSpPr>
              <p:nvPr/>
            </p:nvSpPr>
            <p:spPr bwMode="auto">
              <a:xfrm flipH="1">
                <a:off x="3042" y="2328"/>
                <a:ext cx="96" cy="542"/>
              </a:xfrm>
              <a:prstGeom prst="leftBrace">
                <a:avLst>
                  <a:gd name="adj1" fmla="val 47049"/>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26" name="Group 36">
              <a:extLst>
                <a:ext uri="{FF2B5EF4-FFF2-40B4-BE49-F238E27FC236}">
                  <a16:creationId xmlns:a16="http://schemas.microsoft.com/office/drawing/2014/main" id="{84DBEF0A-E578-47AB-A3FE-DD67EB772D47}"/>
                </a:ext>
              </a:extLst>
            </p:cNvPr>
            <p:cNvGrpSpPr>
              <a:grpSpLocks/>
            </p:cNvGrpSpPr>
            <p:nvPr/>
          </p:nvGrpSpPr>
          <p:grpSpPr bwMode="auto">
            <a:xfrm>
              <a:off x="1809" y="1977"/>
              <a:ext cx="748" cy="680"/>
              <a:chOff x="1705" y="1945"/>
              <a:chExt cx="748" cy="680"/>
            </a:xfrm>
          </p:grpSpPr>
          <p:sp>
            <p:nvSpPr>
              <p:cNvPr id="32" name="Text Box 37">
                <a:extLst>
                  <a:ext uri="{FF2B5EF4-FFF2-40B4-BE49-F238E27FC236}">
                    <a16:creationId xmlns:a16="http://schemas.microsoft.com/office/drawing/2014/main" id="{2AD23675-1B93-46D1-8D5F-4B71478ECBF4}"/>
                  </a:ext>
                </a:extLst>
              </p:cNvPr>
              <p:cNvSpPr txBox="1">
                <a:spLocks noChangeArrowheads="1"/>
              </p:cNvSpPr>
              <p:nvPr/>
            </p:nvSpPr>
            <p:spPr bwMode="auto">
              <a:xfrm>
                <a:off x="1705" y="2186"/>
                <a:ext cx="72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lvl="0" fontAlgn="base">
                  <a:spcBef>
                    <a:spcPct val="0"/>
                  </a:spcBef>
                  <a:spcAft>
                    <a:spcPct val="0"/>
                  </a:spcAft>
                </a:pPr>
                <a:r>
                  <a:rPr lang="es-ES" sz="1400" kern="0" dirty="0">
                    <a:solidFill>
                      <a:srgbClr val="000000"/>
                    </a:solidFill>
                    <a:latin typeface="Arial" charset="0"/>
                    <a:ea typeface="MS PGothic" charset="0"/>
                    <a:cs typeface="MS PGothic" charset="0"/>
                  </a:rPr>
                  <a:t>Desviación</a:t>
                </a:r>
                <a:r>
                  <a:rPr kumimoji="0" lang="es-ES" sz="1400" b="0" i="0" u="none" strike="noStrike" kern="0" cap="none" spc="0" normalizeH="0" baseline="-25000" noProof="0" dirty="0">
                    <a:ln>
                      <a:noFill/>
                    </a:ln>
                    <a:solidFill>
                      <a:srgbClr val="000000"/>
                    </a:solidFill>
                    <a:effectLst/>
                    <a:uLnTx/>
                    <a:uFillTx/>
                    <a:latin typeface="Arial" charset="0"/>
                    <a:ea typeface="MS PGothic" charset="0"/>
                    <a:cs typeface="MS PGothic" charset="0"/>
                  </a:rPr>
                  <a:t>3</a:t>
                </a:r>
                <a:endParaRPr kumimoji="0" lang="es-ES" sz="14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33" name="AutoShape 38">
                <a:extLst>
                  <a:ext uri="{FF2B5EF4-FFF2-40B4-BE49-F238E27FC236}">
                    <a16:creationId xmlns:a16="http://schemas.microsoft.com/office/drawing/2014/main" id="{0B2AD4E8-7478-478D-B80C-8AE4F046A8F2}"/>
                  </a:ext>
                </a:extLst>
              </p:cNvPr>
              <p:cNvSpPr>
                <a:spLocks/>
              </p:cNvSpPr>
              <p:nvPr/>
            </p:nvSpPr>
            <p:spPr bwMode="auto">
              <a:xfrm>
                <a:off x="2357" y="1945"/>
                <a:ext cx="96" cy="680"/>
              </a:xfrm>
              <a:prstGeom prst="leftBrace">
                <a:avLst>
                  <a:gd name="adj1" fmla="val 59028"/>
                  <a:gd name="adj2" fmla="val 50000"/>
                </a:avLst>
              </a:prstGeom>
              <a:noFill/>
              <a:ln w="1905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grpSp>
        <p:nvGrpSpPr>
          <p:cNvPr id="46" name="Group 39">
            <a:extLst>
              <a:ext uri="{FF2B5EF4-FFF2-40B4-BE49-F238E27FC236}">
                <a16:creationId xmlns:a16="http://schemas.microsoft.com/office/drawing/2014/main" id="{CC18921D-9A9C-4DBB-AB25-4F870ED8994A}"/>
              </a:ext>
            </a:extLst>
          </p:cNvPr>
          <p:cNvGrpSpPr>
            <a:grpSpLocks/>
          </p:cNvGrpSpPr>
          <p:nvPr/>
        </p:nvGrpSpPr>
        <p:grpSpPr bwMode="auto">
          <a:xfrm>
            <a:off x="1079921" y="2567590"/>
            <a:ext cx="2193927" cy="2062163"/>
            <a:chOff x="934" y="1357"/>
            <a:chExt cx="1382" cy="1299"/>
          </a:xfrm>
          <a:effectLst>
            <a:outerShdw blurRad="50800" dist="38100" dir="2700000" algn="tl" rotWithShape="0">
              <a:prstClr val="black">
                <a:alpha val="40000"/>
              </a:prstClr>
            </a:outerShdw>
          </a:effectLst>
        </p:grpSpPr>
        <p:sp>
          <p:nvSpPr>
            <p:cNvPr id="47" name="Rectangle 40">
              <a:extLst>
                <a:ext uri="{FF2B5EF4-FFF2-40B4-BE49-F238E27FC236}">
                  <a16:creationId xmlns:a16="http://schemas.microsoft.com/office/drawing/2014/main" id="{0B6C5F46-EDB7-4AB9-8E82-9EC2156A6871}"/>
                </a:ext>
              </a:extLst>
            </p:cNvPr>
            <p:cNvSpPr>
              <a:spLocks noChangeArrowheads="1"/>
            </p:cNvSpPr>
            <p:nvPr/>
          </p:nvSpPr>
          <p:spPr bwMode="auto">
            <a:xfrm>
              <a:off x="934" y="1357"/>
              <a:ext cx="1382"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defTabSz="457200" fontAlgn="base">
                <a:lnSpc>
                  <a:spcPct val="85000"/>
                </a:lnSpc>
                <a:spcBef>
                  <a:spcPct val="0"/>
                </a:spcBef>
                <a:spcAft>
                  <a:spcPct val="0"/>
                </a:spcAft>
              </a:pPr>
              <a:r>
                <a:rPr lang="es-ES" sz="2000" dirty="0">
                  <a:solidFill>
                    <a:srgbClr val="000000"/>
                  </a:solidFill>
                  <a:latin typeface="Arial" charset="0"/>
                  <a:ea typeface="ＭＳ Ｐゴシック" charset="0"/>
                  <a:cs typeface="Arial" charset="0"/>
                </a:rPr>
                <a:t>Observación real </a:t>
              </a:r>
              <a:br>
                <a:rPr lang="es-ES" sz="2000" dirty="0">
                  <a:solidFill>
                    <a:srgbClr val="000000"/>
                  </a:solidFill>
                  <a:latin typeface="Arial" charset="0"/>
                  <a:ea typeface="ＭＳ Ｐゴシック" charset="0"/>
                  <a:cs typeface="Arial" charset="0"/>
                </a:rPr>
              </a:br>
              <a:r>
                <a:rPr lang="es-ES" sz="2000" dirty="0">
                  <a:solidFill>
                    <a:srgbClr val="000000"/>
                  </a:solidFill>
                  <a:latin typeface="Arial" charset="0"/>
                  <a:ea typeface="ＭＳ Ｐゴシック" charset="0"/>
                  <a:cs typeface="Arial" charset="0"/>
                </a:rPr>
                <a:t>(valor </a:t>
              </a:r>
              <a:r>
                <a:rPr lang="es-ES" sz="2000" i="1" dirty="0">
                  <a:solidFill>
                    <a:srgbClr val="000000"/>
                  </a:solidFill>
                  <a:latin typeface="Times New Roman" charset="0"/>
                  <a:ea typeface="ＭＳ Ｐゴシック" charset="0"/>
                  <a:cs typeface="Times New Roman" charset="0"/>
                </a:rPr>
                <a:t>y</a:t>
              </a:r>
              <a:r>
                <a:rPr lang="es-ES" sz="2000" dirty="0">
                  <a:solidFill>
                    <a:srgbClr val="000000"/>
                  </a:solidFill>
                  <a:latin typeface="Arial" charset="0"/>
                  <a:ea typeface="ＭＳ Ｐゴシック" charset="0"/>
                  <a:cs typeface="Arial" charset="0"/>
                </a:rPr>
                <a:t>)</a:t>
              </a:r>
            </a:p>
          </p:txBody>
        </p:sp>
        <p:sp>
          <p:nvSpPr>
            <p:cNvPr id="48" name="Line 41">
              <a:extLst>
                <a:ext uri="{FF2B5EF4-FFF2-40B4-BE49-F238E27FC236}">
                  <a16:creationId xmlns:a16="http://schemas.microsoft.com/office/drawing/2014/main" id="{96C746E5-661E-4818-AB84-D1650EE9CD56}"/>
                </a:ext>
              </a:extLst>
            </p:cNvPr>
            <p:cNvSpPr>
              <a:spLocks noChangeShapeType="1"/>
            </p:cNvSpPr>
            <p:nvPr/>
          </p:nvSpPr>
          <p:spPr bwMode="auto">
            <a:xfrm>
              <a:off x="1616" y="1728"/>
              <a:ext cx="56" cy="928"/>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grpSp>
      <p:grpSp>
        <p:nvGrpSpPr>
          <p:cNvPr id="49" name="Group 42">
            <a:extLst>
              <a:ext uri="{FF2B5EF4-FFF2-40B4-BE49-F238E27FC236}">
                <a16:creationId xmlns:a16="http://schemas.microsoft.com/office/drawing/2014/main" id="{EC8A831C-CBF1-4A8E-AA8A-6C971D23D313}"/>
              </a:ext>
            </a:extLst>
          </p:cNvPr>
          <p:cNvGrpSpPr>
            <a:grpSpLocks/>
          </p:cNvGrpSpPr>
          <p:nvPr/>
        </p:nvGrpSpPr>
        <p:grpSpPr bwMode="auto">
          <a:xfrm>
            <a:off x="3483400" y="4769451"/>
            <a:ext cx="4621215" cy="995363"/>
            <a:chOff x="2448" y="2744"/>
            <a:chExt cx="2911" cy="627"/>
          </a:xfrm>
          <a:effectLst>
            <a:outerShdw blurRad="50800" dist="38100" dir="2700000" algn="tl" rotWithShape="0">
              <a:prstClr val="black">
                <a:alpha val="40000"/>
              </a:prstClr>
            </a:outerShdw>
          </a:effectLst>
        </p:grpSpPr>
        <p:grpSp>
          <p:nvGrpSpPr>
            <p:cNvPr id="50" name="Group 43">
              <a:extLst>
                <a:ext uri="{FF2B5EF4-FFF2-40B4-BE49-F238E27FC236}">
                  <a16:creationId xmlns:a16="http://schemas.microsoft.com/office/drawing/2014/main" id="{2FE6AF1A-9499-4B6F-BB49-810FFBB1ECC0}"/>
                </a:ext>
              </a:extLst>
            </p:cNvPr>
            <p:cNvGrpSpPr>
              <a:grpSpLocks/>
            </p:cNvGrpSpPr>
            <p:nvPr/>
          </p:nvGrpSpPr>
          <p:grpSpPr bwMode="auto">
            <a:xfrm>
              <a:off x="3110" y="3080"/>
              <a:ext cx="2249" cy="291"/>
              <a:chOff x="3094" y="3152"/>
              <a:chExt cx="2249" cy="291"/>
            </a:xfrm>
          </p:grpSpPr>
          <p:sp>
            <p:nvSpPr>
              <p:cNvPr id="52" name="Rectangle 44">
                <a:extLst>
                  <a:ext uri="{FF2B5EF4-FFF2-40B4-BE49-F238E27FC236}">
                    <a16:creationId xmlns:a16="http://schemas.microsoft.com/office/drawing/2014/main" id="{A73E6284-34B7-40AF-9A15-ED80F8C4C45D}"/>
                  </a:ext>
                </a:extLst>
              </p:cNvPr>
              <p:cNvSpPr>
                <a:spLocks noChangeArrowheads="1"/>
              </p:cNvSpPr>
              <p:nvPr/>
            </p:nvSpPr>
            <p:spPr bwMode="auto">
              <a:xfrm>
                <a:off x="3094" y="3191"/>
                <a:ext cx="224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sz="2000" kern="0" dirty="0">
                    <a:solidFill>
                      <a:srgbClr val="000000"/>
                    </a:solidFill>
                    <a:latin typeface="Arial" charset="0"/>
                    <a:ea typeface="ＭＳ Ｐゴシック" charset="0"/>
                    <a:cs typeface="Arial" charset="0"/>
                  </a:rPr>
                  <a:t>Línea de tendencia</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s-ES" sz="2000" b="0" i="1" u="none" strike="noStrike" kern="0" cap="none" spc="0" normalizeH="0" baseline="0" noProof="0" dirty="0">
                    <a:ln>
                      <a:noFill/>
                    </a:ln>
                    <a:solidFill>
                      <a:srgbClr val="000000"/>
                    </a:solidFill>
                    <a:effectLst/>
                    <a:uLnTx/>
                    <a:uFillTx/>
                    <a:latin typeface="Times New Roman" charset="0"/>
                    <a:ea typeface="ＭＳ Ｐゴシック" charset="0"/>
                    <a:cs typeface="Times New Roman" charset="0"/>
                  </a:rPr>
                  <a:t>y</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a:t>
                </a:r>
                <a:r>
                  <a:rPr kumimoji="0" lang="es-ES" sz="2000" b="0" i="1" u="none" strike="noStrike" kern="0" cap="none" spc="0" normalizeH="0" baseline="0" noProof="0" dirty="0">
                    <a:ln>
                      <a:noFill/>
                    </a:ln>
                    <a:solidFill>
                      <a:srgbClr val="000000"/>
                    </a:solidFill>
                    <a:effectLst/>
                    <a:uLnTx/>
                    <a:uFillTx/>
                    <a:latin typeface="Times New Roman" charset="0"/>
                    <a:ea typeface="ＭＳ Ｐゴシック" charset="0"/>
                    <a:cs typeface="Times New Roman" charset="0"/>
                  </a:rPr>
                  <a:t>a</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a:t>
                </a:r>
                <a:r>
                  <a:rPr kumimoji="0" lang="es-ES" sz="2000" b="0" i="1" u="none" strike="noStrike" kern="0" cap="none" spc="0" normalizeH="0" baseline="0" noProof="0" dirty="0">
                    <a:ln>
                      <a:noFill/>
                    </a:ln>
                    <a:solidFill>
                      <a:srgbClr val="000000"/>
                    </a:solidFill>
                    <a:effectLst/>
                    <a:uLnTx/>
                    <a:uFillTx/>
                    <a:latin typeface="Times New Roman" charset="0"/>
                    <a:ea typeface="ＭＳ Ｐゴシック" charset="0"/>
                    <a:cs typeface="Times New Roman" charset="0"/>
                  </a:rPr>
                  <a:t>bx</a:t>
                </a:r>
              </a:p>
            </p:txBody>
          </p:sp>
          <p:sp>
            <p:nvSpPr>
              <p:cNvPr id="53" name="Rectangle 45">
                <a:extLst>
                  <a:ext uri="{FF2B5EF4-FFF2-40B4-BE49-F238E27FC236}">
                    <a16:creationId xmlns:a16="http://schemas.microsoft.com/office/drawing/2014/main" id="{6A81C789-30EF-4C55-A410-BC9AC469B354}"/>
                  </a:ext>
                </a:extLst>
              </p:cNvPr>
              <p:cNvSpPr>
                <a:spLocks noChangeArrowheads="1"/>
              </p:cNvSpPr>
              <p:nvPr/>
            </p:nvSpPr>
            <p:spPr bwMode="auto">
              <a:xfrm>
                <a:off x="4549" y="3152"/>
                <a:ext cx="185"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51" name="Line 46">
              <a:extLst>
                <a:ext uri="{FF2B5EF4-FFF2-40B4-BE49-F238E27FC236}">
                  <a16:creationId xmlns:a16="http://schemas.microsoft.com/office/drawing/2014/main" id="{A407A66C-51DB-45E8-A4C9-AA166A0CC6F1}"/>
                </a:ext>
              </a:extLst>
            </p:cNvPr>
            <p:cNvSpPr>
              <a:spLocks noChangeShapeType="1"/>
            </p:cNvSpPr>
            <p:nvPr/>
          </p:nvSpPr>
          <p:spPr bwMode="auto">
            <a:xfrm flipH="1" flipV="1">
              <a:off x="2448" y="2744"/>
              <a:ext cx="688" cy="480"/>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4" name="Group 3">
            <a:extLst>
              <a:ext uri="{FF2B5EF4-FFF2-40B4-BE49-F238E27FC236}">
                <a16:creationId xmlns:a16="http://schemas.microsoft.com/office/drawing/2014/main" id="{DF010179-D2ED-4230-BA77-650A7DBDF8AE}"/>
              </a:ext>
            </a:extLst>
          </p:cNvPr>
          <p:cNvGrpSpPr>
            <a:grpSpLocks/>
          </p:cNvGrpSpPr>
          <p:nvPr/>
        </p:nvGrpSpPr>
        <p:grpSpPr bwMode="auto">
          <a:xfrm>
            <a:off x="332210" y="2229450"/>
            <a:ext cx="6910387" cy="4656135"/>
            <a:chOff x="900113" y="1625603"/>
            <a:chExt cx="6910388" cy="4656138"/>
          </a:xfrm>
        </p:grpSpPr>
        <p:grpSp>
          <p:nvGrpSpPr>
            <p:cNvPr id="55" name="Group 4">
              <a:extLst>
                <a:ext uri="{FF2B5EF4-FFF2-40B4-BE49-F238E27FC236}">
                  <a16:creationId xmlns:a16="http://schemas.microsoft.com/office/drawing/2014/main" id="{C2401F09-1B3E-4D2A-ABDA-B95F9E779804}"/>
                </a:ext>
              </a:extLst>
            </p:cNvPr>
            <p:cNvGrpSpPr>
              <a:grpSpLocks/>
            </p:cNvGrpSpPr>
            <p:nvPr/>
          </p:nvGrpSpPr>
          <p:grpSpPr bwMode="auto">
            <a:xfrm>
              <a:off x="900113" y="1625603"/>
              <a:ext cx="6910388" cy="4656138"/>
              <a:chOff x="463" y="1144"/>
              <a:chExt cx="4353" cy="2933"/>
            </a:xfrm>
          </p:grpSpPr>
          <p:sp>
            <p:nvSpPr>
              <p:cNvPr id="57" name="Text Box 5">
                <a:extLst>
                  <a:ext uri="{FF2B5EF4-FFF2-40B4-BE49-F238E27FC236}">
                    <a16:creationId xmlns:a16="http://schemas.microsoft.com/office/drawing/2014/main" id="{1EF5687F-9564-426E-9AA0-5BD95758B36E}"/>
                  </a:ext>
                </a:extLst>
              </p:cNvPr>
              <p:cNvSpPr txBox="1">
                <a:spLocks noChangeArrowheads="1"/>
              </p:cNvSpPr>
              <p:nvPr/>
            </p:nvSpPr>
            <p:spPr bwMode="auto">
              <a:xfrm>
                <a:off x="2264" y="3839"/>
                <a:ext cx="1315" cy="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marL="0" marR="0" lvl="0" indent="0" defTabSz="1000125" eaLnBrk="1" fontAlgn="base" latinLnBrk="0" hangingPunct="1">
                  <a:lnSpc>
                    <a:spcPct val="100000"/>
                  </a:lnSpc>
                  <a:spcBef>
                    <a:spcPct val="0"/>
                  </a:spcBef>
                  <a:spcAft>
                    <a:spcPct val="0"/>
                  </a:spcAft>
                  <a:buClrTx/>
                  <a:buSzTx/>
                  <a:buFontTx/>
                  <a:buNone/>
                  <a:tabLst/>
                  <a:defRPr/>
                </a:pPr>
                <a:r>
                  <a:rPr lang="es-ES" kern="0" dirty="0">
                    <a:solidFill>
                      <a:srgbClr val="000000"/>
                    </a:solidFill>
                    <a:latin typeface="Arial" charset="0"/>
                    <a:ea typeface="MS PGothic" charset="0"/>
                    <a:cs typeface="MS PGothic" charset="0"/>
                  </a:rPr>
                  <a:t>Período de tiempo</a:t>
                </a:r>
                <a:endParaRPr kumimoji="0" lang="es-ES" sz="1800" b="0" i="0" u="none" strike="noStrike" kern="0" cap="none" spc="0" normalizeH="0" baseline="0" noProof="0" dirty="0">
                  <a:ln>
                    <a:noFill/>
                  </a:ln>
                  <a:solidFill>
                    <a:srgbClr val="000000"/>
                  </a:solidFill>
                  <a:effectLst/>
                  <a:uLnTx/>
                  <a:uFillTx/>
                  <a:latin typeface="Arial" charset="0"/>
                  <a:ea typeface="MS PGothic" charset="0"/>
                  <a:cs typeface="MS PGothic" charset="0"/>
                </a:endParaRPr>
              </a:p>
            </p:txBody>
          </p:sp>
          <p:sp>
            <p:nvSpPr>
              <p:cNvPr id="58" name="Text Box 6">
                <a:extLst>
                  <a:ext uri="{FF2B5EF4-FFF2-40B4-BE49-F238E27FC236}">
                    <a16:creationId xmlns:a16="http://schemas.microsoft.com/office/drawing/2014/main" id="{0747244F-0662-414B-8C60-C4E7C5F59232}"/>
                  </a:ext>
                </a:extLst>
              </p:cNvPr>
              <p:cNvSpPr txBox="1">
                <a:spLocks noChangeArrowheads="1"/>
              </p:cNvSpPr>
              <p:nvPr/>
            </p:nvSpPr>
            <p:spPr bwMode="auto">
              <a:xfrm rot="16200000">
                <a:off x="-569" y="2198"/>
                <a:ext cx="2478" cy="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00008" tIns="50004" rIns="100008" bIns="50004">
                <a:spAutoFit/>
              </a:bodyPr>
              <a:lstStyle>
                <a:lvl1pPr defTabSz="1000125">
                  <a:defRPr>
                    <a:solidFill>
                      <a:schemeClr val="tx1"/>
                    </a:solidFill>
                    <a:latin typeface="Calibri" charset="0"/>
                    <a:ea typeface="ＭＳ Ｐゴシック" charset="0"/>
                    <a:cs typeface="Arial" charset="0"/>
                  </a:defRPr>
                </a:lvl1pPr>
                <a:lvl2pPr marL="742950" indent="-285750" defTabSz="1000125">
                  <a:defRPr>
                    <a:solidFill>
                      <a:schemeClr val="tx1"/>
                    </a:solidFill>
                    <a:latin typeface="Calibri" charset="0"/>
                    <a:ea typeface="Arial" charset="0"/>
                    <a:cs typeface="Arial" charset="0"/>
                  </a:defRPr>
                </a:lvl2pPr>
                <a:lvl3pPr marL="1143000" indent="-228600" defTabSz="1000125">
                  <a:defRPr>
                    <a:solidFill>
                      <a:schemeClr val="tx1"/>
                    </a:solidFill>
                    <a:latin typeface="Calibri" charset="0"/>
                    <a:ea typeface="Arial" charset="0"/>
                    <a:cs typeface="Arial" charset="0"/>
                  </a:defRPr>
                </a:lvl3pPr>
                <a:lvl4pPr marL="1600200" indent="-228600" defTabSz="1000125">
                  <a:defRPr>
                    <a:solidFill>
                      <a:schemeClr val="tx1"/>
                    </a:solidFill>
                    <a:latin typeface="Calibri" charset="0"/>
                    <a:ea typeface="Arial" charset="0"/>
                    <a:cs typeface="Arial" charset="0"/>
                  </a:defRPr>
                </a:lvl4pPr>
                <a:lvl5pPr marL="2057400" indent="-228600" defTabSz="1000125">
                  <a:defRPr>
                    <a:solidFill>
                      <a:schemeClr val="tx1"/>
                    </a:solidFill>
                    <a:latin typeface="Calibri" charset="0"/>
                    <a:ea typeface="Arial" charset="0"/>
                    <a:cs typeface="Arial" charset="0"/>
                  </a:defRPr>
                </a:lvl5pPr>
                <a:lvl6pPr marL="2514600" indent="-228600" defTabSz="1000125" fontAlgn="base">
                  <a:spcBef>
                    <a:spcPct val="0"/>
                  </a:spcBef>
                  <a:spcAft>
                    <a:spcPct val="0"/>
                  </a:spcAft>
                  <a:defRPr>
                    <a:solidFill>
                      <a:schemeClr val="tx1"/>
                    </a:solidFill>
                    <a:latin typeface="Calibri" charset="0"/>
                    <a:ea typeface="Arial" charset="0"/>
                    <a:cs typeface="Arial" charset="0"/>
                  </a:defRPr>
                </a:lvl6pPr>
                <a:lvl7pPr marL="2971800" indent="-228600" defTabSz="1000125" fontAlgn="base">
                  <a:spcBef>
                    <a:spcPct val="0"/>
                  </a:spcBef>
                  <a:spcAft>
                    <a:spcPct val="0"/>
                  </a:spcAft>
                  <a:defRPr>
                    <a:solidFill>
                      <a:schemeClr val="tx1"/>
                    </a:solidFill>
                    <a:latin typeface="Calibri" charset="0"/>
                    <a:ea typeface="Arial" charset="0"/>
                    <a:cs typeface="Arial" charset="0"/>
                  </a:defRPr>
                </a:lvl7pPr>
                <a:lvl8pPr marL="3429000" indent="-228600" defTabSz="1000125" fontAlgn="base">
                  <a:spcBef>
                    <a:spcPct val="0"/>
                  </a:spcBef>
                  <a:spcAft>
                    <a:spcPct val="0"/>
                  </a:spcAft>
                  <a:defRPr>
                    <a:solidFill>
                      <a:schemeClr val="tx1"/>
                    </a:solidFill>
                    <a:latin typeface="Calibri" charset="0"/>
                    <a:ea typeface="Arial" charset="0"/>
                    <a:cs typeface="Arial" charset="0"/>
                  </a:defRPr>
                </a:lvl8pPr>
                <a:lvl9pPr marL="3886200" indent="-228600" defTabSz="1000125"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1000125"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rgbClr val="000000"/>
                    </a:solidFill>
                    <a:effectLst/>
                    <a:uLnTx/>
                    <a:uFillTx/>
                    <a:latin typeface="Arial" charset="0"/>
                    <a:ea typeface="MS PGothic" charset="0"/>
                    <a:cs typeface="MS PGothic" charset="0"/>
                  </a:rPr>
                  <a:t>Valores de la variable independiente</a:t>
                </a:r>
              </a:p>
              <a:p>
                <a:pPr marL="0" marR="0" lvl="0" indent="0" algn="ctr" defTabSz="1000125"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rgbClr val="000000"/>
                    </a:solidFill>
                    <a:effectLst/>
                    <a:uLnTx/>
                    <a:uFillTx/>
                    <a:latin typeface="Arial" charset="0"/>
                    <a:ea typeface="MS PGothic" charset="0"/>
                    <a:cs typeface="MS PGothic" charset="0"/>
                  </a:rPr>
                  <a:t> </a:t>
                </a:r>
                <a:r>
                  <a:rPr kumimoji="0" lang="es-ES" sz="1800" b="0" u="none" strike="noStrike" kern="0" cap="none" spc="0" normalizeH="0" baseline="0" noProof="0" dirty="0">
                    <a:ln>
                      <a:noFill/>
                    </a:ln>
                    <a:solidFill>
                      <a:srgbClr val="000000"/>
                    </a:solidFill>
                    <a:effectLst/>
                    <a:uLnTx/>
                    <a:uFillTx/>
                    <a:latin typeface="Arial" charset="0"/>
                    <a:ea typeface="MS PGothic" charset="0"/>
                    <a:cs typeface="MS PGothic" charset="0"/>
                  </a:rPr>
                  <a:t>(</a:t>
                </a:r>
                <a:r>
                  <a:rPr kumimoji="0" lang="es-ES" sz="1800" b="0" u="none" strike="noStrike" kern="0" cap="none" spc="0" normalizeH="0" baseline="0" noProof="0" dirty="0">
                    <a:ln>
                      <a:noFill/>
                    </a:ln>
                    <a:solidFill>
                      <a:srgbClr val="000000"/>
                    </a:solidFill>
                    <a:effectLst/>
                    <a:uLnTx/>
                    <a:uFillTx/>
                    <a:latin typeface="Times New Roman" charset="0"/>
                    <a:ea typeface="MS PGothic" charset="0"/>
                    <a:cs typeface="Times New Roman" charset="0"/>
                  </a:rPr>
                  <a:t>valores </a:t>
                </a:r>
                <a:r>
                  <a:rPr kumimoji="0" lang="es-ES" sz="1800" b="0" i="1" u="none" strike="noStrike" kern="0" cap="none" spc="0" normalizeH="0" baseline="0" noProof="0" dirty="0">
                    <a:ln>
                      <a:noFill/>
                    </a:ln>
                    <a:solidFill>
                      <a:srgbClr val="000000"/>
                    </a:solidFill>
                    <a:effectLst/>
                    <a:uLnTx/>
                    <a:uFillTx/>
                    <a:latin typeface="Times New Roman" charset="0"/>
                    <a:ea typeface="MS PGothic" charset="0"/>
                    <a:cs typeface="Times New Roman" charset="0"/>
                  </a:rPr>
                  <a:t>y</a:t>
                </a:r>
                <a:r>
                  <a:rPr kumimoji="0" lang="es-ES" sz="1800" b="0" u="none" strike="noStrike" kern="0" cap="none" spc="0" normalizeH="0" baseline="0" noProof="0" dirty="0">
                    <a:ln>
                      <a:noFill/>
                    </a:ln>
                    <a:solidFill>
                      <a:srgbClr val="000000"/>
                    </a:solidFill>
                    <a:effectLst/>
                    <a:uLnTx/>
                    <a:uFillTx/>
                    <a:latin typeface="Arial" charset="0"/>
                    <a:ea typeface="MS PGothic" charset="0"/>
                    <a:cs typeface="MS PGothic" charset="0"/>
                  </a:rPr>
                  <a:t>)</a:t>
                </a:r>
              </a:p>
            </p:txBody>
          </p:sp>
          <p:sp>
            <p:nvSpPr>
              <p:cNvPr id="59" name="Freeform 7">
                <a:extLst>
                  <a:ext uri="{FF2B5EF4-FFF2-40B4-BE49-F238E27FC236}">
                    <a16:creationId xmlns:a16="http://schemas.microsoft.com/office/drawing/2014/main" id="{B2E215F4-D18E-4717-9A3D-437B0C35F136}"/>
                  </a:ext>
                </a:extLst>
              </p:cNvPr>
              <p:cNvSpPr>
                <a:spLocks/>
              </p:cNvSpPr>
              <p:nvPr/>
            </p:nvSpPr>
            <p:spPr bwMode="auto">
              <a:xfrm>
                <a:off x="864" y="1144"/>
                <a:ext cx="3952" cy="2552"/>
              </a:xfrm>
              <a:custGeom>
                <a:avLst/>
                <a:gdLst>
                  <a:gd name="T0" fmla="*/ 0 w 3728"/>
                  <a:gd name="T1" fmla="*/ 0 h 2552"/>
                  <a:gd name="T2" fmla="*/ 0 w 3728"/>
                  <a:gd name="T3" fmla="*/ 2552 h 2552"/>
                  <a:gd name="T4" fmla="*/ 3952 w 3728"/>
                  <a:gd name="T5" fmla="*/ 2552 h 2552"/>
                  <a:gd name="T6" fmla="*/ 0 60000 65536"/>
                  <a:gd name="T7" fmla="*/ 0 60000 65536"/>
                  <a:gd name="T8" fmla="*/ 0 60000 65536"/>
                  <a:gd name="T9" fmla="*/ 0 w 3728"/>
                  <a:gd name="T10" fmla="*/ 0 h 2552"/>
                  <a:gd name="T11" fmla="*/ 3728 w 3728"/>
                  <a:gd name="T12" fmla="*/ 2552 h 2552"/>
                </a:gdLst>
                <a:ahLst/>
                <a:cxnLst>
                  <a:cxn ang="T6">
                    <a:pos x="T0" y="T1"/>
                  </a:cxn>
                  <a:cxn ang="T7">
                    <a:pos x="T2" y="T3"/>
                  </a:cxn>
                  <a:cxn ang="T8">
                    <a:pos x="T4" y="T5"/>
                  </a:cxn>
                </a:cxnLst>
                <a:rect l="T9" t="T10" r="T11" b="T12"/>
                <a:pathLst>
                  <a:path w="3728" h="2552">
                    <a:moveTo>
                      <a:pt x="0" y="0"/>
                    </a:moveTo>
                    <a:lnTo>
                      <a:pt x="0" y="2552"/>
                    </a:lnTo>
                    <a:lnTo>
                      <a:pt x="3728" y="2552"/>
                    </a:lnTo>
                  </a:path>
                </a:pathLst>
              </a:custGeom>
              <a:noFill/>
              <a:ln w="38100" cmpd="sng">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6" name="TextBox 1">
              <a:extLst>
                <a:ext uri="{FF2B5EF4-FFF2-40B4-BE49-F238E27FC236}">
                  <a16:creationId xmlns:a16="http://schemas.microsoft.com/office/drawing/2014/main" id="{DD67264B-742D-4F01-959B-E785C8AD5FEC}"/>
                </a:ext>
              </a:extLst>
            </p:cNvPr>
            <p:cNvSpPr txBox="1">
              <a:spLocks noChangeArrowheads="1"/>
            </p:cNvSpPr>
            <p:nvPr/>
          </p:nvSpPr>
          <p:spPr bwMode="auto">
            <a:xfrm>
              <a:off x="2330450" y="5399422"/>
              <a:ext cx="5108576" cy="600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tabLst>
                  <a:tab pos="355600" algn="ctr"/>
                  <a:tab pos="990600" algn="ctr"/>
                  <a:tab pos="1701800" algn="ctr"/>
                  <a:tab pos="2336800" algn="ctr"/>
                  <a:tab pos="3048000" algn="ctr"/>
                  <a:tab pos="3683000" algn="ctr"/>
                  <a:tab pos="4394200" algn="ctr"/>
                </a:tabLst>
                <a:defRPr>
                  <a:solidFill>
                    <a:schemeClr val="tx1"/>
                  </a:solidFill>
                  <a:latin typeface="Calibri" charset="0"/>
                  <a:ea typeface="ＭＳ Ｐゴシック" charset="0"/>
                  <a:cs typeface="Arial" charset="0"/>
                </a:defRPr>
              </a:lvl1pPr>
              <a:lvl2pPr marL="742950" indent="-285750">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2pPr>
              <a:lvl3pPr marL="1143000" indent="-228600">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3pPr>
              <a:lvl4pPr marL="1600200" indent="-228600">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4pPr>
              <a:lvl5pPr marL="2057400" indent="-228600">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355600" algn="ctr"/>
                  <a:tab pos="990600" algn="ctr"/>
                  <a:tab pos="1701800" algn="ctr"/>
                  <a:tab pos="2336800" algn="ctr"/>
                  <a:tab pos="3048000" algn="ctr"/>
                  <a:tab pos="3683000" algn="ctr"/>
                  <a:tab pos="4394200" algn="ctr"/>
                </a:tabLst>
                <a:defRPr>
                  <a:solidFill>
                    <a:schemeClr val="tx1"/>
                  </a:solidFill>
                  <a:latin typeface="Calibri" charset="0"/>
                  <a:ea typeface="Arial" charset="0"/>
                  <a:cs typeface="Arial" charset="0"/>
                </a:defRPr>
              </a:lvl9pPr>
            </a:lstStyle>
            <a:p>
              <a:pPr marL="0" marR="0" lvl="0" indent="0" defTabSz="457200" eaLnBrk="1" fontAlgn="base" latinLnBrk="0" hangingPunct="1">
                <a:lnSpc>
                  <a:spcPct val="100000"/>
                </a:lnSpc>
                <a:spcBef>
                  <a:spcPct val="0"/>
                </a:spcBef>
                <a:spcAft>
                  <a:spcPts val="600"/>
                </a:spcAft>
                <a:buClrTx/>
                <a:buSzTx/>
                <a:buFontTx/>
                <a:buNone/>
                <a:tabLst>
                  <a:tab pos="355600" algn="ctr"/>
                  <a:tab pos="990600" algn="ctr"/>
                  <a:tab pos="1701800" algn="ctr"/>
                  <a:tab pos="2336800" algn="ctr"/>
                  <a:tab pos="3048000" algn="ctr"/>
                  <a:tab pos="3683000" algn="ctr"/>
                  <a:tab pos="4394200" algn="ctr"/>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	|	|	|	|	|</a:t>
              </a:r>
            </a:p>
            <a:p>
              <a:pPr marL="0" marR="0" lvl="0" indent="0" defTabSz="457200" eaLnBrk="1" fontAlgn="base" latinLnBrk="0" hangingPunct="1">
                <a:lnSpc>
                  <a:spcPct val="100000"/>
                </a:lnSpc>
                <a:spcBef>
                  <a:spcPct val="0"/>
                </a:spcBef>
                <a:spcAft>
                  <a:spcPts val="600"/>
                </a:spcAft>
                <a:buClrTx/>
                <a:buSzTx/>
                <a:buFontTx/>
                <a:buNone/>
                <a:tabLst>
                  <a:tab pos="355600" algn="ctr"/>
                  <a:tab pos="990600" algn="ctr"/>
                  <a:tab pos="1701800" algn="ctr"/>
                  <a:tab pos="2336800" algn="ctr"/>
                  <a:tab pos="3048000" algn="ctr"/>
                  <a:tab pos="3683000" algn="ctr"/>
                  <a:tab pos="4394200" algn="ctr"/>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1	2	3	4	5	6	7</a:t>
              </a:r>
            </a:p>
          </p:txBody>
        </p:sp>
      </p:grpSp>
      <p:sp>
        <p:nvSpPr>
          <p:cNvPr id="60" name="Rectangle 47">
            <a:extLst>
              <a:ext uri="{FF2B5EF4-FFF2-40B4-BE49-F238E27FC236}">
                <a16:creationId xmlns:a16="http://schemas.microsoft.com/office/drawing/2014/main" id="{568FCB2E-2287-441E-97EC-36D3B9D1FEDD}"/>
              </a:ext>
            </a:extLst>
          </p:cNvPr>
          <p:cNvSpPr>
            <a:spLocks noChangeArrowheads="1"/>
          </p:cNvSpPr>
          <p:nvPr/>
        </p:nvSpPr>
        <p:spPr bwMode="auto">
          <a:xfrm rot="20986200">
            <a:off x="5670471" y="3464899"/>
            <a:ext cx="6284728" cy="1327123"/>
          </a:xfrm>
          <a:prstGeom prst="rect">
            <a:avLst/>
          </a:prstGeom>
          <a:solidFill>
            <a:schemeClr val="accent2"/>
          </a:solidFill>
          <a:ln w="9525">
            <a:solidFill>
              <a:srgbClr val="000000"/>
            </a:solidFill>
            <a:miter lim="800000"/>
            <a:headEnd/>
            <a:tailEnd/>
          </a:ln>
          <a:effectLst>
            <a:outerShdw blurRad="50800" dist="38100" dir="2700000" algn="tl" rotWithShape="0">
              <a:prstClr val="black">
                <a:alpha val="40000"/>
              </a:prstClr>
            </a:outerShdw>
          </a:effectLst>
        </p:spPr>
        <p:txBody>
          <a:bodyPr wrap="square" lIns="198000" tIns="190800" rIns="198000" bIns="190800">
            <a:spAutoFit/>
          </a:bodyPr>
          <a:lstStyle/>
          <a:p>
            <a:pPr lvl="0" algn="ctr" defTabSz="457200">
              <a:lnSpc>
                <a:spcPct val="90000"/>
              </a:lnSpc>
              <a:defRPr/>
            </a:pPr>
            <a:r>
              <a:rPr lang="es-ES" sz="2000" b="1" kern="0" dirty="0">
                <a:solidFill>
                  <a:srgbClr val="000000"/>
                </a:solidFill>
                <a:latin typeface="Arial"/>
                <a:ea typeface="ＭＳ Ｐゴシック" charset="0"/>
                <a:cs typeface="Arial"/>
              </a:rPr>
              <a:t>Método de los mínimos cuadrados</a:t>
            </a:r>
          </a:p>
          <a:p>
            <a:pPr lvl="0" algn="just" defTabSz="457200">
              <a:lnSpc>
                <a:spcPct val="90000"/>
              </a:lnSpc>
              <a:defRPr/>
            </a:pPr>
            <a:r>
              <a:rPr lang="es-ES" sz="1600" kern="0" dirty="0">
                <a:solidFill>
                  <a:srgbClr val="000000"/>
                </a:solidFill>
                <a:latin typeface="Arial"/>
                <a:ea typeface="ＭＳ Ｐゴシック" charset="0"/>
                <a:cs typeface="Arial"/>
              </a:rPr>
              <a:t>El resultado de este enfoque es una línea recta que minimiza la suma de los cuadrados de las distancias verticales o desviaciones de la recta a cada una de las observaciones reales.</a:t>
            </a:r>
            <a:endParaRPr kumimoji="0" lang="es-ES" sz="1600" b="0" i="0" u="none" strike="noStrike" kern="0" cap="none" spc="0" normalizeH="0" baseline="0" dirty="0">
              <a:ln>
                <a:noFill/>
              </a:ln>
              <a:solidFill>
                <a:srgbClr val="00000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1739545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strips(upRight)">
                                      <p:cBhvr>
                                        <p:cTn id="7" dur="1000"/>
                                        <p:tgtEl>
                                          <p:spTgt spid="54"/>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4000"/>
                            </p:stCondLst>
                            <p:childTnLst>
                              <p:par>
                                <p:cTn id="13" presetID="22" presetClass="entr" presetSubtype="2" fill="hold" nodeType="afterEffect">
                                  <p:stCondLst>
                                    <p:cond delay="1000"/>
                                  </p:stCondLst>
                                  <p:childTnLst>
                                    <p:set>
                                      <p:cBhvr>
                                        <p:cTn id="14" dur="1" fill="hold">
                                          <p:stCondLst>
                                            <p:cond delay="0"/>
                                          </p:stCondLst>
                                        </p:cTn>
                                        <p:tgtEl>
                                          <p:spTgt spid="49"/>
                                        </p:tgtEl>
                                        <p:attrNameLst>
                                          <p:attrName>style.visibility</p:attrName>
                                        </p:attrNameLst>
                                      </p:cBhvr>
                                      <p:to>
                                        <p:strVal val="visible"/>
                                      </p:to>
                                    </p:set>
                                    <p:animEffect transition="in" filter="wipe(right)">
                                      <p:cBhvr>
                                        <p:cTn id="15" dur="1000"/>
                                        <p:tgtEl>
                                          <p:spTgt spid="49"/>
                                        </p:tgtEl>
                                      </p:cBhvr>
                                    </p:animEffect>
                                  </p:childTnLst>
                                </p:cTn>
                              </p:par>
                            </p:childTnLst>
                          </p:cTn>
                        </p:par>
                        <p:par>
                          <p:cTn id="16" fill="hold">
                            <p:stCondLst>
                              <p:cond delay="6000"/>
                            </p:stCondLst>
                            <p:childTnLst>
                              <p:par>
                                <p:cTn id="17" presetID="22" presetClass="entr" presetSubtype="8"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8000"/>
                            </p:stCondLst>
                            <p:childTnLst>
                              <p:par>
                                <p:cTn id="21" presetID="22" presetClass="entr" presetSubtype="1" fill="hold" nodeType="afterEffect">
                                  <p:stCondLst>
                                    <p:cond delay="100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1000"/>
                                        <p:tgtEl>
                                          <p:spTgt spid="46"/>
                                        </p:tgtEl>
                                      </p:cBhvr>
                                    </p:animEffect>
                                  </p:childTnLst>
                                </p:cTn>
                              </p:par>
                            </p:childTnLst>
                          </p:cTn>
                        </p:par>
                        <p:par>
                          <p:cTn id="24" fill="hold">
                            <p:stCondLst>
                              <p:cond delay="10000"/>
                            </p:stCondLst>
                            <p:childTnLst>
                              <p:par>
                                <p:cTn id="25" presetID="22" presetClass="entr" presetSubtype="8" fill="hold"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par>
                          <p:cTn id="28" fill="hold">
                            <p:stCondLst>
                              <p:cond delay="12000"/>
                            </p:stCondLst>
                            <p:childTnLst>
                              <p:par>
                                <p:cTn id="29" presetID="15"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p:cTn id="31" dur="1000" fill="hold"/>
                                        <p:tgtEl>
                                          <p:spTgt spid="60"/>
                                        </p:tgtEl>
                                        <p:attrNameLst>
                                          <p:attrName>ppt_w</p:attrName>
                                        </p:attrNameLst>
                                      </p:cBhvr>
                                      <p:tavLst>
                                        <p:tav tm="0">
                                          <p:val>
                                            <p:fltVal val="0"/>
                                          </p:val>
                                        </p:tav>
                                        <p:tav tm="100000">
                                          <p:val>
                                            <p:strVal val="#ppt_w"/>
                                          </p:val>
                                        </p:tav>
                                      </p:tavLst>
                                    </p:anim>
                                    <p:anim calcmode="lin" valueType="num">
                                      <p:cBhvr>
                                        <p:cTn id="32" dur="1000" fill="hold"/>
                                        <p:tgtEl>
                                          <p:spTgt spid="60"/>
                                        </p:tgtEl>
                                        <p:attrNameLst>
                                          <p:attrName>ppt_h</p:attrName>
                                        </p:attrNameLst>
                                      </p:cBhvr>
                                      <p:tavLst>
                                        <p:tav tm="0">
                                          <p:val>
                                            <p:fltVal val="0"/>
                                          </p:val>
                                        </p:tav>
                                        <p:tav tm="100000">
                                          <p:val>
                                            <p:strVal val="#ppt_h"/>
                                          </p:val>
                                        </p:tav>
                                      </p:tavLst>
                                    </p:anim>
                                    <p:anim calcmode="lin" valueType="num">
                                      <p:cBhvr>
                                        <p:cTn id="33"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6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61" name="Rectangle 3">
            <a:extLst>
              <a:ext uri="{FF2B5EF4-FFF2-40B4-BE49-F238E27FC236}">
                <a16:creationId xmlns:a16="http://schemas.microsoft.com/office/drawing/2014/main" id="{E5F9E6E8-E561-4FD7-A38C-7BFE9ABBBA41}"/>
              </a:ext>
            </a:extLst>
          </p:cNvPr>
          <p:cNvSpPr>
            <a:spLocks noChangeArrowheads="1"/>
          </p:cNvSpPr>
          <p:nvPr/>
        </p:nvSpPr>
        <p:spPr bwMode="auto">
          <a:xfrm>
            <a:off x="2873800" y="2181725"/>
            <a:ext cx="652614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s-ES" sz="2400" u="sng" dirty="0"/>
              <a:t>Ecuaciones para calcular las variables de regresión:</a:t>
            </a:r>
            <a:endParaRPr lang="en-US" sz="2400" u="sng" dirty="0"/>
          </a:p>
        </p:txBody>
      </p:sp>
      <p:grpSp>
        <p:nvGrpSpPr>
          <p:cNvPr id="5" name="Grupo 4">
            <a:extLst>
              <a:ext uri="{FF2B5EF4-FFF2-40B4-BE49-F238E27FC236}">
                <a16:creationId xmlns:a16="http://schemas.microsoft.com/office/drawing/2014/main" id="{9D5B0E7C-CA03-4FEE-9A79-A19C08EDE845}"/>
              </a:ext>
            </a:extLst>
          </p:cNvPr>
          <p:cNvGrpSpPr/>
          <p:nvPr/>
        </p:nvGrpSpPr>
        <p:grpSpPr>
          <a:xfrm>
            <a:off x="1258915" y="4340936"/>
            <a:ext cx="10043573" cy="2446824"/>
            <a:chOff x="1258915" y="4340936"/>
            <a:chExt cx="10043573" cy="2446824"/>
          </a:xfrm>
        </p:grpSpPr>
        <p:sp>
          <p:nvSpPr>
            <p:cNvPr id="66" name="Rectangle 5">
              <a:extLst>
                <a:ext uri="{FF2B5EF4-FFF2-40B4-BE49-F238E27FC236}">
                  <a16:creationId xmlns:a16="http://schemas.microsoft.com/office/drawing/2014/main" id="{D3FFAFAF-3C9A-420C-9A44-1EEC5772259B}"/>
                </a:ext>
              </a:extLst>
            </p:cNvPr>
            <p:cNvSpPr>
              <a:spLocks noChangeArrowheads="1"/>
            </p:cNvSpPr>
            <p:nvPr/>
          </p:nvSpPr>
          <p:spPr bwMode="auto">
            <a:xfrm>
              <a:off x="1258915" y="4340936"/>
              <a:ext cx="10043573" cy="2446824"/>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ct val="25000"/>
                </a:spcBef>
                <a:tabLst>
                  <a:tab pos="1714500" algn="r"/>
                  <a:tab pos="1816100" algn="l"/>
                  <a:tab pos="2197100" algn="l"/>
                </a:tabLst>
              </a:pPr>
              <a:r>
                <a:rPr lang="es-ES" dirty="0"/>
                <a:t>donde	</a:t>
              </a:r>
              <a:r>
                <a:rPr lang="es-ES" i="1" dirty="0"/>
                <a:t>b	</a:t>
              </a:r>
              <a:r>
                <a:rPr lang="es-ES" dirty="0"/>
                <a:t>= pendiente de la recta de regresión</a:t>
              </a:r>
            </a:p>
            <a:p>
              <a:pPr>
                <a:spcBef>
                  <a:spcPct val="25000"/>
                </a:spcBef>
                <a:tabLst>
                  <a:tab pos="1714500" algn="r"/>
                  <a:tab pos="1816100" algn="l"/>
                  <a:tab pos="2197100" algn="l"/>
                </a:tabLst>
              </a:pPr>
              <a:r>
                <a:rPr lang="es-ES" i="1" dirty="0"/>
                <a:t>	Ʃ	</a:t>
              </a:r>
              <a:r>
                <a:rPr lang="es-ES" dirty="0"/>
                <a:t>= sumatorio</a:t>
              </a:r>
            </a:p>
            <a:p>
              <a:pPr>
                <a:spcBef>
                  <a:spcPct val="25000"/>
                </a:spcBef>
                <a:tabLst>
                  <a:tab pos="1714500" algn="r"/>
                  <a:tab pos="1816100" algn="l"/>
                  <a:tab pos="2197100" algn="l"/>
                </a:tabLst>
              </a:pPr>
              <a:r>
                <a:rPr lang="es-ES" i="1" dirty="0"/>
                <a:t>	x	</a:t>
              </a:r>
              <a:r>
                <a:rPr lang="es-ES" dirty="0"/>
                <a:t>= valores conocidos de la variable independiente</a:t>
              </a:r>
            </a:p>
            <a:p>
              <a:pPr>
                <a:spcBef>
                  <a:spcPct val="25000"/>
                </a:spcBef>
                <a:tabLst>
                  <a:tab pos="1714500" algn="r"/>
                  <a:tab pos="1816100" algn="l"/>
                  <a:tab pos="2197100" algn="l"/>
                </a:tabLst>
              </a:pPr>
              <a:r>
                <a:rPr lang="es-ES" i="1" dirty="0"/>
                <a:t>	y	</a:t>
              </a:r>
              <a:r>
                <a:rPr lang="es-ES" dirty="0"/>
                <a:t>= valores conocidos de la variable dependiente</a:t>
              </a:r>
            </a:p>
            <a:p>
              <a:pPr>
                <a:spcBef>
                  <a:spcPct val="25000"/>
                </a:spcBef>
                <a:tabLst>
                  <a:tab pos="1714500" algn="r"/>
                  <a:tab pos="1816100" algn="l"/>
                  <a:tab pos="2197100" algn="l"/>
                </a:tabLst>
              </a:pPr>
              <a:r>
                <a:rPr lang="es-ES" i="1" dirty="0"/>
                <a:t>	x	</a:t>
              </a:r>
              <a:r>
                <a:rPr lang="es-ES" dirty="0"/>
                <a:t>= media de los valores de </a:t>
              </a:r>
              <a:r>
                <a:rPr lang="es-ES" i="1" dirty="0"/>
                <a:t>x</a:t>
              </a:r>
            </a:p>
            <a:p>
              <a:pPr>
                <a:spcBef>
                  <a:spcPct val="25000"/>
                </a:spcBef>
                <a:tabLst>
                  <a:tab pos="1714500" algn="r"/>
                  <a:tab pos="1816100" algn="l"/>
                  <a:tab pos="2197100" algn="l"/>
                </a:tabLst>
              </a:pPr>
              <a:r>
                <a:rPr lang="es-ES" i="1" dirty="0"/>
                <a:t>	y	</a:t>
              </a:r>
              <a:r>
                <a:rPr lang="es-ES" dirty="0"/>
                <a:t>= media de los valores de </a:t>
              </a:r>
              <a:r>
                <a:rPr lang="es-ES" i="1" dirty="0"/>
                <a:t>y</a:t>
              </a:r>
            </a:p>
            <a:p>
              <a:pPr>
                <a:spcBef>
                  <a:spcPct val="25000"/>
                </a:spcBef>
                <a:tabLst>
                  <a:tab pos="1714500" algn="r"/>
                  <a:tab pos="1816100" algn="l"/>
                  <a:tab pos="2197100" algn="l"/>
                </a:tabLst>
              </a:pPr>
              <a:r>
                <a:rPr lang="es-ES" i="1" dirty="0"/>
                <a:t>	n	</a:t>
              </a:r>
              <a:r>
                <a:rPr lang="es-ES" dirty="0"/>
                <a:t>= número de datos u observaciones</a:t>
              </a:r>
            </a:p>
          </p:txBody>
        </p:sp>
        <p:sp>
          <p:nvSpPr>
            <p:cNvPr id="67" name="Rectangle 10">
              <a:extLst>
                <a:ext uri="{FF2B5EF4-FFF2-40B4-BE49-F238E27FC236}">
                  <a16:creationId xmlns:a16="http://schemas.microsoft.com/office/drawing/2014/main" id="{AE6D7D13-E95F-4550-BCBB-2EF227056BA7}"/>
                </a:ext>
              </a:extLst>
            </p:cNvPr>
            <p:cNvSpPr>
              <a:spLocks noChangeArrowheads="1"/>
            </p:cNvSpPr>
            <p:nvPr/>
          </p:nvSpPr>
          <p:spPr bwMode="auto">
            <a:xfrm>
              <a:off x="2876339" y="5884234"/>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_</a:t>
              </a:r>
            </a:p>
          </p:txBody>
        </p:sp>
        <p:sp>
          <p:nvSpPr>
            <p:cNvPr id="68" name="Rectangle 10">
              <a:extLst>
                <a:ext uri="{FF2B5EF4-FFF2-40B4-BE49-F238E27FC236}">
                  <a16:creationId xmlns:a16="http://schemas.microsoft.com/office/drawing/2014/main" id="{5B02D15B-0C1C-4A9B-91E0-CFD6736CAEC8}"/>
                </a:ext>
              </a:extLst>
            </p:cNvPr>
            <p:cNvSpPr>
              <a:spLocks noChangeArrowheads="1"/>
            </p:cNvSpPr>
            <p:nvPr/>
          </p:nvSpPr>
          <p:spPr bwMode="auto">
            <a:xfrm>
              <a:off x="2873800" y="5521649"/>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_</a:t>
              </a:r>
            </a:p>
          </p:txBody>
        </p:sp>
      </p:grpSp>
      <p:grpSp>
        <p:nvGrpSpPr>
          <p:cNvPr id="16" name="Group 5">
            <a:extLst>
              <a:ext uri="{FF2B5EF4-FFF2-40B4-BE49-F238E27FC236}">
                <a16:creationId xmlns:a16="http://schemas.microsoft.com/office/drawing/2014/main" id="{B22156F9-5467-47DF-A24A-95361A1EF3D0}"/>
              </a:ext>
            </a:extLst>
          </p:cNvPr>
          <p:cNvGrpSpPr>
            <a:grpSpLocks/>
          </p:cNvGrpSpPr>
          <p:nvPr/>
        </p:nvGrpSpPr>
        <p:grpSpPr bwMode="auto">
          <a:xfrm>
            <a:off x="5506794" y="2501938"/>
            <a:ext cx="1568449" cy="625475"/>
            <a:chOff x="2311" y="2617"/>
            <a:chExt cx="988" cy="394"/>
          </a:xfrm>
        </p:grpSpPr>
        <p:sp>
          <p:nvSpPr>
            <p:cNvPr id="17" name="Rectangle 6">
              <a:extLst>
                <a:ext uri="{FF2B5EF4-FFF2-40B4-BE49-F238E27FC236}">
                  <a16:creationId xmlns:a16="http://schemas.microsoft.com/office/drawing/2014/main" id="{609E60F1-31A6-4F69-954B-FB8FF1583200}"/>
                </a:ext>
              </a:extLst>
            </p:cNvPr>
            <p:cNvSpPr>
              <a:spLocks noChangeArrowheads="1"/>
            </p:cNvSpPr>
            <p:nvPr/>
          </p:nvSpPr>
          <p:spPr bwMode="auto">
            <a:xfrm>
              <a:off x="2311" y="2681"/>
              <a:ext cx="988"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i="1" dirty="0">
                  <a:latin typeface="Times New Roman" charset="0"/>
                  <a:cs typeface="Times New Roman" charset="0"/>
                </a:rPr>
                <a:t>y</a:t>
              </a:r>
              <a:r>
                <a:rPr lang="en-US" sz="2800" b="1" dirty="0"/>
                <a:t> = </a:t>
              </a:r>
              <a:r>
                <a:rPr lang="en-US" sz="2800" b="1" i="1" dirty="0">
                  <a:latin typeface="Times New Roman" charset="0"/>
                  <a:cs typeface="Times New Roman" charset="0"/>
                </a:rPr>
                <a:t>a</a:t>
              </a:r>
              <a:r>
                <a:rPr lang="en-US" sz="2800" b="1" dirty="0"/>
                <a:t> + </a:t>
              </a:r>
              <a:r>
                <a:rPr lang="en-US" sz="2800" b="1" i="1" dirty="0">
                  <a:latin typeface="Times New Roman" charset="0"/>
                  <a:cs typeface="Times New Roman" charset="0"/>
                </a:rPr>
                <a:t>bx</a:t>
              </a:r>
            </a:p>
          </p:txBody>
        </p:sp>
        <p:sp>
          <p:nvSpPr>
            <p:cNvPr id="18" name="Rectangle 7">
              <a:extLst>
                <a:ext uri="{FF2B5EF4-FFF2-40B4-BE49-F238E27FC236}">
                  <a16:creationId xmlns:a16="http://schemas.microsoft.com/office/drawing/2014/main" id="{59FC50A6-7F1D-4E87-B2FF-4ED207EC05E1}"/>
                </a:ext>
              </a:extLst>
            </p:cNvPr>
            <p:cNvSpPr>
              <a:spLocks noChangeArrowheads="1"/>
            </p:cNvSpPr>
            <p:nvPr/>
          </p:nvSpPr>
          <p:spPr bwMode="auto">
            <a:xfrm>
              <a:off x="2316" y="2617"/>
              <a:ext cx="229"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dirty="0"/>
                <a:t>^</a:t>
              </a:r>
            </a:p>
          </p:txBody>
        </p:sp>
      </p:grpSp>
      <p:grpSp>
        <p:nvGrpSpPr>
          <p:cNvPr id="4" name="Grupo 3">
            <a:extLst>
              <a:ext uri="{FF2B5EF4-FFF2-40B4-BE49-F238E27FC236}">
                <a16:creationId xmlns:a16="http://schemas.microsoft.com/office/drawing/2014/main" id="{24FF4B21-2463-4E9F-BC2B-E88AA2F91C0F}"/>
              </a:ext>
            </a:extLst>
          </p:cNvPr>
          <p:cNvGrpSpPr/>
          <p:nvPr/>
        </p:nvGrpSpPr>
        <p:grpSpPr>
          <a:xfrm>
            <a:off x="2148498" y="3024575"/>
            <a:ext cx="7895004" cy="1316850"/>
            <a:chOff x="2148498" y="3024575"/>
            <a:chExt cx="7895004" cy="1316850"/>
          </a:xfrm>
        </p:grpSpPr>
        <p:pic>
          <p:nvPicPr>
            <p:cNvPr id="2" name="Imagen 1">
              <a:extLst>
                <a:ext uri="{FF2B5EF4-FFF2-40B4-BE49-F238E27FC236}">
                  <a16:creationId xmlns:a16="http://schemas.microsoft.com/office/drawing/2014/main" id="{3ACF22C2-9728-482A-980F-1C69F575BCE9}"/>
                </a:ext>
              </a:extLst>
            </p:cNvPr>
            <p:cNvPicPr>
              <a:picLocks noChangeAspect="1"/>
            </p:cNvPicPr>
            <p:nvPr/>
          </p:nvPicPr>
          <p:blipFill>
            <a:blip r:embed="rId5"/>
            <a:stretch>
              <a:fillRect/>
            </a:stretch>
          </p:blipFill>
          <p:spPr>
            <a:xfrm>
              <a:off x="2148498" y="3024575"/>
              <a:ext cx="7895004" cy="1316850"/>
            </a:xfrm>
            <a:prstGeom prst="rect">
              <a:avLst/>
            </a:prstGeom>
          </p:spPr>
        </p:pic>
        <p:sp>
          <p:nvSpPr>
            <p:cNvPr id="3" name="CuadroTexto 2">
              <a:extLst>
                <a:ext uri="{FF2B5EF4-FFF2-40B4-BE49-F238E27FC236}">
                  <a16:creationId xmlns:a16="http://schemas.microsoft.com/office/drawing/2014/main" id="{1FD884E4-D5DF-43E6-A8A2-DD9C817768BD}"/>
                </a:ext>
              </a:extLst>
            </p:cNvPr>
            <p:cNvSpPr txBox="1"/>
            <p:nvPr/>
          </p:nvSpPr>
          <p:spPr>
            <a:xfrm>
              <a:off x="4344204" y="3094003"/>
              <a:ext cx="45719" cy="120092"/>
            </a:xfrm>
            <a:prstGeom prst="rect">
              <a:avLst/>
            </a:prstGeom>
            <a:solidFill>
              <a:schemeClr val="bg1"/>
            </a:solidFill>
          </p:spPr>
          <p:txBody>
            <a:bodyPr wrap="square" rtlCol="0">
              <a:spAutoFit/>
            </a:bodyPr>
            <a:lstStyle/>
            <a:p>
              <a:endParaRPr lang="es-ES" dirty="0"/>
            </a:p>
          </p:txBody>
        </p:sp>
      </p:grpSp>
    </p:spTree>
    <p:extLst>
      <p:ext uri="{BB962C8B-B14F-4D97-AF65-F5344CB8AC3E}">
        <p14:creationId xmlns:p14="http://schemas.microsoft.com/office/powerpoint/2010/main" val="3145817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6"/>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16" name="Rectángulo 15">
            <a:extLst>
              <a:ext uri="{FF2B5EF4-FFF2-40B4-BE49-F238E27FC236}">
                <a16:creationId xmlns:a16="http://schemas.microsoft.com/office/drawing/2014/main" id="{E9966C85-A348-4B11-9626-2B75364A5E66}"/>
              </a:ext>
            </a:extLst>
          </p:cNvPr>
          <p:cNvSpPr/>
          <p:nvPr/>
        </p:nvSpPr>
        <p:spPr>
          <a:xfrm>
            <a:off x="0" y="2243043"/>
            <a:ext cx="12192000" cy="1200329"/>
          </a:xfrm>
          <a:prstGeom prst="rect">
            <a:avLst/>
          </a:prstGeom>
        </p:spPr>
        <p:txBody>
          <a:bodyPr wrap="square">
            <a:spAutoFit/>
          </a:bodyPr>
          <a:lstStyle/>
          <a:p>
            <a:pPr algn="just"/>
            <a:r>
              <a:rPr lang="es-ES" sz="2400" dirty="0">
                <a:solidFill>
                  <a:srgbClr val="000000"/>
                </a:solidFill>
              </a:rPr>
              <a:t>En la siguiente tabla se muestra la demanda de energía eléctrica en Nueva York para el período 1999-2005, en megavatios. Realizaremos una previsión de la demanda del año 2006 ajustando una línea recta de tendencia a estos datos.</a:t>
            </a:r>
          </a:p>
        </p:txBody>
      </p:sp>
      <p:grpSp>
        <p:nvGrpSpPr>
          <p:cNvPr id="17" name="Grupo 16">
            <a:extLst>
              <a:ext uri="{FF2B5EF4-FFF2-40B4-BE49-F238E27FC236}">
                <a16:creationId xmlns:a16="http://schemas.microsoft.com/office/drawing/2014/main" id="{1E2880A3-6270-4F1A-9C79-331BA51D6BA0}"/>
              </a:ext>
            </a:extLst>
          </p:cNvPr>
          <p:cNvGrpSpPr/>
          <p:nvPr/>
        </p:nvGrpSpPr>
        <p:grpSpPr>
          <a:xfrm>
            <a:off x="9473661" y="1167289"/>
            <a:ext cx="2503475" cy="914400"/>
            <a:chOff x="4217964" y="760727"/>
            <a:chExt cx="2190136" cy="914400"/>
          </a:xfrm>
          <a:effectLst>
            <a:outerShdw blurRad="50800" dist="38100" dir="2700000" algn="tl" rotWithShape="0">
              <a:prstClr val="black">
                <a:alpha val="40000"/>
              </a:prstClr>
            </a:outerShdw>
          </a:effectLst>
        </p:grpSpPr>
        <p:pic>
          <p:nvPicPr>
            <p:cNvPr id="18" name="Gráfico 17" descr="Pizarra">
              <a:extLst>
                <a:ext uri="{FF2B5EF4-FFF2-40B4-BE49-F238E27FC236}">
                  <a16:creationId xmlns:a16="http://schemas.microsoft.com/office/drawing/2014/main" id="{08F0B216-80EA-4077-8270-AF4F597572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19" name="Text Box 53">
              <a:extLst>
                <a:ext uri="{FF2B5EF4-FFF2-40B4-BE49-F238E27FC236}">
                  <a16:creationId xmlns:a16="http://schemas.microsoft.com/office/drawing/2014/main" id="{69325019-A5FE-4F07-B999-5B2F2F0E370A}"/>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1.5</a:t>
              </a:r>
            </a:p>
          </p:txBody>
        </p:sp>
      </p:grpSp>
      <p:graphicFrame>
        <p:nvGraphicFramePr>
          <p:cNvPr id="20" name="Table 1">
            <a:extLst>
              <a:ext uri="{FF2B5EF4-FFF2-40B4-BE49-F238E27FC236}">
                <a16:creationId xmlns:a16="http://schemas.microsoft.com/office/drawing/2014/main" id="{A40131DB-A664-4CE1-84BD-3C144EA487CA}"/>
              </a:ext>
            </a:extLst>
          </p:cNvPr>
          <p:cNvGraphicFramePr>
            <a:graphicFrameLocks noGrp="1"/>
          </p:cNvGraphicFramePr>
          <p:nvPr>
            <p:extLst>
              <p:ext uri="{D42A27DB-BD31-4B8C-83A1-F6EECF244321}">
                <p14:modId xmlns:p14="http://schemas.microsoft.com/office/powerpoint/2010/main" val="1225481037"/>
              </p:ext>
            </p:extLst>
          </p:nvPr>
        </p:nvGraphicFramePr>
        <p:xfrm>
          <a:off x="2209799" y="3443372"/>
          <a:ext cx="7772400" cy="2062238"/>
        </p:xfrm>
        <a:graphic>
          <a:graphicData uri="http://schemas.openxmlformats.org/drawingml/2006/table">
            <a:tbl>
              <a:tblPr firstRow="1" bandRow="1"/>
              <a:tblGrid>
                <a:gridCol w="1371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1384300">
                  <a:extLst>
                    <a:ext uri="{9D8B030D-6E8A-4147-A177-3AD203B41FA5}">
                      <a16:colId xmlns:a16="http://schemas.microsoft.com/office/drawing/2014/main" val="20002"/>
                    </a:ext>
                  </a:extLst>
                </a:gridCol>
                <a:gridCol w="2501900">
                  <a:extLst>
                    <a:ext uri="{9D8B030D-6E8A-4147-A177-3AD203B41FA5}">
                      <a16:colId xmlns:a16="http://schemas.microsoft.com/office/drawing/2014/main" val="20003"/>
                    </a:ext>
                  </a:extLst>
                </a:gridCol>
              </a:tblGrid>
              <a:tr h="57903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solidFill>
                            <a:schemeClr val="tx1"/>
                          </a:solidFill>
                          <a:latin typeface="Arial"/>
                          <a:cs typeface="Arial"/>
                        </a:rPr>
                        <a:t>AÑO</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solidFill>
                            <a:schemeClr val="tx1"/>
                          </a:solidFill>
                          <a:latin typeface="Arial"/>
                          <a:cs typeface="Arial"/>
                        </a:rPr>
                        <a:t>DEMANDA DE ENERGÍA ELÉCTRICA</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solidFill>
                            <a:schemeClr val="tx1"/>
                          </a:solidFill>
                          <a:latin typeface="Arial"/>
                          <a:cs typeface="Arial"/>
                        </a:rPr>
                        <a:t>AÑO</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solidFill>
                            <a:schemeClr val="tx1"/>
                          </a:solidFill>
                          <a:latin typeface="Arial"/>
                          <a:cs typeface="Arial"/>
                        </a:rPr>
                        <a:t>DEMANDA DE ENERGÍA ELÉCTRICA</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7078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1</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74</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5</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105</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78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2</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79</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6</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142</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78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3</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80</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7</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122</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78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4</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dirty="0">
                          <a:latin typeface="Arial"/>
                          <a:cs typeface="Arial"/>
                        </a:rPr>
                        <a:t>90</a:t>
                      </a: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600" dirty="0">
                        <a:latin typeface="Arial"/>
                        <a:cs typeface="Aria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1600" dirty="0">
                        <a:latin typeface="Arial"/>
                        <a:cs typeface="Aria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21" name="Conector recto 20">
            <a:extLst>
              <a:ext uri="{FF2B5EF4-FFF2-40B4-BE49-F238E27FC236}">
                <a16:creationId xmlns:a16="http://schemas.microsoft.com/office/drawing/2014/main" id="{0CA37567-C847-421C-9FF2-35F0FB2F5CF9}"/>
              </a:ext>
            </a:extLst>
          </p:cNvPr>
          <p:cNvCxnSpPr>
            <a:cxnSpLocks/>
            <a:stCxn id="20" idx="0"/>
            <a:endCxn id="20" idx="2"/>
          </p:cNvCxnSpPr>
          <p:nvPr/>
        </p:nvCxnSpPr>
        <p:spPr>
          <a:xfrm>
            <a:off x="6095999" y="3443372"/>
            <a:ext cx="0" cy="20622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CD948A50-DD4B-4C55-AD40-439CA01B9229}"/>
              </a:ext>
            </a:extLst>
          </p:cNvPr>
          <p:cNvSpPr/>
          <p:nvPr/>
        </p:nvSpPr>
        <p:spPr>
          <a:xfrm>
            <a:off x="0" y="5602839"/>
            <a:ext cx="12191994" cy="1200329"/>
          </a:xfrm>
          <a:prstGeom prst="rect">
            <a:avLst/>
          </a:prstGeom>
        </p:spPr>
        <p:txBody>
          <a:bodyPr wrap="square">
            <a:spAutoFit/>
          </a:bodyPr>
          <a:lstStyle/>
          <a:p>
            <a:pPr algn="just"/>
            <a:r>
              <a:rPr lang="es-ES" sz="2400" dirty="0">
                <a:solidFill>
                  <a:srgbClr val="000000"/>
                </a:solidFill>
              </a:rPr>
              <a:t>Con series de datos a lo largo del tiempo, se pueden minimizar los cálculos transformando los</a:t>
            </a:r>
            <a:br>
              <a:rPr lang="es-ES" sz="2400" dirty="0">
                <a:solidFill>
                  <a:srgbClr val="000000"/>
                </a:solidFill>
              </a:rPr>
            </a:br>
            <a:r>
              <a:rPr lang="es-ES" sz="2400" dirty="0">
                <a:solidFill>
                  <a:srgbClr val="000000"/>
                </a:solidFill>
              </a:rPr>
              <a:t>valores de </a:t>
            </a:r>
            <a:r>
              <a:rPr lang="es-ES" sz="2400" i="1" dirty="0">
                <a:solidFill>
                  <a:srgbClr val="000000"/>
                </a:solidFill>
              </a:rPr>
              <a:t>x </a:t>
            </a:r>
            <a:r>
              <a:rPr lang="es-ES" sz="2400" dirty="0">
                <a:solidFill>
                  <a:srgbClr val="000000"/>
                </a:solidFill>
              </a:rPr>
              <a:t>(tiempo) en números más sencillos. Así, en este caso, puede designarse a 1999 como</a:t>
            </a:r>
            <a:br>
              <a:rPr lang="es-ES" sz="2400" dirty="0">
                <a:solidFill>
                  <a:srgbClr val="000000"/>
                </a:solidFill>
              </a:rPr>
            </a:br>
            <a:r>
              <a:rPr lang="es-ES" sz="2400" dirty="0">
                <a:solidFill>
                  <a:srgbClr val="000000"/>
                </a:solidFill>
              </a:rPr>
              <a:t>año 1, 2000 como año 2, y así sucesivamente.</a:t>
            </a:r>
          </a:p>
        </p:txBody>
      </p:sp>
    </p:spTree>
    <p:extLst>
      <p:ext uri="{BB962C8B-B14F-4D97-AF65-F5344CB8AC3E}">
        <p14:creationId xmlns:p14="http://schemas.microsoft.com/office/powerpoint/2010/main" val="91088700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23" name="Table 1">
            <a:extLst>
              <a:ext uri="{FF2B5EF4-FFF2-40B4-BE49-F238E27FC236}">
                <a16:creationId xmlns:a16="http://schemas.microsoft.com/office/drawing/2014/main" id="{17C05C3D-3259-4D58-A790-F36641CA4963}"/>
              </a:ext>
            </a:extLst>
          </p:cNvPr>
          <p:cNvGraphicFramePr>
            <a:graphicFrameLocks noGrp="1"/>
          </p:cNvGraphicFramePr>
          <p:nvPr>
            <p:extLst>
              <p:ext uri="{D42A27DB-BD31-4B8C-83A1-F6EECF244321}">
                <p14:modId xmlns:p14="http://schemas.microsoft.com/office/powerpoint/2010/main" val="3674591035"/>
              </p:ext>
            </p:extLst>
          </p:nvPr>
        </p:nvGraphicFramePr>
        <p:xfrm>
          <a:off x="2259269" y="2640408"/>
          <a:ext cx="7772400" cy="2956560"/>
        </p:xfrm>
        <a:graphic>
          <a:graphicData uri="http://schemas.openxmlformats.org/drawingml/2006/table">
            <a:tbl>
              <a:tblPr/>
              <a:tblGrid>
                <a:gridCol w="2159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977900">
                  <a:extLst>
                    <a:ext uri="{9D8B030D-6E8A-4147-A177-3AD203B41FA5}">
                      <a16:colId xmlns:a16="http://schemas.microsoft.com/office/drawing/2014/main" val="20005"/>
                    </a:ext>
                  </a:extLst>
                </a:gridCol>
                <a:gridCol w="228600">
                  <a:extLst>
                    <a:ext uri="{9D8B030D-6E8A-4147-A177-3AD203B41FA5}">
                      <a16:colId xmlns:a16="http://schemas.microsoft.com/office/drawing/2014/main" val="20006"/>
                    </a:ext>
                  </a:extLst>
                </a:gridCol>
                <a:gridCol w="1092200">
                  <a:extLst>
                    <a:ext uri="{9D8B030D-6E8A-4147-A177-3AD203B41FA5}">
                      <a16:colId xmlns:a16="http://schemas.microsoft.com/office/drawing/2014/main" val="20007"/>
                    </a:ext>
                  </a:extLst>
                </a:gridCol>
                <a:gridCol w="228600">
                  <a:extLst>
                    <a:ext uri="{9D8B030D-6E8A-4147-A177-3AD203B41FA5}">
                      <a16:colId xmlns:a16="http://schemas.microsoft.com/office/drawing/2014/main" val="20008"/>
                    </a:ext>
                  </a:extLst>
                </a:gridCol>
                <a:gridCol w="292100">
                  <a:extLst>
                    <a:ext uri="{9D8B030D-6E8A-4147-A177-3AD203B41FA5}">
                      <a16:colId xmlns:a16="http://schemas.microsoft.com/office/drawing/2014/main" val="20009"/>
                    </a:ext>
                  </a:extLst>
                </a:gridCol>
                <a:gridCol w="1219200">
                  <a:extLst>
                    <a:ext uri="{9D8B030D-6E8A-4147-A177-3AD203B41FA5}">
                      <a16:colId xmlns:a16="http://schemas.microsoft.com/office/drawing/2014/main" val="20010"/>
                    </a:ext>
                  </a:extLst>
                </a:gridCol>
                <a:gridCol w="241300">
                  <a:extLst>
                    <a:ext uri="{9D8B030D-6E8A-4147-A177-3AD203B41FA5}">
                      <a16:colId xmlns:a16="http://schemas.microsoft.com/office/drawing/2014/main" val="20011"/>
                    </a:ext>
                  </a:extLst>
                </a:gridCol>
              </a:tblGrid>
              <a:tr h="209550">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AÑO</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a:t>
                      </a: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DEMANDA DE ENERGÍA ELÉCTRICA</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y</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400" b="1" i="0" u="none" strike="noStrike" cap="none" normalizeH="0" baseline="30000" dirty="0">
                          <a:ln>
                            <a:noFill/>
                          </a:ln>
                          <a:solidFill>
                            <a:schemeClr val="tx1"/>
                          </a:solidFill>
                          <a:effectLst/>
                          <a:latin typeface="Arial" charset="0"/>
                          <a:ea typeface="ＭＳ Ｐゴシック" charset="0"/>
                          <a:cs typeface="Arial" charset="0"/>
                        </a:rPr>
                        <a:t>2</a:t>
                      </a:r>
                      <a:endParaRPr kumimoji="0" lang="en-US" sz="14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xy</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74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158</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240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90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360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105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525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142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852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122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49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854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9225">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28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879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y</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692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	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a:t>
                      </a:r>
                      <a:r>
                        <a:rPr kumimoji="0" lang="en-US" sz="1400" b="0" i="0" u="none" strike="noStrike" cap="none" normalizeH="0" baseline="30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140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3462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xy</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3.063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2" name="Imagen 1">
            <a:extLst>
              <a:ext uri="{FF2B5EF4-FFF2-40B4-BE49-F238E27FC236}">
                <a16:creationId xmlns:a16="http://schemas.microsoft.com/office/drawing/2014/main" id="{FD9ED1C2-48D1-4735-BE29-435A86F25D69}"/>
              </a:ext>
            </a:extLst>
          </p:cNvPr>
          <p:cNvPicPr>
            <a:picLocks noChangeAspect="1"/>
          </p:cNvPicPr>
          <p:nvPr/>
        </p:nvPicPr>
        <p:blipFill>
          <a:blip r:embed="rId5"/>
          <a:stretch>
            <a:fillRect/>
          </a:stretch>
        </p:blipFill>
        <p:spPr>
          <a:xfrm>
            <a:off x="3715305" y="5890736"/>
            <a:ext cx="4761389" cy="725487"/>
          </a:xfrm>
          <a:prstGeom prst="rect">
            <a:avLst/>
          </a:prstGeom>
        </p:spPr>
      </p:pic>
    </p:spTree>
    <p:extLst>
      <p:ext uri="{BB962C8B-B14F-4D97-AF65-F5344CB8AC3E}">
        <p14:creationId xmlns:p14="http://schemas.microsoft.com/office/powerpoint/2010/main" val="240279747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graphicFrame>
        <p:nvGraphicFramePr>
          <p:cNvPr id="23" name="Table 1">
            <a:extLst>
              <a:ext uri="{FF2B5EF4-FFF2-40B4-BE49-F238E27FC236}">
                <a16:creationId xmlns:a16="http://schemas.microsoft.com/office/drawing/2014/main" id="{17C05C3D-3259-4D58-A790-F36641CA4963}"/>
              </a:ext>
            </a:extLst>
          </p:cNvPr>
          <p:cNvGraphicFramePr>
            <a:graphicFrameLocks noGrp="1"/>
          </p:cNvGraphicFramePr>
          <p:nvPr>
            <p:extLst>
              <p:ext uri="{D42A27DB-BD31-4B8C-83A1-F6EECF244321}">
                <p14:modId xmlns:p14="http://schemas.microsoft.com/office/powerpoint/2010/main" val="569072647"/>
              </p:ext>
            </p:extLst>
          </p:nvPr>
        </p:nvGraphicFramePr>
        <p:xfrm>
          <a:off x="2259269" y="2640408"/>
          <a:ext cx="7772400" cy="2956560"/>
        </p:xfrm>
        <a:graphic>
          <a:graphicData uri="http://schemas.openxmlformats.org/drawingml/2006/table">
            <a:tbl>
              <a:tblPr/>
              <a:tblGrid>
                <a:gridCol w="2159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977900">
                  <a:extLst>
                    <a:ext uri="{9D8B030D-6E8A-4147-A177-3AD203B41FA5}">
                      <a16:colId xmlns:a16="http://schemas.microsoft.com/office/drawing/2014/main" val="20005"/>
                    </a:ext>
                  </a:extLst>
                </a:gridCol>
                <a:gridCol w="228600">
                  <a:extLst>
                    <a:ext uri="{9D8B030D-6E8A-4147-A177-3AD203B41FA5}">
                      <a16:colId xmlns:a16="http://schemas.microsoft.com/office/drawing/2014/main" val="20006"/>
                    </a:ext>
                  </a:extLst>
                </a:gridCol>
                <a:gridCol w="1092200">
                  <a:extLst>
                    <a:ext uri="{9D8B030D-6E8A-4147-A177-3AD203B41FA5}">
                      <a16:colId xmlns:a16="http://schemas.microsoft.com/office/drawing/2014/main" val="20007"/>
                    </a:ext>
                  </a:extLst>
                </a:gridCol>
                <a:gridCol w="228600">
                  <a:extLst>
                    <a:ext uri="{9D8B030D-6E8A-4147-A177-3AD203B41FA5}">
                      <a16:colId xmlns:a16="http://schemas.microsoft.com/office/drawing/2014/main" val="20008"/>
                    </a:ext>
                  </a:extLst>
                </a:gridCol>
                <a:gridCol w="292100">
                  <a:extLst>
                    <a:ext uri="{9D8B030D-6E8A-4147-A177-3AD203B41FA5}">
                      <a16:colId xmlns:a16="http://schemas.microsoft.com/office/drawing/2014/main" val="20009"/>
                    </a:ext>
                  </a:extLst>
                </a:gridCol>
                <a:gridCol w="1219200">
                  <a:extLst>
                    <a:ext uri="{9D8B030D-6E8A-4147-A177-3AD203B41FA5}">
                      <a16:colId xmlns:a16="http://schemas.microsoft.com/office/drawing/2014/main" val="20010"/>
                    </a:ext>
                  </a:extLst>
                </a:gridCol>
                <a:gridCol w="241300">
                  <a:extLst>
                    <a:ext uri="{9D8B030D-6E8A-4147-A177-3AD203B41FA5}">
                      <a16:colId xmlns:a16="http://schemas.microsoft.com/office/drawing/2014/main" val="20011"/>
                    </a:ext>
                  </a:extLst>
                </a:gridCol>
              </a:tblGrid>
              <a:tr h="209550">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AÑO</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 (</a:t>
                      </a: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panose="020B0604020202020204" pitchFamily="34" charset="0"/>
                          <a:ea typeface="ＭＳ Ｐゴシック" charset="0"/>
                          <a:cs typeface="Arial" panose="020B0604020202020204" pitchFamily="34" charset="0"/>
                        </a:rPr>
                        <a:t>DEMANDA DE ENERGÍA ELÉCTRICA</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y</a:t>
                      </a:r>
                      <a:r>
                        <a:rPr kumimoji="0" lang="en-US" sz="1400" b="1" i="0" u="none" strike="noStrike" cap="none" normalizeH="0" baseline="0" dirty="0">
                          <a:ln>
                            <a:noFill/>
                          </a:ln>
                          <a:solidFill>
                            <a:schemeClr val="tx1"/>
                          </a:solidFill>
                          <a:effectLst/>
                          <a:latin typeface="Times New Roman" charset="0"/>
                          <a:ea typeface="ＭＳ Ｐゴシック" charset="0"/>
                          <a:cs typeface="Times New Roman" charset="0"/>
                        </a:rPr>
                        <a:t>)</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400" b="1" i="0" u="none" strike="noStrike" cap="none" normalizeH="0" baseline="30000" dirty="0">
                          <a:ln>
                            <a:noFill/>
                          </a:ln>
                          <a:solidFill>
                            <a:schemeClr val="tx1"/>
                          </a:solidFill>
                          <a:effectLst/>
                          <a:latin typeface="Arial" charset="0"/>
                          <a:ea typeface="ＭＳ Ｐゴシック" charset="0"/>
                          <a:cs typeface="Arial" charset="0"/>
                        </a:rPr>
                        <a:t>2</a:t>
                      </a:r>
                      <a:endParaRPr kumimoji="0" lang="en-US" sz="14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a:ln>
                            <a:noFill/>
                          </a:ln>
                          <a:solidFill>
                            <a:schemeClr val="tx1"/>
                          </a:solidFill>
                          <a:effectLst/>
                          <a:latin typeface="Times New Roman" charset="0"/>
                          <a:ea typeface="ＭＳ Ｐゴシック" charset="0"/>
                          <a:cs typeface="Times New Roman" charset="0"/>
                        </a:rPr>
                        <a:t>xy</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74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158</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Calibri" charset="0"/>
                          <a:ea typeface="ＭＳ Ｐゴシック" charset="0"/>
                          <a:cs typeface="Arial" charset="0"/>
                        </a:rPr>
                        <a:t>	240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Calibri"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90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360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105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525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142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36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852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9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7239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7</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017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122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8128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49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854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9225">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990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28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8796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y</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692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079500" algn="r"/>
                        </a:tabLst>
                      </a:pP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	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a:t>
                      </a:r>
                      <a:r>
                        <a:rPr kumimoji="0" lang="en-US" sz="1400" b="0" i="0" u="none" strike="noStrike" cap="none" normalizeH="0" baseline="30000" dirty="0">
                          <a:ln>
                            <a:noFill/>
                          </a:ln>
                          <a:solidFill>
                            <a:srgbClr val="000000"/>
                          </a:solidFill>
                          <a:effectLst/>
                          <a:latin typeface="Arial" charset="0"/>
                          <a:ea typeface="ＭＳ Ｐゴシック" charset="0"/>
                          <a:cs typeface="Arial" charset="0"/>
                        </a:rPr>
                        <a:t>2</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140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tab pos="1346200" algn="r"/>
                        </a:tabLst>
                      </a:pPr>
                      <a:r>
                        <a:rPr kumimoji="0" lang="en-US" sz="1400" b="0" i="0" u="none" strike="noStrike" cap="none" normalizeH="0" baseline="0" dirty="0">
                          <a:ln>
                            <a:noFill/>
                          </a:ln>
                          <a:solidFill>
                            <a:srgbClr val="000000"/>
                          </a:solidFill>
                          <a:effectLst/>
                          <a:latin typeface="Arial" charset="0"/>
                          <a:ea typeface="ＭＳ Ｐゴシック" charset="0"/>
                          <a:cs typeface="Arial" charset="0"/>
                        </a:rPr>
                        <a:t>	  </a:t>
                      </a:r>
                      <a:r>
                        <a:rPr kumimoji="0" lang="en-US" sz="1400" b="0" i="0" u="none" strike="noStrike" cap="none" normalizeH="0" baseline="0" dirty="0">
                          <a:ln>
                            <a:noFill/>
                          </a:ln>
                          <a:solidFill>
                            <a:srgbClr val="000000"/>
                          </a:solidFill>
                          <a:effectLst/>
                          <a:latin typeface="Times New Roman" charset="0"/>
                          <a:ea typeface="ＭＳ Ｐゴシック" charset="0"/>
                          <a:cs typeface="Times New Roman" charset="0"/>
                        </a:rPr>
                        <a:t>Σ</a:t>
                      </a:r>
                      <a:r>
                        <a:rPr kumimoji="0" lang="en-US" sz="1400" b="0" i="1" u="none" strike="noStrike" cap="none" normalizeH="0" baseline="0" dirty="0">
                          <a:ln>
                            <a:noFill/>
                          </a:ln>
                          <a:solidFill>
                            <a:srgbClr val="000000"/>
                          </a:solidFill>
                          <a:effectLst/>
                          <a:latin typeface="Times New Roman" charset="0"/>
                          <a:ea typeface="ＭＳ Ｐゴシック" charset="0"/>
                          <a:cs typeface="Times New Roman" charset="0"/>
                        </a:rPr>
                        <a:t>xy</a:t>
                      </a:r>
                      <a:r>
                        <a:rPr kumimoji="0" lang="en-US" sz="1400" b="0" i="0" u="none" strike="noStrike" cap="none" normalizeH="0" baseline="0" dirty="0">
                          <a:ln>
                            <a:noFill/>
                          </a:ln>
                          <a:solidFill>
                            <a:srgbClr val="000000"/>
                          </a:solidFill>
                          <a:effectLst/>
                          <a:latin typeface="Arial" charset="0"/>
                          <a:ea typeface="ＭＳ Ｐゴシック" charset="0"/>
                          <a:cs typeface="Arial" charset="0"/>
                        </a:rPr>
                        <a:t> = 3.063 </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pic>
        <p:nvPicPr>
          <p:cNvPr id="35" name="Imagen 34">
            <a:extLst>
              <a:ext uri="{FF2B5EF4-FFF2-40B4-BE49-F238E27FC236}">
                <a16:creationId xmlns:a16="http://schemas.microsoft.com/office/drawing/2014/main" id="{25152006-D160-4D8E-A43A-60D5CA42C817}"/>
              </a:ext>
            </a:extLst>
          </p:cNvPr>
          <p:cNvPicPr>
            <a:picLocks noChangeAspect="1"/>
          </p:cNvPicPr>
          <p:nvPr/>
        </p:nvPicPr>
        <p:blipFill>
          <a:blip r:embed="rId5"/>
          <a:stretch>
            <a:fillRect/>
          </a:stretch>
        </p:blipFill>
        <p:spPr>
          <a:xfrm>
            <a:off x="3715305" y="5890736"/>
            <a:ext cx="4761389" cy="725487"/>
          </a:xfrm>
          <a:prstGeom prst="rect">
            <a:avLst/>
          </a:prstGeom>
        </p:spPr>
      </p:pic>
      <p:grpSp>
        <p:nvGrpSpPr>
          <p:cNvPr id="10" name="Group 10">
            <a:extLst>
              <a:ext uri="{FF2B5EF4-FFF2-40B4-BE49-F238E27FC236}">
                <a16:creationId xmlns:a16="http://schemas.microsoft.com/office/drawing/2014/main" id="{9B86C9C8-7DD7-447A-9D3B-CCF49B3BEE2B}"/>
              </a:ext>
            </a:extLst>
          </p:cNvPr>
          <p:cNvGrpSpPr>
            <a:grpSpLocks/>
          </p:cNvGrpSpPr>
          <p:nvPr/>
        </p:nvGrpSpPr>
        <p:grpSpPr bwMode="auto">
          <a:xfrm>
            <a:off x="2042742" y="5186088"/>
            <a:ext cx="6527800" cy="1447800"/>
            <a:chOff x="3111500" y="-1346200"/>
            <a:chExt cx="6527800" cy="1447800"/>
          </a:xfrm>
          <a:effectLst>
            <a:outerShdw blurRad="50800" dist="38100" dir="2700000" algn="tl" rotWithShape="0">
              <a:prstClr val="black">
                <a:alpha val="40000"/>
              </a:prstClr>
            </a:outerShdw>
          </a:effectLst>
        </p:grpSpPr>
        <p:sp>
          <p:nvSpPr>
            <p:cNvPr id="11" name="Rectangle 9">
              <a:extLst>
                <a:ext uri="{FF2B5EF4-FFF2-40B4-BE49-F238E27FC236}">
                  <a16:creationId xmlns:a16="http://schemas.microsoft.com/office/drawing/2014/main" id="{99F8DA76-7057-44BF-82EE-BBEC91D7AAFA}"/>
                </a:ext>
              </a:extLst>
            </p:cNvPr>
            <p:cNvSpPr>
              <a:spLocks noChangeArrowheads="1"/>
            </p:cNvSpPr>
            <p:nvPr/>
          </p:nvSpPr>
          <p:spPr bwMode="auto">
            <a:xfrm>
              <a:off x="3111500" y="-1346200"/>
              <a:ext cx="6527800" cy="1447800"/>
            </a:xfrm>
            <a:prstGeom prst="rect">
              <a:avLst/>
            </a:prstGeom>
            <a:solidFill>
              <a:srgbClr val="F7D7AC"/>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algn="ctr" defTabSz="457200">
                <a:defRPr/>
              </a:pPr>
              <a:endParaRPr lang="es-ES" dirty="0">
                <a:solidFill>
                  <a:srgbClr val="FFFFFF"/>
                </a:solidFill>
                <a:ea typeface="ＭＳ Ｐゴシック" charset="0"/>
                <a:cs typeface="Arial" charset="0"/>
              </a:endParaRPr>
            </a:p>
          </p:txBody>
        </p:sp>
        <p:sp>
          <p:nvSpPr>
            <p:cNvPr id="12" name="TextBox 7">
              <a:extLst>
                <a:ext uri="{FF2B5EF4-FFF2-40B4-BE49-F238E27FC236}">
                  <a16:creationId xmlns:a16="http://schemas.microsoft.com/office/drawing/2014/main" id="{39B88435-FFAA-4DA5-B8E7-9E9DE6702A87}"/>
                </a:ext>
              </a:extLst>
            </p:cNvPr>
            <p:cNvSpPr txBox="1">
              <a:spLocks noChangeArrowheads="1"/>
            </p:cNvSpPr>
            <p:nvPr/>
          </p:nvSpPr>
          <p:spPr bwMode="auto">
            <a:xfrm>
              <a:off x="3599665" y="-976243"/>
              <a:ext cx="497764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tabLst>
                  <a:tab pos="2057400" algn="l"/>
                </a:tabLst>
                <a:defRPr>
                  <a:solidFill>
                    <a:schemeClr val="tx1"/>
                  </a:solidFill>
                  <a:latin typeface="Calibri" charset="0"/>
                  <a:ea typeface="ＭＳ Ｐゴシック" charset="0"/>
                  <a:cs typeface="Arial" charset="0"/>
                </a:defRPr>
              </a:lvl1pPr>
              <a:lvl2pPr marL="742950" indent="-285750">
                <a:tabLst>
                  <a:tab pos="2057400" algn="l"/>
                </a:tabLst>
                <a:defRPr>
                  <a:solidFill>
                    <a:schemeClr val="tx1"/>
                  </a:solidFill>
                  <a:latin typeface="Calibri" charset="0"/>
                  <a:ea typeface="Arial" charset="0"/>
                  <a:cs typeface="Arial" charset="0"/>
                </a:defRPr>
              </a:lvl2pPr>
              <a:lvl3pPr marL="1143000" indent="-228600">
                <a:tabLst>
                  <a:tab pos="2057400" algn="l"/>
                </a:tabLst>
                <a:defRPr>
                  <a:solidFill>
                    <a:schemeClr val="tx1"/>
                  </a:solidFill>
                  <a:latin typeface="Calibri" charset="0"/>
                  <a:ea typeface="Arial" charset="0"/>
                  <a:cs typeface="Arial" charset="0"/>
                </a:defRPr>
              </a:lvl3pPr>
              <a:lvl4pPr marL="1600200" indent="-228600">
                <a:tabLst>
                  <a:tab pos="2057400" algn="l"/>
                </a:tabLst>
                <a:defRPr>
                  <a:solidFill>
                    <a:schemeClr val="tx1"/>
                  </a:solidFill>
                  <a:latin typeface="Calibri" charset="0"/>
                  <a:ea typeface="Arial" charset="0"/>
                  <a:cs typeface="Arial" charset="0"/>
                </a:defRPr>
              </a:lvl4pPr>
              <a:lvl5pPr marL="2057400" indent="-228600">
                <a:tabLst>
                  <a:tab pos="20574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20574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20574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20574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2057400" algn="l"/>
                </a:tabLst>
                <a:defRPr>
                  <a:solidFill>
                    <a:schemeClr val="tx1"/>
                  </a:solidFill>
                  <a:latin typeface="Calibri" charset="0"/>
                  <a:ea typeface="Arial" charset="0"/>
                  <a:cs typeface="Arial" charset="0"/>
                </a:defRPr>
              </a:lvl9pPr>
            </a:lstStyle>
            <a:p>
              <a:pPr defTabSz="457200" fontAlgn="base">
                <a:spcBef>
                  <a:spcPct val="0"/>
                </a:spcBef>
                <a:spcAft>
                  <a:spcPct val="0"/>
                </a:spcAft>
              </a:pPr>
              <a:r>
                <a:rPr lang="es-ES" sz="2000" dirty="0">
                  <a:solidFill>
                    <a:srgbClr val="000000"/>
                  </a:solidFill>
                  <a:latin typeface="Arial" charset="0"/>
                </a:rPr>
                <a:t>Demanda en 2006	= 56,70 + 10,54x8</a:t>
              </a:r>
            </a:p>
            <a:p>
              <a:pPr defTabSz="457200" fontAlgn="base">
                <a:spcBef>
                  <a:spcPct val="0"/>
                </a:spcBef>
                <a:spcAft>
                  <a:spcPct val="0"/>
                </a:spcAft>
              </a:pPr>
              <a:r>
                <a:rPr lang="es-ES" sz="2000" dirty="0">
                  <a:solidFill>
                    <a:srgbClr val="000000"/>
                  </a:solidFill>
                  <a:latin typeface="Arial" charset="0"/>
                </a:rPr>
                <a:t>		= </a:t>
              </a:r>
              <a:r>
                <a:rPr lang="es-ES" sz="2000" b="1" dirty="0">
                  <a:solidFill>
                    <a:srgbClr val="000000"/>
                  </a:solidFill>
                  <a:latin typeface="Arial" charset="0"/>
                </a:rPr>
                <a:t>141,02 megavatios</a:t>
              </a:r>
            </a:p>
          </p:txBody>
        </p:sp>
      </p:grpSp>
      <p:grpSp>
        <p:nvGrpSpPr>
          <p:cNvPr id="3" name="Grupo 2">
            <a:extLst>
              <a:ext uri="{FF2B5EF4-FFF2-40B4-BE49-F238E27FC236}">
                <a16:creationId xmlns:a16="http://schemas.microsoft.com/office/drawing/2014/main" id="{96EEEDC3-EE63-450B-A379-3CAE73BA852A}"/>
              </a:ext>
            </a:extLst>
          </p:cNvPr>
          <p:cNvGrpSpPr/>
          <p:nvPr/>
        </p:nvGrpSpPr>
        <p:grpSpPr>
          <a:xfrm>
            <a:off x="3715305" y="1871497"/>
            <a:ext cx="7486537" cy="3304318"/>
            <a:chOff x="3715305" y="1871497"/>
            <a:chExt cx="7486537" cy="3304318"/>
          </a:xfrm>
        </p:grpSpPr>
        <p:pic>
          <p:nvPicPr>
            <p:cNvPr id="5" name="Imagen 4">
              <a:extLst>
                <a:ext uri="{FF2B5EF4-FFF2-40B4-BE49-F238E27FC236}">
                  <a16:creationId xmlns:a16="http://schemas.microsoft.com/office/drawing/2014/main" id="{B0CD4CFF-E7F6-4CF4-BA05-43BA60A604B8}"/>
                </a:ext>
              </a:extLst>
            </p:cNvPr>
            <p:cNvPicPr>
              <a:picLocks noChangeAspect="1"/>
            </p:cNvPicPr>
            <p:nvPr/>
          </p:nvPicPr>
          <p:blipFill>
            <a:blip r:embed="rId6"/>
            <a:stretch>
              <a:fillRect/>
            </a:stretch>
          </p:blipFill>
          <p:spPr>
            <a:xfrm>
              <a:off x="3715305" y="1871497"/>
              <a:ext cx="7486537" cy="3304318"/>
            </a:xfrm>
            <a:prstGeom prst="rect">
              <a:avLst/>
            </a:prstGeom>
          </p:spPr>
        </p:pic>
        <p:sp>
          <p:nvSpPr>
            <p:cNvPr id="2" name="Rectángulo 1">
              <a:extLst>
                <a:ext uri="{FF2B5EF4-FFF2-40B4-BE49-F238E27FC236}">
                  <a16:creationId xmlns:a16="http://schemas.microsoft.com/office/drawing/2014/main" id="{E29062DA-445D-48C3-878C-85AC60581E08}"/>
                </a:ext>
              </a:extLst>
            </p:cNvPr>
            <p:cNvSpPr/>
            <p:nvPr/>
          </p:nvSpPr>
          <p:spPr>
            <a:xfrm>
              <a:off x="5946011" y="2335970"/>
              <a:ext cx="45719" cy="1044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2"/>
                </a:solidFill>
              </a:endParaRPr>
            </a:p>
          </p:txBody>
        </p:sp>
      </p:grpSp>
    </p:spTree>
    <p:extLst>
      <p:ext uri="{BB962C8B-B14F-4D97-AF65-F5344CB8AC3E}">
        <p14:creationId xmlns:p14="http://schemas.microsoft.com/office/powerpoint/2010/main" val="160698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86911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852715"/>
            <a:ext cx="2438611" cy="1286367"/>
          </a:xfrm>
          <a:prstGeom prst="rect">
            <a:avLst/>
          </a:prstGeom>
        </p:spPr>
      </p:pic>
      <p:sp>
        <p:nvSpPr>
          <p:cNvPr id="30" name="Rectángulo 29">
            <a:extLst>
              <a:ext uri="{FF2B5EF4-FFF2-40B4-BE49-F238E27FC236}">
                <a16:creationId xmlns:a16="http://schemas.microsoft.com/office/drawing/2014/main" id="{9834395C-13D6-4AFE-8CB3-C57EE70B32BC}"/>
              </a:ext>
            </a:extLst>
          </p:cNvPr>
          <p:cNvSpPr/>
          <p:nvPr/>
        </p:nvSpPr>
        <p:spPr>
          <a:xfrm>
            <a:off x="5113421" y="1255832"/>
            <a:ext cx="3824637" cy="480131"/>
          </a:xfrm>
          <a:prstGeom prst="rect">
            <a:avLst/>
          </a:prstGeom>
        </p:spPr>
        <p:txBody>
          <a:bodyPr wrap="none">
            <a:spAutoFit/>
          </a:bodyPr>
          <a:lstStyle/>
          <a:p>
            <a:pPr lvl="0" defTabSz="533400">
              <a:lnSpc>
                <a:spcPct val="90000"/>
              </a:lnSpc>
              <a:spcBef>
                <a:spcPct val="0"/>
              </a:spcBef>
              <a:spcAft>
                <a:spcPct val="35000"/>
              </a:spcAft>
            </a:pPr>
            <a:r>
              <a:rPr lang="es-ES" sz="2800" b="1" dirty="0"/>
              <a:t>Proyección de tendencia</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39105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12" name="Freeform 3">
            <a:extLst>
              <a:ext uri="{FF2B5EF4-FFF2-40B4-BE49-F238E27FC236}">
                <a16:creationId xmlns:a16="http://schemas.microsoft.com/office/drawing/2014/main" id="{92CB17DA-5132-47C8-B8FE-0B50EE1CE9E4}"/>
              </a:ext>
            </a:extLst>
          </p:cNvPr>
          <p:cNvSpPr>
            <a:spLocks/>
          </p:cNvSpPr>
          <p:nvPr/>
        </p:nvSpPr>
        <p:spPr bwMode="auto">
          <a:xfrm>
            <a:off x="3819975" y="3103500"/>
            <a:ext cx="4584700" cy="2171700"/>
          </a:xfrm>
          <a:custGeom>
            <a:avLst/>
            <a:gdLst>
              <a:gd name="T0" fmla="*/ 0 w 2888"/>
              <a:gd name="T1" fmla="*/ 2171700 h 1368"/>
              <a:gd name="T2" fmla="*/ 762000 w 2888"/>
              <a:gd name="T3" fmla="*/ 2032000 h 1368"/>
              <a:gd name="T4" fmla="*/ 1524000 w 2888"/>
              <a:gd name="T5" fmla="*/ 1981200 h 1368"/>
              <a:gd name="T6" fmla="*/ 2298700 w 2888"/>
              <a:gd name="T7" fmla="*/ 1663700 h 1368"/>
              <a:gd name="T8" fmla="*/ 3060700 w 2888"/>
              <a:gd name="T9" fmla="*/ 1193800 h 1368"/>
              <a:gd name="T10" fmla="*/ 3822700 w 2888"/>
              <a:gd name="T11" fmla="*/ 0 h 1368"/>
              <a:gd name="T12" fmla="*/ 4584700 w 2888"/>
              <a:gd name="T13" fmla="*/ 647700 h 1368"/>
              <a:gd name="T14" fmla="*/ 0 60000 65536"/>
              <a:gd name="T15" fmla="*/ 0 60000 65536"/>
              <a:gd name="T16" fmla="*/ 0 60000 65536"/>
              <a:gd name="T17" fmla="*/ 0 60000 65536"/>
              <a:gd name="T18" fmla="*/ 0 60000 65536"/>
              <a:gd name="T19" fmla="*/ 0 60000 65536"/>
              <a:gd name="T20" fmla="*/ 0 60000 65536"/>
              <a:gd name="T21" fmla="*/ 0 w 2888"/>
              <a:gd name="T22" fmla="*/ 0 h 1368"/>
              <a:gd name="T23" fmla="*/ 2888 w 2888"/>
              <a:gd name="T24" fmla="*/ 1368 h 1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8" h="1368">
                <a:moveTo>
                  <a:pt x="0" y="1368"/>
                </a:moveTo>
                <a:lnTo>
                  <a:pt x="480" y="1280"/>
                </a:lnTo>
                <a:lnTo>
                  <a:pt x="960" y="1248"/>
                </a:lnTo>
                <a:lnTo>
                  <a:pt x="1448" y="1048"/>
                </a:lnTo>
                <a:lnTo>
                  <a:pt x="1928" y="752"/>
                </a:lnTo>
                <a:lnTo>
                  <a:pt x="2408" y="0"/>
                </a:lnTo>
                <a:lnTo>
                  <a:pt x="2888" y="408"/>
                </a:lnTo>
              </a:path>
            </a:pathLst>
          </a:custGeom>
          <a:noFill/>
          <a:ln w="101600">
            <a:solidFill>
              <a:srgbClr val="175097"/>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grpSp>
        <p:nvGrpSpPr>
          <p:cNvPr id="13" name="Group 4">
            <a:extLst>
              <a:ext uri="{FF2B5EF4-FFF2-40B4-BE49-F238E27FC236}">
                <a16:creationId xmlns:a16="http://schemas.microsoft.com/office/drawing/2014/main" id="{A48588DD-86DE-47FD-978F-9C6273345787}"/>
              </a:ext>
            </a:extLst>
          </p:cNvPr>
          <p:cNvGrpSpPr>
            <a:grpSpLocks/>
          </p:cNvGrpSpPr>
          <p:nvPr/>
        </p:nvGrpSpPr>
        <p:grpSpPr bwMode="auto">
          <a:xfrm>
            <a:off x="3400875" y="2697100"/>
            <a:ext cx="6604000" cy="3162300"/>
            <a:chOff x="888" y="1424"/>
            <a:chExt cx="4160" cy="1992"/>
          </a:xfrm>
        </p:grpSpPr>
        <p:sp>
          <p:nvSpPr>
            <p:cNvPr id="15" name="Line 5">
              <a:extLst>
                <a:ext uri="{FF2B5EF4-FFF2-40B4-BE49-F238E27FC236}">
                  <a16:creationId xmlns:a16="http://schemas.microsoft.com/office/drawing/2014/main" id="{8F4F4AF8-B66E-4975-9053-0064FF4D822E}"/>
                </a:ext>
              </a:extLst>
            </p:cNvPr>
            <p:cNvSpPr>
              <a:spLocks noChangeShapeType="1"/>
            </p:cNvSpPr>
            <p:nvPr/>
          </p:nvSpPr>
          <p:spPr bwMode="auto">
            <a:xfrm flipH="1">
              <a:off x="888" y="1474"/>
              <a:ext cx="4104" cy="1942"/>
            </a:xfrm>
            <a:prstGeom prst="line">
              <a:avLst/>
            </a:prstGeom>
            <a:noFill/>
            <a:ln w="101600">
              <a:solidFill>
                <a:srgbClr val="3D9A3A"/>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grpSp>
          <p:nvGrpSpPr>
            <p:cNvPr id="16" name="Group 6">
              <a:extLst>
                <a:ext uri="{FF2B5EF4-FFF2-40B4-BE49-F238E27FC236}">
                  <a16:creationId xmlns:a16="http://schemas.microsoft.com/office/drawing/2014/main" id="{9C671662-8353-41C4-90DD-9EB727635809}"/>
                </a:ext>
              </a:extLst>
            </p:cNvPr>
            <p:cNvGrpSpPr>
              <a:grpSpLocks/>
            </p:cNvGrpSpPr>
            <p:nvPr/>
          </p:nvGrpSpPr>
          <p:grpSpPr bwMode="auto">
            <a:xfrm>
              <a:off x="4456" y="1424"/>
              <a:ext cx="592" cy="336"/>
              <a:chOff x="4456" y="1424"/>
              <a:chExt cx="592" cy="336"/>
            </a:xfrm>
          </p:grpSpPr>
          <p:sp>
            <p:nvSpPr>
              <p:cNvPr id="17" name="Oval 7">
                <a:extLst>
                  <a:ext uri="{FF2B5EF4-FFF2-40B4-BE49-F238E27FC236}">
                    <a16:creationId xmlns:a16="http://schemas.microsoft.com/office/drawing/2014/main" id="{63C01A75-CC5E-45B2-9A01-A9E907255868}"/>
                  </a:ext>
                </a:extLst>
              </p:cNvPr>
              <p:cNvSpPr>
                <a:spLocks noChangeArrowheads="1"/>
              </p:cNvSpPr>
              <p:nvPr/>
            </p:nvSpPr>
            <p:spPr bwMode="auto">
              <a:xfrm>
                <a:off x="4456" y="1648"/>
                <a:ext cx="112" cy="112"/>
              </a:xfrm>
              <a:prstGeom prst="ellipse">
                <a:avLst/>
              </a:prstGeom>
              <a:solidFill>
                <a:srgbClr val="3D9A3A"/>
              </a:solidFill>
              <a:ln w="9525">
                <a:solidFill>
                  <a:srgbClr val="3D9A3A"/>
                </a:solidFill>
                <a:round/>
                <a:headEnd/>
                <a:tailEnd/>
              </a:ln>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sp>
            <p:nvSpPr>
              <p:cNvPr id="18" name="Oval 8">
                <a:extLst>
                  <a:ext uri="{FF2B5EF4-FFF2-40B4-BE49-F238E27FC236}">
                    <a16:creationId xmlns:a16="http://schemas.microsoft.com/office/drawing/2014/main" id="{B4385626-C211-433A-9BD2-A55FE5DB9439}"/>
                  </a:ext>
                </a:extLst>
              </p:cNvPr>
              <p:cNvSpPr>
                <a:spLocks noChangeArrowheads="1"/>
              </p:cNvSpPr>
              <p:nvPr/>
            </p:nvSpPr>
            <p:spPr bwMode="auto">
              <a:xfrm>
                <a:off x="4936" y="1424"/>
                <a:ext cx="112" cy="112"/>
              </a:xfrm>
              <a:prstGeom prst="ellipse">
                <a:avLst/>
              </a:prstGeom>
              <a:solidFill>
                <a:srgbClr val="3D9A3A"/>
              </a:solidFill>
              <a:ln w="9525">
                <a:solidFill>
                  <a:srgbClr val="3D9A3A"/>
                </a:solidFill>
                <a:round/>
                <a:headEnd/>
                <a:tailEnd/>
              </a:ln>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grpSp>
      </p:grpSp>
      <p:grpSp>
        <p:nvGrpSpPr>
          <p:cNvPr id="19" name="Group 9">
            <a:extLst>
              <a:ext uri="{FF2B5EF4-FFF2-40B4-BE49-F238E27FC236}">
                <a16:creationId xmlns:a16="http://schemas.microsoft.com/office/drawing/2014/main" id="{6B8C46EB-1AFB-47AB-8979-A40A3C8EAFBF}"/>
              </a:ext>
            </a:extLst>
          </p:cNvPr>
          <p:cNvGrpSpPr>
            <a:grpSpLocks/>
          </p:cNvGrpSpPr>
          <p:nvPr/>
        </p:nvGrpSpPr>
        <p:grpSpPr bwMode="auto">
          <a:xfrm>
            <a:off x="2424564" y="2201800"/>
            <a:ext cx="7999413" cy="4708525"/>
            <a:chOff x="273" y="1112"/>
            <a:chExt cx="5039" cy="2966"/>
          </a:xfrm>
        </p:grpSpPr>
        <p:grpSp>
          <p:nvGrpSpPr>
            <p:cNvPr id="20" name="Group 10">
              <a:extLst>
                <a:ext uri="{FF2B5EF4-FFF2-40B4-BE49-F238E27FC236}">
                  <a16:creationId xmlns:a16="http://schemas.microsoft.com/office/drawing/2014/main" id="{E0492ED8-ACBA-4561-B189-DEAC08D2AD18}"/>
                </a:ext>
              </a:extLst>
            </p:cNvPr>
            <p:cNvGrpSpPr>
              <a:grpSpLocks/>
            </p:cNvGrpSpPr>
            <p:nvPr/>
          </p:nvGrpSpPr>
          <p:grpSpPr bwMode="auto">
            <a:xfrm>
              <a:off x="500" y="1112"/>
              <a:ext cx="4812" cy="2843"/>
              <a:chOff x="500" y="1112"/>
              <a:chExt cx="4812" cy="2843"/>
            </a:xfrm>
          </p:grpSpPr>
          <p:sp>
            <p:nvSpPr>
              <p:cNvPr id="25" name="Freeform 11">
                <a:extLst>
                  <a:ext uri="{FF2B5EF4-FFF2-40B4-BE49-F238E27FC236}">
                    <a16:creationId xmlns:a16="http://schemas.microsoft.com/office/drawing/2014/main" id="{617636F0-A38F-4A16-B23A-90F91164BBDD}"/>
                  </a:ext>
                </a:extLst>
              </p:cNvPr>
              <p:cNvSpPr>
                <a:spLocks/>
              </p:cNvSpPr>
              <p:nvPr/>
            </p:nvSpPr>
            <p:spPr bwMode="auto">
              <a:xfrm>
                <a:off x="880" y="1112"/>
                <a:ext cx="4432" cy="2632"/>
              </a:xfrm>
              <a:custGeom>
                <a:avLst/>
                <a:gdLst>
                  <a:gd name="T0" fmla="*/ 0 w 2912"/>
                  <a:gd name="T1" fmla="*/ 0 h 2632"/>
                  <a:gd name="T2" fmla="*/ 0 w 2912"/>
                  <a:gd name="T3" fmla="*/ 2632 h 2632"/>
                  <a:gd name="T4" fmla="*/ 4432 w 2912"/>
                  <a:gd name="T5" fmla="*/ 2632 h 2632"/>
                  <a:gd name="T6" fmla="*/ 0 60000 65536"/>
                  <a:gd name="T7" fmla="*/ 0 60000 65536"/>
                  <a:gd name="T8" fmla="*/ 0 60000 65536"/>
                  <a:gd name="T9" fmla="*/ 0 w 2912"/>
                  <a:gd name="T10" fmla="*/ 0 h 2632"/>
                  <a:gd name="T11" fmla="*/ 2912 w 2912"/>
                  <a:gd name="T12" fmla="*/ 2632 h 2632"/>
                </a:gdLst>
                <a:ahLst/>
                <a:cxnLst>
                  <a:cxn ang="T6">
                    <a:pos x="T0" y="T1"/>
                  </a:cxn>
                  <a:cxn ang="T7">
                    <a:pos x="T2" y="T3"/>
                  </a:cxn>
                  <a:cxn ang="T8">
                    <a:pos x="T4" y="T5"/>
                  </a:cxn>
                </a:cxnLst>
                <a:rect l="T9" t="T10" r="T11" b="T12"/>
                <a:pathLst>
                  <a:path w="2912" h="2632">
                    <a:moveTo>
                      <a:pt x="0" y="0"/>
                    </a:moveTo>
                    <a:lnTo>
                      <a:pt x="0" y="2632"/>
                    </a:lnTo>
                    <a:lnTo>
                      <a:pt x="2912" y="2632"/>
                    </a:lnTo>
                  </a:path>
                </a:pathLst>
              </a:custGeom>
              <a:noFill/>
              <a:ln w="38100">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 name="Rectangle 12">
                <a:extLst>
                  <a:ext uri="{FF2B5EF4-FFF2-40B4-BE49-F238E27FC236}">
                    <a16:creationId xmlns:a16="http://schemas.microsoft.com/office/drawing/2014/main" id="{C32E4B92-E235-4F51-AE3E-1EBF55433868}"/>
                  </a:ext>
                </a:extLst>
              </p:cNvPr>
              <p:cNvSpPr>
                <a:spLocks noChangeArrowheads="1"/>
              </p:cNvSpPr>
              <p:nvPr/>
            </p:nvSpPr>
            <p:spPr bwMode="auto">
              <a:xfrm>
                <a:off x="910" y="3551"/>
                <a:ext cx="430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tab pos="292100" algn="ctr"/>
                    <a:tab pos="1054100" algn="ctr"/>
                    <a:tab pos="1816100" algn="ctr"/>
                    <a:tab pos="2578100" algn="ctr"/>
                    <a:tab pos="3340100" algn="ctr"/>
                    <a:tab pos="4102100" algn="ctr"/>
                    <a:tab pos="4864100" algn="ctr"/>
                    <a:tab pos="5626100" algn="ctr"/>
                    <a:tab pos="6388100" algn="ctr"/>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	|	|	|	|	|	|	|</a:t>
                </a:r>
              </a:p>
              <a:p>
                <a:pPr marL="0" marR="0" lvl="0" indent="0" defTabSz="457200" eaLnBrk="1" fontAlgn="base" latinLnBrk="0" hangingPunct="1">
                  <a:lnSpc>
                    <a:spcPct val="100000"/>
                  </a:lnSpc>
                  <a:spcBef>
                    <a:spcPct val="0"/>
                  </a:spcBef>
                  <a:spcAft>
                    <a:spcPct val="0"/>
                  </a:spcAft>
                  <a:buClrTx/>
                  <a:buSzTx/>
                  <a:buFontTx/>
                  <a:buNone/>
                  <a:tabLst>
                    <a:tab pos="292100" algn="ctr"/>
                    <a:tab pos="1054100" algn="ctr"/>
                    <a:tab pos="1816100" algn="ctr"/>
                    <a:tab pos="2578100" algn="ctr"/>
                    <a:tab pos="3340100" algn="ctr"/>
                    <a:tab pos="4102100" algn="ctr"/>
                    <a:tab pos="4864100" algn="ctr"/>
                    <a:tab pos="5626100" algn="ctr"/>
                    <a:tab pos="6388100" algn="ctr"/>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1	2	3	4	5	6	7	8	9</a:t>
                </a:r>
              </a:p>
            </p:txBody>
          </p:sp>
          <p:sp>
            <p:nvSpPr>
              <p:cNvPr id="32" name="Rectangle 13">
                <a:extLst>
                  <a:ext uri="{FF2B5EF4-FFF2-40B4-BE49-F238E27FC236}">
                    <a16:creationId xmlns:a16="http://schemas.microsoft.com/office/drawing/2014/main" id="{C260B630-7A64-4582-A975-034EA69972E6}"/>
                  </a:ext>
                </a:extLst>
              </p:cNvPr>
              <p:cNvSpPr>
                <a:spLocks noChangeArrowheads="1"/>
              </p:cNvSpPr>
              <p:nvPr/>
            </p:nvSpPr>
            <p:spPr bwMode="auto">
              <a:xfrm>
                <a:off x="500" y="1186"/>
                <a:ext cx="516" cy="2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160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150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140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130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120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110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100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90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80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70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60  –</a:t>
                </a:r>
              </a:p>
              <a:p>
                <a:pPr marL="0" marR="0" lvl="0" indent="0" algn="r" defTabSz="457200" eaLnBrk="1" fontAlgn="base" latinLnBrk="0" hangingPunct="1">
                  <a:lnSpc>
                    <a:spcPct val="11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50  –</a:t>
                </a:r>
              </a:p>
            </p:txBody>
          </p:sp>
        </p:grpSp>
        <p:sp>
          <p:nvSpPr>
            <p:cNvPr id="21" name="Rectangle 14">
              <a:extLst>
                <a:ext uri="{FF2B5EF4-FFF2-40B4-BE49-F238E27FC236}">
                  <a16:creationId xmlns:a16="http://schemas.microsoft.com/office/drawing/2014/main" id="{2C44323C-DECB-4F80-8B40-02924766FF4F}"/>
                </a:ext>
              </a:extLst>
            </p:cNvPr>
            <p:cNvSpPr>
              <a:spLocks noChangeArrowheads="1"/>
            </p:cNvSpPr>
            <p:nvPr/>
          </p:nvSpPr>
          <p:spPr bwMode="auto">
            <a:xfrm>
              <a:off x="2856" y="3845"/>
              <a:ext cx="375"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kern="0" dirty="0">
                  <a:solidFill>
                    <a:srgbClr val="000000"/>
                  </a:solidFill>
                  <a:latin typeface="Arial" charset="0"/>
                  <a:ea typeface="ＭＳ Ｐゴシック" charset="0"/>
                  <a:cs typeface="Arial" charset="0"/>
                </a:rPr>
                <a:t>Año</a:t>
              </a: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22" name="Rectangle 15">
              <a:extLst>
                <a:ext uri="{FF2B5EF4-FFF2-40B4-BE49-F238E27FC236}">
                  <a16:creationId xmlns:a16="http://schemas.microsoft.com/office/drawing/2014/main" id="{D5AB197E-80C2-400A-9EF8-301517DC916D}"/>
                </a:ext>
              </a:extLst>
            </p:cNvPr>
            <p:cNvSpPr>
              <a:spLocks noChangeArrowheads="1"/>
            </p:cNvSpPr>
            <p:nvPr/>
          </p:nvSpPr>
          <p:spPr bwMode="auto">
            <a:xfrm rot="16200000">
              <a:off x="-791" y="2279"/>
              <a:ext cx="236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lang="es-ES" kern="0" dirty="0">
                  <a:solidFill>
                    <a:srgbClr val="000000"/>
                  </a:solidFill>
                  <a:latin typeface="Arial" charset="0"/>
                  <a:ea typeface="ＭＳ Ｐゴシック" charset="0"/>
                  <a:cs typeface="Arial" charset="0"/>
                </a:rPr>
                <a:t>Demanda de energía</a:t>
              </a:r>
              <a:r>
                <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(megavatios)</a:t>
              </a:r>
            </a:p>
          </p:txBody>
        </p:sp>
      </p:grpSp>
      <p:grpSp>
        <p:nvGrpSpPr>
          <p:cNvPr id="33" name="Group 16">
            <a:extLst>
              <a:ext uri="{FF2B5EF4-FFF2-40B4-BE49-F238E27FC236}">
                <a16:creationId xmlns:a16="http://schemas.microsoft.com/office/drawing/2014/main" id="{CD2FE945-DFB4-4594-92AE-D35E84DB5AFE}"/>
              </a:ext>
            </a:extLst>
          </p:cNvPr>
          <p:cNvGrpSpPr>
            <a:grpSpLocks/>
          </p:cNvGrpSpPr>
          <p:nvPr/>
        </p:nvGrpSpPr>
        <p:grpSpPr bwMode="auto">
          <a:xfrm>
            <a:off x="6525075" y="1957325"/>
            <a:ext cx="2794000" cy="981075"/>
            <a:chOff x="2856" y="958"/>
            <a:chExt cx="1760" cy="618"/>
          </a:xfrm>
        </p:grpSpPr>
        <p:grpSp>
          <p:nvGrpSpPr>
            <p:cNvPr id="34" name="Group 17">
              <a:extLst>
                <a:ext uri="{FF2B5EF4-FFF2-40B4-BE49-F238E27FC236}">
                  <a16:creationId xmlns:a16="http://schemas.microsoft.com/office/drawing/2014/main" id="{24FCCE23-B105-45BF-BB88-D1FF99E615B9}"/>
                </a:ext>
              </a:extLst>
            </p:cNvPr>
            <p:cNvGrpSpPr>
              <a:grpSpLocks/>
            </p:cNvGrpSpPr>
            <p:nvPr/>
          </p:nvGrpSpPr>
          <p:grpSpPr bwMode="auto">
            <a:xfrm>
              <a:off x="2856" y="958"/>
              <a:ext cx="1534" cy="494"/>
              <a:chOff x="1912" y="1086"/>
              <a:chExt cx="1534" cy="494"/>
            </a:xfrm>
          </p:grpSpPr>
          <p:sp>
            <p:nvSpPr>
              <p:cNvPr id="36" name="Rectangle 18">
                <a:extLst>
                  <a:ext uri="{FF2B5EF4-FFF2-40B4-BE49-F238E27FC236}">
                    <a16:creationId xmlns:a16="http://schemas.microsoft.com/office/drawing/2014/main" id="{2931037A-7485-4EB6-8711-AE38B8A4C794}"/>
                  </a:ext>
                </a:extLst>
              </p:cNvPr>
              <p:cNvSpPr>
                <a:spLocks noChangeArrowheads="1"/>
              </p:cNvSpPr>
              <p:nvPr/>
            </p:nvSpPr>
            <p:spPr bwMode="auto">
              <a:xfrm>
                <a:off x="1912" y="1086"/>
                <a:ext cx="1534" cy="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ts val="600"/>
                  </a:spcAft>
                  <a:buClrTx/>
                  <a:buSzTx/>
                  <a:buFontTx/>
                  <a:buNone/>
                  <a:tabLst/>
                  <a:defRPr/>
                </a:pPr>
                <a:r>
                  <a:rPr lang="es-ES" sz="2000" kern="0" dirty="0">
                    <a:solidFill>
                      <a:srgbClr val="000000"/>
                    </a:solidFill>
                    <a:latin typeface="Arial" charset="0"/>
                    <a:ea typeface="ＭＳ Ｐゴシック" charset="0"/>
                    <a:cs typeface="Arial" charset="0"/>
                  </a:rPr>
                  <a:t>Línea de tendencia</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457200" eaLnBrk="1" fontAlgn="base" latinLnBrk="0" hangingPunct="1">
                  <a:lnSpc>
                    <a:spcPct val="100000"/>
                  </a:lnSpc>
                  <a:spcBef>
                    <a:spcPct val="0"/>
                  </a:spcBef>
                  <a:spcAft>
                    <a:spcPts val="600"/>
                  </a:spcAft>
                  <a:buClrTx/>
                  <a:buSzTx/>
                  <a:buFontTx/>
                  <a:buNone/>
                  <a:tabLst/>
                  <a:defRPr/>
                </a:pPr>
                <a:r>
                  <a:rPr kumimoji="0" lang="es-ES" sz="2000" b="0" i="1" u="none" strike="noStrike" kern="0" cap="none" spc="0" normalizeH="0" baseline="0" noProof="0" dirty="0">
                    <a:ln>
                      <a:noFill/>
                    </a:ln>
                    <a:solidFill>
                      <a:srgbClr val="000000"/>
                    </a:solidFill>
                    <a:effectLst/>
                    <a:uLnTx/>
                    <a:uFillTx/>
                    <a:latin typeface="Times New Roman" charset="0"/>
                    <a:ea typeface="ＭＳ Ｐゴシック" charset="0"/>
                    <a:cs typeface="Times New Roman" charset="0"/>
                  </a:rPr>
                  <a:t>y</a:t>
                </a:r>
                <a:r>
                  <a:rPr kumimoji="0" lang="es-E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56,70 + 10,54</a:t>
                </a:r>
                <a:r>
                  <a:rPr kumimoji="0" lang="es-ES" sz="2000" b="0" i="1" u="none" strike="noStrike" kern="0" cap="none" spc="0" normalizeH="0" baseline="0" noProof="0" dirty="0">
                    <a:ln>
                      <a:noFill/>
                    </a:ln>
                    <a:solidFill>
                      <a:srgbClr val="000000"/>
                    </a:solidFill>
                    <a:effectLst/>
                    <a:uLnTx/>
                    <a:uFillTx/>
                    <a:latin typeface="Times New Roman" charset="0"/>
                    <a:ea typeface="ＭＳ Ｐゴシック" charset="0"/>
                    <a:cs typeface="Times New Roman" charset="0"/>
                  </a:rPr>
                  <a:t>x</a:t>
                </a:r>
              </a:p>
            </p:txBody>
          </p:sp>
          <p:sp>
            <p:nvSpPr>
              <p:cNvPr id="37" name="Rectangle 19">
                <a:extLst>
                  <a:ext uri="{FF2B5EF4-FFF2-40B4-BE49-F238E27FC236}">
                    <a16:creationId xmlns:a16="http://schemas.microsoft.com/office/drawing/2014/main" id="{346E6EBE-1487-4380-8824-25CB5FCE1BBD}"/>
                  </a:ext>
                </a:extLst>
              </p:cNvPr>
              <p:cNvSpPr>
                <a:spLocks noChangeArrowheads="1"/>
              </p:cNvSpPr>
              <p:nvPr/>
            </p:nvSpPr>
            <p:spPr bwMode="auto">
              <a:xfrm>
                <a:off x="1926" y="1295"/>
                <a:ext cx="17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35" name="Line 20">
              <a:extLst>
                <a:ext uri="{FF2B5EF4-FFF2-40B4-BE49-F238E27FC236}">
                  <a16:creationId xmlns:a16="http://schemas.microsoft.com/office/drawing/2014/main" id="{FE610D6B-190B-455A-BD9C-2E5ADE82E7F1}"/>
                </a:ext>
              </a:extLst>
            </p:cNvPr>
            <p:cNvSpPr>
              <a:spLocks noChangeShapeType="1"/>
            </p:cNvSpPr>
            <p:nvPr/>
          </p:nvSpPr>
          <p:spPr bwMode="auto">
            <a:xfrm>
              <a:off x="4288" y="1380"/>
              <a:ext cx="328" cy="196"/>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Tree>
    <p:extLst>
      <p:ext uri="{BB962C8B-B14F-4D97-AF65-F5344CB8AC3E}">
        <p14:creationId xmlns:p14="http://schemas.microsoft.com/office/powerpoint/2010/main" val="450029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4000"/>
                            </p:stCondLst>
                            <p:childTnLst>
                              <p:par>
                                <p:cTn id="13" presetID="22" presetClass="entr" presetSubtype="8"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childTnLst>
                          </p:cTn>
                        </p:par>
                        <p:par>
                          <p:cTn id="16" fill="hold">
                            <p:stCondLst>
                              <p:cond delay="6000"/>
                            </p:stCondLst>
                            <p:childTnLst>
                              <p:par>
                                <p:cTn id="17" presetID="22" presetClass="entr" presetSubtype="8" fill="hold" nodeType="after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341184"/>
            <a:ext cx="5743368" cy="461665"/>
          </a:xfrm>
          <a:prstGeom prst="rect">
            <a:avLst/>
          </a:prstGeom>
          <a:noFill/>
        </p:spPr>
        <p:txBody>
          <a:bodyPr wrap="none" rtlCol="0">
            <a:spAutoFit/>
          </a:bodyPr>
          <a:lstStyle/>
          <a:p>
            <a:pPr algn="ctr"/>
            <a:r>
              <a:rPr lang="es-ES" sz="2400" b="1" dirty="0"/>
              <a:t>VARIACIONES ESTACIONALES EN LOS DATOS</a:t>
            </a:r>
          </a:p>
        </p:txBody>
      </p:sp>
      <p:sp>
        <p:nvSpPr>
          <p:cNvPr id="2" name="Rectángulo 1">
            <a:extLst>
              <a:ext uri="{FF2B5EF4-FFF2-40B4-BE49-F238E27FC236}">
                <a16:creationId xmlns:a16="http://schemas.microsoft.com/office/drawing/2014/main" id="{EC3C0E50-A4C3-462C-8BF6-2FC960F832A3}"/>
              </a:ext>
            </a:extLst>
          </p:cNvPr>
          <p:cNvSpPr/>
          <p:nvPr/>
        </p:nvSpPr>
        <p:spPr>
          <a:xfrm>
            <a:off x="-1" y="2170452"/>
            <a:ext cx="12191999" cy="3939540"/>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Son movimientos regulares ascendentes o descendentes en una serie temporal que están vinculados a eventos periódicos.</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En el conocido como </a:t>
            </a:r>
            <a:r>
              <a:rPr lang="es-ES" sz="2400" i="1" dirty="0"/>
              <a:t>Modelo estacional multiplicativo</a:t>
            </a:r>
            <a:r>
              <a:rPr lang="es-ES" sz="2400" dirty="0"/>
              <a:t>, los índices estacionales se multiplican por una estimación de la demanda media para producir una previsión estacionalizada. Nuestra hipótesis en esta sección es que la tendencia ha sido eliminada de los datos. De lo contrario, la magnitud de los datos estacionales quedaría distorsionada por la tendencia.</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endParaRPr lang="es-ES" sz="1000" dirty="0"/>
          </a:p>
          <a:p>
            <a:pPr marL="342900" indent="-342900" algn="just">
              <a:buFont typeface="Arial" panose="020B0604020202020204" pitchFamily="34" charset="0"/>
              <a:buChar char="•"/>
            </a:pPr>
            <a:r>
              <a:rPr lang="es-ES" sz="2400" dirty="0"/>
              <a:t>Nota: La presencia de estacionalidad hace que sea necesario ajustar la línea de tendencia de la previsión, como la del Ejemplo 1.5, utilizando dichos índices estacionales.</a:t>
            </a:r>
          </a:p>
        </p:txBody>
      </p:sp>
      <p:sp>
        <p:nvSpPr>
          <p:cNvPr id="9" name="CuadroTexto 8">
            <a:extLst>
              <a:ext uri="{FF2B5EF4-FFF2-40B4-BE49-F238E27FC236}">
                <a16:creationId xmlns:a16="http://schemas.microsoft.com/office/drawing/2014/main" id="{477739A4-B96A-44A4-941D-2FE9FF0311B5}"/>
              </a:ext>
            </a:extLst>
          </p:cNvPr>
          <p:cNvSpPr txBox="1"/>
          <p:nvPr/>
        </p:nvSpPr>
        <p:spPr>
          <a:xfrm>
            <a:off x="103712" y="6384445"/>
            <a:ext cx="11666995" cy="369332"/>
          </a:xfrm>
          <a:prstGeom prst="rect">
            <a:avLst/>
          </a:prstGeom>
          <a:solidFill>
            <a:srgbClr val="7030A0"/>
          </a:solidFill>
          <a:ln>
            <a:solidFill>
              <a:schemeClr val="tx1"/>
            </a:solidFill>
          </a:ln>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s-ES" dirty="0"/>
              <a:t>Para ampliar conocimientos: Principios de Administración de Operaciones (7ª Ed.). (Heizer, J. y Render, B.) Cap. 4.</a:t>
            </a:r>
          </a:p>
        </p:txBody>
      </p:sp>
    </p:spTree>
    <p:extLst>
      <p:ext uri="{BB962C8B-B14F-4D97-AF65-F5344CB8AC3E}">
        <p14:creationId xmlns:p14="http://schemas.microsoft.com/office/powerpoint/2010/main" val="10616387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4299660" y="909305"/>
            <a:ext cx="2863507" cy="1076359"/>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PLANIFICACIÓN ESTRATÉGICA</a:t>
            </a:r>
          </a:p>
          <a:p>
            <a:pPr algn="ctr"/>
            <a:r>
              <a:rPr lang="es-ES" sz="1600" dirty="0"/>
              <a:t>Objetivos, estrategias, políticas globales y plan de empresa a l/p</a:t>
            </a:r>
          </a:p>
        </p:txBody>
      </p:sp>
      <p:sp>
        <p:nvSpPr>
          <p:cNvPr id="11" name="Rectángulo 10"/>
          <p:cNvSpPr/>
          <p:nvPr/>
        </p:nvSpPr>
        <p:spPr>
          <a:xfrm>
            <a:off x="4299661" y="3437646"/>
            <a:ext cx="2863507" cy="1076359"/>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PLANIFICACIÓN OPERATIVA</a:t>
            </a:r>
          </a:p>
          <a:p>
            <a:pPr algn="ctr"/>
            <a:r>
              <a:rPr lang="es-ES" sz="1600" dirty="0"/>
              <a:t>Objetivos y planes a c/p para áreas y subáreas funcionales</a:t>
            </a:r>
          </a:p>
        </p:txBody>
      </p:sp>
      <p:sp>
        <p:nvSpPr>
          <p:cNvPr id="12" name="Rectángulo 11"/>
          <p:cNvSpPr/>
          <p:nvPr/>
        </p:nvSpPr>
        <p:spPr>
          <a:xfrm>
            <a:off x="4729563" y="5107992"/>
            <a:ext cx="2003700" cy="480681"/>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EJECUCIÓN</a:t>
            </a:r>
          </a:p>
        </p:txBody>
      </p:sp>
      <p:sp>
        <p:nvSpPr>
          <p:cNvPr id="13" name="Elipse 12"/>
          <p:cNvSpPr/>
          <p:nvPr/>
        </p:nvSpPr>
        <p:spPr>
          <a:xfrm>
            <a:off x="4514466" y="5979760"/>
            <a:ext cx="2433604" cy="54591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Comparación</a:t>
            </a:r>
          </a:p>
        </p:txBody>
      </p:sp>
      <p:sp>
        <p:nvSpPr>
          <p:cNvPr id="14" name="Elipse 13"/>
          <p:cNvSpPr/>
          <p:nvPr/>
        </p:nvSpPr>
        <p:spPr>
          <a:xfrm rot="16200000">
            <a:off x="2309654" y="4749991"/>
            <a:ext cx="2444787" cy="54591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FF0000"/>
                </a:solidFill>
              </a:rPr>
              <a:t>OBJETIVOS</a:t>
            </a:r>
          </a:p>
        </p:txBody>
      </p:sp>
      <p:sp>
        <p:nvSpPr>
          <p:cNvPr id="15" name="Rectángulo 14"/>
          <p:cNvSpPr/>
          <p:nvPr/>
        </p:nvSpPr>
        <p:spPr>
          <a:xfrm>
            <a:off x="7258714" y="4718722"/>
            <a:ext cx="2606723" cy="1076359"/>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PLANIFICACIÓN ADAPTATIVA</a:t>
            </a:r>
          </a:p>
          <a:p>
            <a:pPr algn="ctr"/>
            <a:r>
              <a:rPr lang="es-ES" sz="1600" dirty="0"/>
              <a:t>Medidas para corregir divergencias</a:t>
            </a:r>
          </a:p>
        </p:txBody>
      </p:sp>
      <p:cxnSp>
        <p:nvCxnSpPr>
          <p:cNvPr id="17" name="Conector recto de flecha 16"/>
          <p:cNvCxnSpPr>
            <a:cxnSpLocks/>
          </p:cNvCxnSpPr>
          <p:nvPr/>
        </p:nvCxnSpPr>
        <p:spPr>
          <a:xfrm>
            <a:off x="5731267" y="1995272"/>
            <a:ext cx="0" cy="322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2"/>
          </p:cNvCxnSpPr>
          <p:nvPr/>
        </p:nvCxnSpPr>
        <p:spPr>
          <a:xfrm flipH="1">
            <a:off x="5731413" y="4514005"/>
            <a:ext cx="2" cy="587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cxnSpLocks/>
            <a:stCxn id="12" idx="2"/>
            <a:endCxn id="13" idx="0"/>
          </p:cNvCxnSpPr>
          <p:nvPr/>
        </p:nvCxnSpPr>
        <p:spPr>
          <a:xfrm flipH="1">
            <a:off x="5731268" y="5588673"/>
            <a:ext cx="145" cy="3910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p:cNvCxnSpPr>
            <a:cxnSpLocks/>
            <a:stCxn id="8" idx="1"/>
            <a:endCxn id="14" idx="6"/>
          </p:cNvCxnSpPr>
          <p:nvPr/>
        </p:nvCxnSpPr>
        <p:spPr>
          <a:xfrm rot="10800000" flipV="1">
            <a:off x="3532048" y="1447485"/>
            <a:ext cx="767613" cy="23530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flipV="1">
            <a:off x="3532046" y="3579893"/>
            <a:ext cx="76761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p:cNvCxnSpPr>
            <a:cxnSpLocks/>
            <a:stCxn id="14" idx="2"/>
            <a:endCxn id="13" idx="2"/>
          </p:cNvCxnSpPr>
          <p:nvPr/>
        </p:nvCxnSpPr>
        <p:spPr>
          <a:xfrm rot="16200000" flipH="1">
            <a:off x="4019570" y="5757818"/>
            <a:ext cx="7375" cy="9824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cxnSpLocks/>
            <a:stCxn id="13" idx="6"/>
            <a:endCxn id="15" idx="2"/>
          </p:cNvCxnSpPr>
          <p:nvPr/>
        </p:nvCxnSpPr>
        <p:spPr>
          <a:xfrm flipV="1">
            <a:off x="6948070" y="5795081"/>
            <a:ext cx="1614006" cy="457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angular 39"/>
          <p:cNvCxnSpPr>
            <a:stCxn id="15" idx="0"/>
            <a:endCxn id="8" idx="3"/>
          </p:cNvCxnSpPr>
          <p:nvPr/>
        </p:nvCxnSpPr>
        <p:spPr>
          <a:xfrm rot="16200000" flipV="1">
            <a:off x="6227004" y="2383649"/>
            <a:ext cx="3271237" cy="13989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flipH="1">
            <a:off x="7163167" y="3970883"/>
            <a:ext cx="1398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351155" y="381827"/>
            <a:ext cx="7489690" cy="461665"/>
          </a:xfrm>
          <a:prstGeom prst="rect">
            <a:avLst/>
          </a:prstGeom>
          <a:noFill/>
        </p:spPr>
        <p:txBody>
          <a:bodyPr wrap="square" rtlCol="0">
            <a:spAutoFit/>
          </a:bodyPr>
          <a:lstStyle/>
          <a:p>
            <a:r>
              <a:rPr lang="es-ES" sz="2400" b="1" i="1" dirty="0"/>
              <a:t>PROCESO DE PLANIFICACIÓN Y CONTROL EN LA EMPRESA</a:t>
            </a:r>
          </a:p>
        </p:txBody>
      </p:sp>
      <p:sp>
        <p:nvSpPr>
          <p:cNvPr id="24" name="Rectángulo 23">
            <a:extLst>
              <a:ext uri="{FF2B5EF4-FFF2-40B4-BE49-F238E27FC236}">
                <a16:creationId xmlns:a16="http://schemas.microsoft.com/office/drawing/2014/main" id="{D8E97CF1-6865-4B41-9572-A740DD56C8E6}"/>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sp>
        <p:nvSpPr>
          <p:cNvPr id="22" name="Rectángulo 21">
            <a:extLst>
              <a:ext uri="{FF2B5EF4-FFF2-40B4-BE49-F238E27FC236}">
                <a16:creationId xmlns:a16="http://schemas.microsoft.com/office/drawing/2014/main" id="{7773F812-6E25-44E0-A3B1-1885057C658D}"/>
              </a:ext>
            </a:extLst>
          </p:cNvPr>
          <p:cNvSpPr/>
          <p:nvPr/>
        </p:nvSpPr>
        <p:spPr>
          <a:xfrm>
            <a:off x="4299513" y="2332780"/>
            <a:ext cx="2863507" cy="797704"/>
          </a:xfrm>
          <a:prstGeom prst="rect">
            <a:avLst/>
          </a:prstGeom>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600" b="1" dirty="0"/>
              <a:t>PLANIFICACIÓN TÁCTICA</a:t>
            </a:r>
          </a:p>
          <a:p>
            <a:pPr algn="ctr"/>
            <a:r>
              <a:rPr lang="es-ES" sz="1600" dirty="0"/>
              <a:t>Objetivos y planes a m/p</a:t>
            </a:r>
          </a:p>
        </p:txBody>
      </p:sp>
      <p:cxnSp>
        <p:nvCxnSpPr>
          <p:cNvPr id="25" name="Conector recto de flecha 24">
            <a:extLst>
              <a:ext uri="{FF2B5EF4-FFF2-40B4-BE49-F238E27FC236}">
                <a16:creationId xmlns:a16="http://schemas.microsoft.com/office/drawing/2014/main" id="{81FA9CD4-C563-44CE-BF92-AE6EF091B3B1}"/>
              </a:ext>
            </a:extLst>
          </p:cNvPr>
          <p:cNvCxnSpPr>
            <a:cxnSpLocks/>
          </p:cNvCxnSpPr>
          <p:nvPr/>
        </p:nvCxnSpPr>
        <p:spPr>
          <a:xfrm>
            <a:off x="5731266" y="3125935"/>
            <a:ext cx="149" cy="307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E86A2347-E57F-4B3C-BCF6-925A5F809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cxnSp>
        <p:nvCxnSpPr>
          <p:cNvPr id="29" name="Conector recto de flecha 28">
            <a:extLst>
              <a:ext uri="{FF2B5EF4-FFF2-40B4-BE49-F238E27FC236}">
                <a16:creationId xmlns:a16="http://schemas.microsoft.com/office/drawing/2014/main" id="{C8C5674A-2E5A-4397-AA2F-EB50B2EF5600}"/>
              </a:ext>
            </a:extLst>
          </p:cNvPr>
          <p:cNvCxnSpPr/>
          <p:nvPr/>
        </p:nvCxnSpPr>
        <p:spPr>
          <a:xfrm flipH="1">
            <a:off x="7163167" y="2760647"/>
            <a:ext cx="13989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DD044705-DE5C-42AC-AEDB-AC3E0A46CF32}"/>
              </a:ext>
            </a:extLst>
          </p:cNvPr>
          <p:cNvCxnSpPr/>
          <p:nvPr/>
        </p:nvCxnSpPr>
        <p:spPr>
          <a:xfrm flipH="1" flipV="1">
            <a:off x="3528627" y="2737211"/>
            <a:ext cx="76761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12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right)">
                                      <p:cBhvr>
                                        <p:cTn id="28" dur="500"/>
                                        <p:tgtEl>
                                          <p:spTgt spid="30"/>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1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par>
                                <p:cTn id="52" presetID="22" presetClass="entr" presetSubtype="1"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4"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500"/>
                                        <p:tgtEl>
                                          <p:spTgt spid="35"/>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4"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par>
                                <p:cTn id="69" presetID="22" presetClass="entr" presetSubtype="2"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right)">
                                      <p:cBhvr>
                                        <p:cTn id="71" dur="500"/>
                                        <p:tgtEl>
                                          <p:spTgt spid="41"/>
                                        </p:tgtEl>
                                      </p:cBhvr>
                                    </p:animEffect>
                                  </p:childTnLst>
                                </p:cTn>
                              </p:par>
                              <p:par>
                                <p:cTn id="72" presetID="22" presetClass="entr" presetSubtype="2"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right)">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981307"/>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341184"/>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3" name="Diagrama 2">
            <a:extLst>
              <a:ext uri="{FF2B5EF4-FFF2-40B4-BE49-F238E27FC236}">
                <a16:creationId xmlns:a16="http://schemas.microsoft.com/office/drawing/2014/main" id="{8AB4E8C2-2208-4D9A-8A6D-2847004BCE61}"/>
              </a:ext>
            </a:extLst>
          </p:cNvPr>
          <p:cNvGraphicFramePr/>
          <p:nvPr>
            <p:extLst>
              <p:ext uri="{D42A27DB-BD31-4B8C-83A1-F6EECF244321}">
                <p14:modId xmlns:p14="http://schemas.microsoft.com/office/powerpoint/2010/main" val="2476671932"/>
              </p:ext>
            </p:extLst>
          </p:nvPr>
        </p:nvGraphicFramePr>
        <p:xfrm>
          <a:off x="519187" y="2581171"/>
          <a:ext cx="11153624" cy="3840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62565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11" name="Table 1">
            <a:extLst>
              <a:ext uri="{FF2B5EF4-FFF2-40B4-BE49-F238E27FC236}">
                <a16:creationId xmlns:a16="http://schemas.microsoft.com/office/drawing/2014/main" id="{E971B75B-62A9-44B9-A172-9C622971F9B0}"/>
              </a:ext>
            </a:extLst>
          </p:cNvPr>
          <p:cNvGraphicFramePr>
            <a:graphicFrameLocks noGrp="1"/>
          </p:cNvGraphicFramePr>
          <p:nvPr>
            <p:extLst>
              <p:ext uri="{D42A27DB-BD31-4B8C-83A1-F6EECF244321}">
                <p14:modId xmlns:p14="http://schemas.microsoft.com/office/powerpoint/2010/main" val="501363115"/>
              </p:ext>
            </p:extLst>
          </p:nvPr>
        </p:nvGraphicFramePr>
        <p:xfrm>
          <a:off x="3236941" y="1802849"/>
          <a:ext cx="8450265" cy="4998360"/>
        </p:xfrm>
        <a:graphic>
          <a:graphicData uri="http://schemas.openxmlformats.org/drawingml/2006/table">
            <a:tbl>
              <a:tblPr firstRow="1" bandRow="1">
                <a:effectLst>
                  <a:outerShdw blurRad="50800" dist="38100" dir="2700000" algn="tl" rotWithShape="0">
                    <a:prstClr val="black">
                      <a:alpha val="40000"/>
                    </a:prstClr>
                  </a:outerShdw>
                </a:effectLst>
              </a:tblPr>
              <a:tblGrid>
                <a:gridCol w="1206501">
                  <a:extLst>
                    <a:ext uri="{9D8B030D-6E8A-4147-A177-3AD203B41FA5}">
                      <a16:colId xmlns:a16="http://schemas.microsoft.com/office/drawing/2014/main" val="20000"/>
                    </a:ext>
                  </a:extLst>
                </a:gridCol>
                <a:gridCol w="849724">
                  <a:extLst>
                    <a:ext uri="{9D8B030D-6E8A-4147-A177-3AD203B41FA5}">
                      <a16:colId xmlns:a16="http://schemas.microsoft.com/office/drawing/2014/main" val="20001"/>
                    </a:ext>
                  </a:extLst>
                </a:gridCol>
                <a:gridCol w="849724">
                  <a:extLst>
                    <a:ext uri="{9D8B030D-6E8A-4147-A177-3AD203B41FA5}">
                      <a16:colId xmlns:a16="http://schemas.microsoft.com/office/drawing/2014/main" val="20002"/>
                    </a:ext>
                  </a:extLst>
                </a:gridCol>
                <a:gridCol w="849724">
                  <a:extLst>
                    <a:ext uri="{9D8B030D-6E8A-4147-A177-3AD203B41FA5}">
                      <a16:colId xmlns:a16="http://schemas.microsoft.com/office/drawing/2014/main" val="20003"/>
                    </a:ext>
                  </a:extLst>
                </a:gridCol>
                <a:gridCol w="515601">
                  <a:extLst>
                    <a:ext uri="{9D8B030D-6E8A-4147-A177-3AD203B41FA5}">
                      <a16:colId xmlns:a16="http://schemas.microsoft.com/office/drawing/2014/main" val="20004"/>
                    </a:ext>
                  </a:extLst>
                </a:gridCol>
                <a:gridCol w="659147">
                  <a:extLst>
                    <a:ext uri="{9D8B030D-6E8A-4147-A177-3AD203B41FA5}">
                      <a16:colId xmlns:a16="http://schemas.microsoft.com/office/drawing/2014/main" val="20005"/>
                    </a:ext>
                  </a:extLst>
                </a:gridCol>
                <a:gridCol w="566866">
                  <a:extLst>
                    <a:ext uri="{9D8B030D-6E8A-4147-A177-3AD203B41FA5}">
                      <a16:colId xmlns:a16="http://schemas.microsoft.com/office/drawing/2014/main" val="20006"/>
                    </a:ext>
                  </a:extLst>
                </a:gridCol>
                <a:gridCol w="1124177">
                  <a:extLst>
                    <a:ext uri="{9D8B030D-6E8A-4147-A177-3AD203B41FA5}">
                      <a16:colId xmlns:a16="http://schemas.microsoft.com/office/drawing/2014/main" val="20007"/>
                    </a:ext>
                  </a:extLst>
                </a:gridCol>
                <a:gridCol w="1828801">
                  <a:extLst>
                    <a:ext uri="{9D8B030D-6E8A-4147-A177-3AD203B41FA5}">
                      <a16:colId xmlns:a16="http://schemas.microsoft.com/office/drawing/2014/main" val="20008"/>
                    </a:ext>
                  </a:extLst>
                </a:gridCol>
              </a:tblGrid>
              <a:tr h="3047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a:t>
                      </a: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3133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MES</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2004</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 MEDIA</a:t>
                      </a:r>
                    </a:p>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2003-2005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DEMANDA MENSUAL MEDIA</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ÍNDICE DE ESTACIONALIDAD</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Enero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Febrero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Marzo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Abril</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Mayo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131</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Junio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Julio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Agosto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Septiembre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Octubre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77</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Noviembre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Diciembre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04723">
                <a:tc gridSpan="5">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2" name="TextBox 9">
            <a:extLst>
              <a:ext uri="{FF2B5EF4-FFF2-40B4-BE49-F238E27FC236}">
                <a16:creationId xmlns:a16="http://schemas.microsoft.com/office/drawing/2014/main" id="{E4062B47-AFFF-46BB-A860-BEEA46F02A9D}"/>
              </a:ext>
            </a:extLst>
          </p:cNvPr>
          <p:cNvSpPr txBox="1">
            <a:spLocks noChangeArrowheads="1"/>
          </p:cNvSpPr>
          <p:nvPr/>
        </p:nvSpPr>
        <p:spPr bwMode="auto">
          <a:xfrm>
            <a:off x="4970501" y="6503437"/>
            <a:ext cx="317266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defTabSz="457200" fontAlgn="base">
              <a:spcBef>
                <a:spcPct val="0"/>
              </a:spcBef>
              <a:spcAft>
                <a:spcPct val="0"/>
              </a:spcAft>
            </a:pPr>
            <a:r>
              <a:rPr lang="es-ES" sz="1400" dirty="0">
                <a:solidFill>
                  <a:srgbClr val="000000"/>
                </a:solidFill>
                <a:latin typeface="Arial" charset="0"/>
              </a:rPr>
              <a:t>Demanda anual media total =    1.128</a:t>
            </a:r>
          </a:p>
        </p:txBody>
      </p:sp>
      <p:grpSp>
        <p:nvGrpSpPr>
          <p:cNvPr id="13" name="Grupo 12">
            <a:extLst>
              <a:ext uri="{FF2B5EF4-FFF2-40B4-BE49-F238E27FC236}">
                <a16:creationId xmlns:a16="http://schemas.microsoft.com/office/drawing/2014/main" id="{637ED73B-5C3D-4190-8676-8F4A527882BD}"/>
              </a:ext>
            </a:extLst>
          </p:cNvPr>
          <p:cNvGrpSpPr/>
          <p:nvPr/>
        </p:nvGrpSpPr>
        <p:grpSpPr>
          <a:xfrm>
            <a:off x="328498" y="2533934"/>
            <a:ext cx="2503475" cy="914400"/>
            <a:chOff x="4217964" y="760727"/>
            <a:chExt cx="2190136" cy="914400"/>
          </a:xfrm>
          <a:effectLst>
            <a:outerShdw blurRad="50800" dist="38100" dir="2700000" algn="tl" rotWithShape="0">
              <a:prstClr val="black">
                <a:alpha val="40000"/>
              </a:prstClr>
            </a:outerShdw>
          </a:effectLst>
        </p:grpSpPr>
        <p:pic>
          <p:nvPicPr>
            <p:cNvPr id="15" name="Gráfico 14" descr="Pizarra">
              <a:extLst>
                <a:ext uri="{FF2B5EF4-FFF2-40B4-BE49-F238E27FC236}">
                  <a16:creationId xmlns:a16="http://schemas.microsoft.com/office/drawing/2014/main" id="{6D48442E-DB68-4357-9D20-C99BA10D15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7964" y="760727"/>
              <a:ext cx="914400" cy="914400"/>
            </a:xfrm>
            <a:prstGeom prst="rect">
              <a:avLst/>
            </a:prstGeom>
            <a:effectLst/>
          </p:spPr>
        </p:pic>
        <p:sp>
          <p:nvSpPr>
            <p:cNvPr id="16" name="Text Box 53">
              <a:extLst>
                <a:ext uri="{FF2B5EF4-FFF2-40B4-BE49-F238E27FC236}">
                  <a16:creationId xmlns:a16="http://schemas.microsoft.com/office/drawing/2014/main" id="{574E08A9-DE2C-47A0-90C8-2347B0206711}"/>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1.6</a:t>
              </a:r>
            </a:p>
          </p:txBody>
        </p:sp>
      </p:grpSp>
      <p:sp>
        <p:nvSpPr>
          <p:cNvPr id="2" name="Rectángulo 1">
            <a:extLst>
              <a:ext uri="{FF2B5EF4-FFF2-40B4-BE49-F238E27FC236}">
                <a16:creationId xmlns:a16="http://schemas.microsoft.com/office/drawing/2014/main" id="{07AEEA16-C2CB-4C10-9FD3-2F2EA4A8B42C}"/>
              </a:ext>
            </a:extLst>
          </p:cNvPr>
          <p:cNvSpPr/>
          <p:nvPr/>
        </p:nvSpPr>
        <p:spPr>
          <a:xfrm>
            <a:off x="117780" y="3611837"/>
            <a:ext cx="3043238" cy="2677656"/>
          </a:xfrm>
          <a:prstGeom prst="rect">
            <a:avLst/>
          </a:prstGeom>
        </p:spPr>
        <p:txBody>
          <a:bodyPr wrap="square">
            <a:spAutoFit/>
          </a:bodyPr>
          <a:lstStyle/>
          <a:p>
            <a:pPr algn="ctr"/>
            <a:r>
              <a:rPr lang="es-ES" sz="2400" dirty="0">
                <a:solidFill>
                  <a:srgbClr val="000000"/>
                </a:solidFill>
              </a:rPr>
              <a:t>En la tabla siguiente se muestran las ventas mensuales de portátiles de un distribuidor durante el período 2003-2005.</a:t>
            </a:r>
            <a:r>
              <a:rPr lang="es-ES" sz="2400" dirty="0"/>
              <a:t> </a:t>
            </a:r>
            <a:br>
              <a:rPr lang="es-ES" sz="2400" dirty="0"/>
            </a:br>
            <a:endParaRPr lang="es-ES" sz="2400" dirty="0"/>
          </a:p>
        </p:txBody>
      </p:sp>
      <p:sp>
        <p:nvSpPr>
          <p:cNvPr id="17" name="TextBox 2">
            <a:extLst>
              <a:ext uri="{FF2B5EF4-FFF2-40B4-BE49-F238E27FC236}">
                <a16:creationId xmlns:a16="http://schemas.microsoft.com/office/drawing/2014/main" id="{384673D6-5C18-43AA-B2DF-4647610470D5}"/>
              </a:ext>
            </a:extLst>
          </p:cNvPr>
          <p:cNvSpPr txBox="1">
            <a:spLocks noChangeArrowheads="1"/>
          </p:cNvSpPr>
          <p:nvPr/>
        </p:nvSpPr>
        <p:spPr bwMode="auto">
          <a:xfrm>
            <a:off x="7542283" y="2828308"/>
            <a:ext cx="484187" cy="3748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85</a:t>
            </a:r>
          </a:p>
          <a:p>
            <a:pPr algn="r">
              <a:lnSpc>
                <a:spcPct val="143000"/>
              </a:lnSpc>
            </a:pPr>
            <a:r>
              <a:rPr lang="en-US" sz="1400" dirty="0">
                <a:latin typeface="Arial" charset="0"/>
              </a:rPr>
              <a:t>100</a:t>
            </a:r>
          </a:p>
          <a:p>
            <a:pPr algn="r">
              <a:lnSpc>
                <a:spcPct val="143000"/>
              </a:lnSpc>
            </a:pPr>
            <a:r>
              <a:rPr lang="en-US" sz="1400" dirty="0">
                <a:latin typeface="Arial" charset="0"/>
              </a:rPr>
              <a:t>123</a:t>
            </a:r>
          </a:p>
          <a:p>
            <a:pPr algn="r">
              <a:lnSpc>
                <a:spcPct val="143000"/>
              </a:lnSpc>
            </a:pPr>
            <a:r>
              <a:rPr lang="en-US" sz="1400" dirty="0">
                <a:latin typeface="Arial" charset="0"/>
              </a:rPr>
              <a:t>115</a:t>
            </a:r>
          </a:p>
          <a:p>
            <a:pPr algn="r">
              <a:lnSpc>
                <a:spcPct val="143000"/>
              </a:lnSpc>
            </a:pPr>
            <a:r>
              <a:rPr lang="en-US" sz="1400" dirty="0">
                <a:latin typeface="Arial" charset="0"/>
              </a:rPr>
              <a:t>105</a:t>
            </a:r>
          </a:p>
          <a:p>
            <a:pPr algn="r">
              <a:lnSpc>
                <a:spcPct val="143000"/>
              </a:lnSpc>
            </a:pPr>
            <a:r>
              <a:rPr lang="en-US" sz="1400" dirty="0">
                <a:latin typeface="Arial" charset="0"/>
              </a:rPr>
              <a:t>100</a:t>
            </a:r>
          </a:p>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80</a:t>
            </a:r>
          </a:p>
          <a:p>
            <a:pPr algn="r">
              <a:lnSpc>
                <a:spcPct val="143000"/>
              </a:lnSpc>
            </a:pPr>
            <a:r>
              <a:rPr lang="en-US" sz="1400" dirty="0">
                <a:latin typeface="Arial" charset="0"/>
              </a:rPr>
              <a:t>80</a:t>
            </a:r>
          </a:p>
        </p:txBody>
      </p:sp>
    </p:spTree>
    <p:extLst>
      <p:ext uri="{BB962C8B-B14F-4D97-AF65-F5344CB8AC3E}">
        <p14:creationId xmlns:p14="http://schemas.microsoft.com/office/powerpoint/2010/main" val="1047850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2/3*#ppt_w"/>
                                          </p:val>
                                        </p:tav>
                                        <p:tav tm="100000">
                                          <p:val>
                                            <p:strVal val="#ppt_w"/>
                                          </p:val>
                                        </p:tav>
                                      </p:tavLst>
                                    </p:anim>
                                    <p:anim calcmode="lin" valueType="num">
                                      <p:cBhvr>
                                        <p:cTn id="8" dur="1000" fill="hold"/>
                                        <p:tgtEl>
                                          <p:spTgt spid="11"/>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18" presetClass="entr" presetSubtype="6"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1000"/>
                                        <p:tgtEl>
                                          <p:spTgt spid="17"/>
                                        </p:tgtEl>
                                      </p:cBhvr>
                                    </p:animEffect>
                                  </p:childTnLst>
                                </p:cTn>
                              </p:par>
                            </p:childTnLst>
                          </p:cTn>
                        </p:par>
                        <p:par>
                          <p:cTn id="13" fill="hold">
                            <p:stCondLst>
                              <p:cond delay="3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11" name="Table 1">
            <a:extLst>
              <a:ext uri="{FF2B5EF4-FFF2-40B4-BE49-F238E27FC236}">
                <a16:creationId xmlns:a16="http://schemas.microsoft.com/office/drawing/2014/main" id="{E971B75B-62A9-44B9-A172-9C622971F9B0}"/>
              </a:ext>
            </a:extLst>
          </p:cNvPr>
          <p:cNvGraphicFramePr>
            <a:graphicFrameLocks noGrp="1"/>
          </p:cNvGraphicFramePr>
          <p:nvPr/>
        </p:nvGraphicFramePr>
        <p:xfrm>
          <a:off x="3236941" y="1802849"/>
          <a:ext cx="8450265" cy="4998360"/>
        </p:xfrm>
        <a:graphic>
          <a:graphicData uri="http://schemas.openxmlformats.org/drawingml/2006/table">
            <a:tbl>
              <a:tblPr firstRow="1" bandRow="1">
                <a:effectLst>
                  <a:outerShdw blurRad="50800" dist="38100" dir="2700000" algn="tl" rotWithShape="0">
                    <a:prstClr val="black">
                      <a:alpha val="40000"/>
                    </a:prstClr>
                  </a:outerShdw>
                </a:effectLst>
              </a:tblPr>
              <a:tblGrid>
                <a:gridCol w="1206501">
                  <a:extLst>
                    <a:ext uri="{9D8B030D-6E8A-4147-A177-3AD203B41FA5}">
                      <a16:colId xmlns:a16="http://schemas.microsoft.com/office/drawing/2014/main" val="20000"/>
                    </a:ext>
                  </a:extLst>
                </a:gridCol>
                <a:gridCol w="849724">
                  <a:extLst>
                    <a:ext uri="{9D8B030D-6E8A-4147-A177-3AD203B41FA5}">
                      <a16:colId xmlns:a16="http://schemas.microsoft.com/office/drawing/2014/main" val="20001"/>
                    </a:ext>
                  </a:extLst>
                </a:gridCol>
                <a:gridCol w="849724">
                  <a:extLst>
                    <a:ext uri="{9D8B030D-6E8A-4147-A177-3AD203B41FA5}">
                      <a16:colId xmlns:a16="http://schemas.microsoft.com/office/drawing/2014/main" val="20002"/>
                    </a:ext>
                  </a:extLst>
                </a:gridCol>
                <a:gridCol w="849724">
                  <a:extLst>
                    <a:ext uri="{9D8B030D-6E8A-4147-A177-3AD203B41FA5}">
                      <a16:colId xmlns:a16="http://schemas.microsoft.com/office/drawing/2014/main" val="20003"/>
                    </a:ext>
                  </a:extLst>
                </a:gridCol>
                <a:gridCol w="515601">
                  <a:extLst>
                    <a:ext uri="{9D8B030D-6E8A-4147-A177-3AD203B41FA5}">
                      <a16:colId xmlns:a16="http://schemas.microsoft.com/office/drawing/2014/main" val="20004"/>
                    </a:ext>
                  </a:extLst>
                </a:gridCol>
                <a:gridCol w="659147">
                  <a:extLst>
                    <a:ext uri="{9D8B030D-6E8A-4147-A177-3AD203B41FA5}">
                      <a16:colId xmlns:a16="http://schemas.microsoft.com/office/drawing/2014/main" val="20005"/>
                    </a:ext>
                  </a:extLst>
                </a:gridCol>
                <a:gridCol w="566866">
                  <a:extLst>
                    <a:ext uri="{9D8B030D-6E8A-4147-A177-3AD203B41FA5}">
                      <a16:colId xmlns:a16="http://schemas.microsoft.com/office/drawing/2014/main" val="20006"/>
                    </a:ext>
                  </a:extLst>
                </a:gridCol>
                <a:gridCol w="1124177">
                  <a:extLst>
                    <a:ext uri="{9D8B030D-6E8A-4147-A177-3AD203B41FA5}">
                      <a16:colId xmlns:a16="http://schemas.microsoft.com/office/drawing/2014/main" val="20007"/>
                    </a:ext>
                  </a:extLst>
                </a:gridCol>
                <a:gridCol w="1828801">
                  <a:extLst>
                    <a:ext uri="{9D8B030D-6E8A-4147-A177-3AD203B41FA5}">
                      <a16:colId xmlns:a16="http://schemas.microsoft.com/office/drawing/2014/main" val="20008"/>
                    </a:ext>
                  </a:extLst>
                </a:gridCol>
              </a:tblGrid>
              <a:tr h="3047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a:t>
                      </a: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3133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MES</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2004</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 MEDIA</a:t>
                      </a:r>
                    </a:p>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2003-2005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DEMANDA MENSUAL MEDIA</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ÍNDICE DE ESTACIONALIDAD</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Enero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Febrero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Marzo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Abril</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Mayo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131</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Junio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Julio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Agosto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Septiembre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Octubre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77</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Noviembre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Diciembre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04723">
                <a:tc gridSpan="5">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2" name="TextBox 9">
            <a:extLst>
              <a:ext uri="{FF2B5EF4-FFF2-40B4-BE49-F238E27FC236}">
                <a16:creationId xmlns:a16="http://schemas.microsoft.com/office/drawing/2014/main" id="{E4062B47-AFFF-46BB-A860-BEEA46F02A9D}"/>
              </a:ext>
            </a:extLst>
          </p:cNvPr>
          <p:cNvSpPr txBox="1">
            <a:spLocks noChangeArrowheads="1"/>
          </p:cNvSpPr>
          <p:nvPr/>
        </p:nvSpPr>
        <p:spPr bwMode="auto">
          <a:xfrm>
            <a:off x="4970501" y="6503437"/>
            <a:ext cx="317266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defTabSz="457200" fontAlgn="base">
              <a:spcBef>
                <a:spcPct val="0"/>
              </a:spcBef>
              <a:spcAft>
                <a:spcPct val="0"/>
              </a:spcAft>
            </a:pPr>
            <a:r>
              <a:rPr lang="es-ES" sz="1400" dirty="0">
                <a:solidFill>
                  <a:srgbClr val="000000"/>
                </a:solidFill>
                <a:latin typeface="Arial" charset="0"/>
              </a:rPr>
              <a:t>Demanda anual media total =    1.128</a:t>
            </a:r>
          </a:p>
        </p:txBody>
      </p:sp>
      <p:grpSp>
        <p:nvGrpSpPr>
          <p:cNvPr id="4" name="Grupo 3">
            <a:extLst>
              <a:ext uri="{FF2B5EF4-FFF2-40B4-BE49-F238E27FC236}">
                <a16:creationId xmlns:a16="http://schemas.microsoft.com/office/drawing/2014/main" id="{6956A7CE-F7DF-4EA9-98B6-8275D7E9C98A}"/>
              </a:ext>
            </a:extLst>
          </p:cNvPr>
          <p:cNvGrpSpPr/>
          <p:nvPr/>
        </p:nvGrpSpPr>
        <p:grpSpPr>
          <a:xfrm>
            <a:off x="1344706" y="3725700"/>
            <a:ext cx="4389678" cy="1511300"/>
            <a:chOff x="1657684" y="3725700"/>
            <a:chExt cx="4076700" cy="1511300"/>
          </a:xfrm>
        </p:grpSpPr>
        <p:grpSp>
          <p:nvGrpSpPr>
            <p:cNvPr id="17" name="Group 9">
              <a:extLst>
                <a:ext uri="{FF2B5EF4-FFF2-40B4-BE49-F238E27FC236}">
                  <a16:creationId xmlns:a16="http://schemas.microsoft.com/office/drawing/2014/main" id="{9CD44480-513A-44AF-9CBA-25B698030FA1}"/>
                </a:ext>
              </a:extLst>
            </p:cNvPr>
            <p:cNvGrpSpPr>
              <a:grpSpLocks/>
            </p:cNvGrpSpPr>
            <p:nvPr/>
          </p:nvGrpSpPr>
          <p:grpSpPr bwMode="auto">
            <a:xfrm>
              <a:off x="1657684" y="3725700"/>
              <a:ext cx="4076700" cy="1511300"/>
              <a:chOff x="342900" y="3092450"/>
              <a:chExt cx="4076700" cy="1511300"/>
            </a:xfrm>
            <a:solidFill>
              <a:schemeClr val="accent2"/>
            </a:solidFill>
            <a:effectLst>
              <a:outerShdw blurRad="50800" dist="38100" dir="2700000" algn="tl" rotWithShape="0">
                <a:prstClr val="black">
                  <a:alpha val="40000"/>
                </a:prstClr>
              </a:outerShdw>
            </a:effectLst>
          </p:grpSpPr>
          <p:sp>
            <p:nvSpPr>
              <p:cNvPr id="18" name="Rectangle 5">
                <a:extLst>
                  <a:ext uri="{FF2B5EF4-FFF2-40B4-BE49-F238E27FC236}">
                    <a16:creationId xmlns:a16="http://schemas.microsoft.com/office/drawing/2014/main" id="{2F6401C2-5AE9-433A-8784-E9446F5D789E}"/>
                  </a:ext>
                </a:extLst>
              </p:cNvPr>
              <p:cNvSpPr>
                <a:spLocks noChangeArrowheads="1"/>
              </p:cNvSpPr>
              <p:nvPr/>
            </p:nvSpPr>
            <p:spPr bwMode="auto">
              <a:xfrm>
                <a:off x="342900" y="3092450"/>
                <a:ext cx="4076700" cy="1511300"/>
              </a:xfrm>
              <a:prstGeom prst="rect">
                <a:avLst/>
              </a:prstGeom>
              <a:grp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dirty="0">
                  <a:ln>
                    <a:noFill/>
                  </a:ln>
                  <a:solidFill>
                    <a:srgbClr val="FFFFFF"/>
                  </a:solidFill>
                  <a:effectLst/>
                  <a:uLnTx/>
                  <a:uFillTx/>
                  <a:ea typeface="ＭＳ Ｐゴシック" charset="0"/>
                  <a:cs typeface="Arial" charset="0"/>
                </a:endParaRPr>
              </a:p>
            </p:txBody>
          </p:sp>
          <p:sp>
            <p:nvSpPr>
              <p:cNvPr id="20" name="TextBox 8">
                <a:extLst>
                  <a:ext uri="{FF2B5EF4-FFF2-40B4-BE49-F238E27FC236}">
                    <a16:creationId xmlns:a16="http://schemas.microsoft.com/office/drawing/2014/main" id="{4783A342-DAC9-4E10-8193-44FFCED5DE13}"/>
                  </a:ext>
                </a:extLst>
              </p:cNvPr>
              <p:cNvSpPr txBox="1">
                <a:spLocks noChangeArrowheads="1"/>
              </p:cNvSpPr>
              <p:nvPr/>
            </p:nvSpPr>
            <p:spPr bwMode="auto">
              <a:xfrm>
                <a:off x="431800" y="3340269"/>
                <a:ext cx="1536700" cy="1015663"/>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rPr>
                  <a:t>Demanda media mensual</a:t>
                </a:r>
              </a:p>
            </p:txBody>
          </p:sp>
          <p:graphicFrame>
            <p:nvGraphicFramePr>
              <p:cNvPr id="19" name="Object 83">
                <a:extLst>
                  <a:ext uri="{FF2B5EF4-FFF2-40B4-BE49-F238E27FC236}">
                    <a16:creationId xmlns:a16="http://schemas.microsoft.com/office/drawing/2014/main" id="{93E23473-9385-4E88-81BE-FA82B77A1751}"/>
                  </a:ext>
                </a:extLst>
              </p:cNvPr>
              <p:cNvGraphicFramePr>
                <a:graphicFrameLocks noChangeAspect="1"/>
              </p:cNvGraphicFramePr>
              <p:nvPr>
                <p:extLst>
                  <p:ext uri="{D42A27DB-BD31-4B8C-83A1-F6EECF244321}">
                    <p14:modId xmlns:p14="http://schemas.microsoft.com/office/powerpoint/2010/main" val="2959613773"/>
                  </p:ext>
                </p:extLst>
              </p:nvPr>
            </p:nvGraphicFramePr>
            <p:xfrm>
              <a:off x="1849822" y="3470623"/>
              <a:ext cx="2099544" cy="647700"/>
            </p:xfrm>
            <a:graphic>
              <a:graphicData uri="http://schemas.openxmlformats.org/presentationml/2006/ole">
                <mc:AlternateContent xmlns:mc="http://schemas.openxmlformats.org/markup-compatibility/2006">
                  <mc:Choice xmlns:v="urn:schemas-microsoft-com:vml" Requires="v">
                    <p:oleObj name="Equation" r:id="rId5" imgW="2075400" imgH="639720" progId="Equation.3">
                      <p:embed/>
                    </p:oleObj>
                  </mc:Choice>
                  <mc:Fallback>
                    <p:oleObj name="Equation" r:id="rId5" imgW="2075400" imgH="639720" progId="Equation.3">
                      <p:embed/>
                      <p:pic>
                        <p:nvPicPr>
                          <p:cNvPr id="19" name="Object 83">
                            <a:extLst>
                              <a:ext uri="{FF2B5EF4-FFF2-40B4-BE49-F238E27FC236}">
                                <a16:creationId xmlns:a16="http://schemas.microsoft.com/office/drawing/2014/main" id="{93E23473-9385-4E88-81BE-FA82B77A1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822" y="3470623"/>
                            <a:ext cx="2099544"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
          <p:nvSpPr>
            <p:cNvPr id="3" name="CuadroTexto 2">
              <a:extLst>
                <a:ext uri="{FF2B5EF4-FFF2-40B4-BE49-F238E27FC236}">
                  <a16:creationId xmlns:a16="http://schemas.microsoft.com/office/drawing/2014/main" id="{C203603E-CA76-437D-9CA4-78DD4CC9FA21}"/>
                </a:ext>
              </a:extLst>
            </p:cNvPr>
            <p:cNvSpPr txBox="1"/>
            <p:nvPr/>
          </p:nvSpPr>
          <p:spPr>
            <a:xfrm>
              <a:off x="3394973" y="4461399"/>
              <a:ext cx="1378668" cy="400110"/>
            </a:xfrm>
            <a:prstGeom prst="rect">
              <a:avLst/>
            </a:prstGeom>
            <a:solidFill>
              <a:schemeClr val="accent2"/>
            </a:solidFill>
          </p:spPr>
          <p:txBody>
            <a:bodyPr wrap="square" rtlCol="0">
              <a:spAutoFit/>
            </a:bodyPr>
            <a:lstStyle/>
            <a:p>
              <a:r>
                <a:rPr lang="es-ES" sz="2000" dirty="0">
                  <a:latin typeface="Arial" panose="020B0604020202020204" pitchFamily="34" charset="0"/>
                  <a:cs typeface="Arial" panose="020B0604020202020204" pitchFamily="34" charset="0"/>
                </a:rPr>
                <a:t>12 meses</a:t>
              </a:r>
            </a:p>
          </p:txBody>
        </p:sp>
        <p:sp>
          <p:nvSpPr>
            <p:cNvPr id="21" name="CuadroTexto 20">
              <a:extLst>
                <a:ext uri="{FF2B5EF4-FFF2-40B4-BE49-F238E27FC236}">
                  <a16:creationId xmlns:a16="http://schemas.microsoft.com/office/drawing/2014/main" id="{B5AFE48A-2B67-4207-A04B-36A899FD30D7}"/>
                </a:ext>
              </a:extLst>
            </p:cNvPr>
            <p:cNvSpPr txBox="1"/>
            <p:nvPr/>
          </p:nvSpPr>
          <p:spPr>
            <a:xfrm>
              <a:off x="3571993" y="4036415"/>
              <a:ext cx="992543" cy="400110"/>
            </a:xfrm>
            <a:prstGeom prst="rect">
              <a:avLst/>
            </a:prstGeom>
            <a:solidFill>
              <a:schemeClr val="accent2"/>
            </a:solidFill>
          </p:spPr>
          <p:txBody>
            <a:bodyPr wrap="square" rtlCol="0">
              <a:spAutoFit/>
            </a:bodyPr>
            <a:lstStyle/>
            <a:p>
              <a:r>
                <a:rPr lang="es-ES" sz="2000" dirty="0">
                  <a:latin typeface="Arial" panose="020B0604020202020204" pitchFamily="34" charset="0"/>
                  <a:cs typeface="Arial" panose="020B0604020202020204" pitchFamily="34" charset="0"/>
                </a:rPr>
                <a:t>1.128</a:t>
              </a:r>
            </a:p>
          </p:txBody>
        </p:sp>
      </p:grpSp>
      <p:sp>
        <p:nvSpPr>
          <p:cNvPr id="22" name="TextBox 2">
            <a:extLst>
              <a:ext uri="{FF2B5EF4-FFF2-40B4-BE49-F238E27FC236}">
                <a16:creationId xmlns:a16="http://schemas.microsoft.com/office/drawing/2014/main" id="{C6380626-8DE8-4CF8-A0E5-D916CB7EFA7C}"/>
              </a:ext>
            </a:extLst>
          </p:cNvPr>
          <p:cNvSpPr txBox="1">
            <a:spLocks noChangeArrowheads="1"/>
          </p:cNvSpPr>
          <p:nvPr/>
        </p:nvSpPr>
        <p:spPr bwMode="auto">
          <a:xfrm>
            <a:off x="7542283" y="2828308"/>
            <a:ext cx="484187" cy="3748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85</a:t>
            </a:r>
          </a:p>
          <a:p>
            <a:pPr algn="r">
              <a:lnSpc>
                <a:spcPct val="143000"/>
              </a:lnSpc>
            </a:pPr>
            <a:r>
              <a:rPr lang="en-US" sz="1400" dirty="0">
                <a:latin typeface="Arial" charset="0"/>
              </a:rPr>
              <a:t>100</a:t>
            </a:r>
          </a:p>
          <a:p>
            <a:pPr algn="r">
              <a:lnSpc>
                <a:spcPct val="143000"/>
              </a:lnSpc>
            </a:pPr>
            <a:r>
              <a:rPr lang="en-US" sz="1400" dirty="0">
                <a:latin typeface="Arial" charset="0"/>
              </a:rPr>
              <a:t>123</a:t>
            </a:r>
          </a:p>
          <a:p>
            <a:pPr algn="r">
              <a:lnSpc>
                <a:spcPct val="143000"/>
              </a:lnSpc>
            </a:pPr>
            <a:r>
              <a:rPr lang="en-US" sz="1400" dirty="0">
                <a:latin typeface="Arial" charset="0"/>
              </a:rPr>
              <a:t>115</a:t>
            </a:r>
          </a:p>
          <a:p>
            <a:pPr algn="r">
              <a:lnSpc>
                <a:spcPct val="143000"/>
              </a:lnSpc>
            </a:pPr>
            <a:r>
              <a:rPr lang="en-US" sz="1400" dirty="0">
                <a:latin typeface="Arial" charset="0"/>
              </a:rPr>
              <a:t>105</a:t>
            </a:r>
          </a:p>
          <a:p>
            <a:pPr algn="r">
              <a:lnSpc>
                <a:spcPct val="143000"/>
              </a:lnSpc>
            </a:pPr>
            <a:r>
              <a:rPr lang="en-US" sz="1400" dirty="0">
                <a:latin typeface="Arial" charset="0"/>
              </a:rPr>
              <a:t>100</a:t>
            </a:r>
          </a:p>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80</a:t>
            </a:r>
          </a:p>
          <a:p>
            <a:pPr algn="r">
              <a:lnSpc>
                <a:spcPct val="143000"/>
              </a:lnSpc>
            </a:pPr>
            <a:r>
              <a:rPr lang="en-US" sz="1400" dirty="0">
                <a:latin typeface="Arial" charset="0"/>
              </a:rPr>
              <a:t>80</a:t>
            </a:r>
          </a:p>
        </p:txBody>
      </p:sp>
      <p:sp>
        <p:nvSpPr>
          <p:cNvPr id="23" name="TextBox 2">
            <a:extLst>
              <a:ext uri="{FF2B5EF4-FFF2-40B4-BE49-F238E27FC236}">
                <a16:creationId xmlns:a16="http://schemas.microsoft.com/office/drawing/2014/main" id="{36FFD36E-83E8-4C2A-B087-E87D71F7F314}"/>
              </a:ext>
            </a:extLst>
          </p:cNvPr>
          <p:cNvSpPr txBox="1">
            <a:spLocks noChangeArrowheads="1"/>
          </p:cNvSpPr>
          <p:nvPr/>
        </p:nvSpPr>
        <p:spPr bwMode="auto">
          <a:xfrm>
            <a:off x="9133388" y="2832958"/>
            <a:ext cx="383438" cy="37533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p:txBody>
      </p:sp>
    </p:spTree>
    <p:extLst>
      <p:ext uri="{BB962C8B-B14F-4D97-AF65-F5344CB8AC3E}">
        <p14:creationId xmlns:p14="http://schemas.microsoft.com/office/powerpoint/2010/main" val="303929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trips(downRigh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11" name="Table 1">
            <a:extLst>
              <a:ext uri="{FF2B5EF4-FFF2-40B4-BE49-F238E27FC236}">
                <a16:creationId xmlns:a16="http://schemas.microsoft.com/office/drawing/2014/main" id="{E971B75B-62A9-44B9-A172-9C622971F9B0}"/>
              </a:ext>
            </a:extLst>
          </p:cNvPr>
          <p:cNvGraphicFramePr>
            <a:graphicFrameLocks noGrp="1"/>
          </p:cNvGraphicFramePr>
          <p:nvPr>
            <p:extLst>
              <p:ext uri="{D42A27DB-BD31-4B8C-83A1-F6EECF244321}">
                <p14:modId xmlns:p14="http://schemas.microsoft.com/office/powerpoint/2010/main" val="3229002377"/>
              </p:ext>
            </p:extLst>
          </p:nvPr>
        </p:nvGraphicFramePr>
        <p:xfrm>
          <a:off x="3236941" y="1802849"/>
          <a:ext cx="8450265" cy="4998360"/>
        </p:xfrm>
        <a:graphic>
          <a:graphicData uri="http://schemas.openxmlformats.org/drawingml/2006/table">
            <a:tbl>
              <a:tblPr firstRow="1" bandRow="1">
                <a:effectLst>
                  <a:outerShdw blurRad="50800" dist="38100" dir="2700000" algn="tl" rotWithShape="0">
                    <a:prstClr val="black">
                      <a:alpha val="40000"/>
                    </a:prstClr>
                  </a:outerShdw>
                </a:effectLst>
              </a:tblPr>
              <a:tblGrid>
                <a:gridCol w="1206501">
                  <a:extLst>
                    <a:ext uri="{9D8B030D-6E8A-4147-A177-3AD203B41FA5}">
                      <a16:colId xmlns:a16="http://schemas.microsoft.com/office/drawing/2014/main" val="20000"/>
                    </a:ext>
                  </a:extLst>
                </a:gridCol>
                <a:gridCol w="849724">
                  <a:extLst>
                    <a:ext uri="{9D8B030D-6E8A-4147-A177-3AD203B41FA5}">
                      <a16:colId xmlns:a16="http://schemas.microsoft.com/office/drawing/2014/main" val="20001"/>
                    </a:ext>
                  </a:extLst>
                </a:gridCol>
                <a:gridCol w="849724">
                  <a:extLst>
                    <a:ext uri="{9D8B030D-6E8A-4147-A177-3AD203B41FA5}">
                      <a16:colId xmlns:a16="http://schemas.microsoft.com/office/drawing/2014/main" val="20002"/>
                    </a:ext>
                  </a:extLst>
                </a:gridCol>
                <a:gridCol w="849724">
                  <a:extLst>
                    <a:ext uri="{9D8B030D-6E8A-4147-A177-3AD203B41FA5}">
                      <a16:colId xmlns:a16="http://schemas.microsoft.com/office/drawing/2014/main" val="20003"/>
                    </a:ext>
                  </a:extLst>
                </a:gridCol>
                <a:gridCol w="515601">
                  <a:extLst>
                    <a:ext uri="{9D8B030D-6E8A-4147-A177-3AD203B41FA5}">
                      <a16:colId xmlns:a16="http://schemas.microsoft.com/office/drawing/2014/main" val="20004"/>
                    </a:ext>
                  </a:extLst>
                </a:gridCol>
                <a:gridCol w="659147">
                  <a:extLst>
                    <a:ext uri="{9D8B030D-6E8A-4147-A177-3AD203B41FA5}">
                      <a16:colId xmlns:a16="http://schemas.microsoft.com/office/drawing/2014/main" val="20005"/>
                    </a:ext>
                  </a:extLst>
                </a:gridCol>
                <a:gridCol w="566866">
                  <a:extLst>
                    <a:ext uri="{9D8B030D-6E8A-4147-A177-3AD203B41FA5}">
                      <a16:colId xmlns:a16="http://schemas.microsoft.com/office/drawing/2014/main" val="20006"/>
                    </a:ext>
                  </a:extLst>
                </a:gridCol>
                <a:gridCol w="1124177">
                  <a:extLst>
                    <a:ext uri="{9D8B030D-6E8A-4147-A177-3AD203B41FA5}">
                      <a16:colId xmlns:a16="http://schemas.microsoft.com/office/drawing/2014/main" val="20007"/>
                    </a:ext>
                  </a:extLst>
                </a:gridCol>
                <a:gridCol w="1828801">
                  <a:extLst>
                    <a:ext uri="{9D8B030D-6E8A-4147-A177-3AD203B41FA5}">
                      <a16:colId xmlns:a16="http://schemas.microsoft.com/office/drawing/2014/main" val="20008"/>
                    </a:ext>
                  </a:extLst>
                </a:gridCol>
              </a:tblGrid>
              <a:tr h="3047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a:t>
                      </a: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3133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MES</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2004</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 MEDIA</a:t>
                      </a:r>
                    </a:p>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2003-2005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DEMANDA MENSUAL MEDIA</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ÍNDICE DE ESTACIONALIDAD</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Enero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Febrero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Marzo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Abril</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Mayo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131</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Junio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Julio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Agosto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Septiembre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Octubre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77</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Noviembre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Diciembre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dirty="0">
                        <a:latin typeface="Arial"/>
                        <a:cs typeface="Arial"/>
                      </a:endParaRP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04723">
                <a:tc gridSpan="5">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2" name="TextBox 9">
            <a:extLst>
              <a:ext uri="{FF2B5EF4-FFF2-40B4-BE49-F238E27FC236}">
                <a16:creationId xmlns:a16="http://schemas.microsoft.com/office/drawing/2014/main" id="{E4062B47-AFFF-46BB-A860-BEEA46F02A9D}"/>
              </a:ext>
            </a:extLst>
          </p:cNvPr>
          <p:cNvSpPr txBox="1">
            <a:spLocks noChangeArrowheads="1"/>
          </p:cNvSpPr>
          <p:nvPr/>
        </p:nvSpPr>
        <p:spPr bwMode="auto">
          <a:xfrm>
            <a:off x="4970501" y="6503437"/>
            <a:ext cx="317266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defTabSz="457200" fontAlgn="base">
              <a:spcBef>
                <a:spcPct val="0"/>
              </a:spcBef>
              <a:spcAft>
                <a:spcPct val="0"/>
              </a:spcAft>
            </a:pPr>
            <a:r>
              <a:rPr lang="es-ES" sz="1400" dirty="0">
                <a:solidFill>
                  <a:srgbClr val="000000"/>
                </a:solidFill>
                <a:latin typeface="Arial" charset="0"/>
              </a:rPr>
              <a:t>Demanda anual media total =    1.128</a:t>
            </a:r>
          </a:p>
        </p:txBody>
      </p:sp>
      <p:sp>
        <p:nvSpPr>
          <p:cNvPr id="32" name="TextBox 2">
            <a:extLst>
              <a:ext uri="{FF2B5EF4-FFF2-40B4-BE49-F238E27FC236}">
                <a16:creationId xmlns:a16="http://schemas.microsoft.com/office/drawing/2014/main" id="{CBE67C47-D3EB-4AFE-9ED9-B62DB10DD5DA}"/>
              </a:ext>
            </a:extLst>
          </p:cNvPr>
          <p:cNvSpPr txBox="1">
            <a:spLocks noChangeArrowheads="1"/>
          </p:cNvSpPr>
          <p:nvPr/>
        </p:nvSpPr>
        <p:spPr bwMode="auto">
          <a:xfrm>
            <a:off x="7542283" y="2828308"/>
            <a:ext cx="484187" cy="3748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85</a:t>
            </a:r>
          </a:p>
          <a:p>
            <a:pPr algn="r">
              <a:lnSpc>
                <a:spcPct val="143000"/>
              </a:lnSpc>
            </a:pPr>
            <a:r>
              <a:rPr lang="en-US" sz="1400" dirty="0">
                <a:latin typeface="Arial" charset="0"/>
              </a:rPr>
              <a:t>100</a:t>
            </a:r>
          </a:p>
          <a:p>
            <a:pPr algn="r">
              <a:lnSpc>
                <a:spcPct val="143000"/>
              </a:lnSpc>
            </a:pPr>
            <a:r>
              <a:rPr lang="en-US" sz="1400" dirty="0">
                <a:latin typeface="Arial" charset="0"/>
              </a:rPr>
              <a:t>123</a:t>
            </a:r>
          </a:p>
          <a:p>
            <a:pPr algn="r">
              <a:lnSpc>
                <a:spcPct val="143000"/>
              </a:lnSpc>
            </a:pPr>
            <a:r>
              <a:rPr lang="en-US" sz="1400" dirty="0">
                <a:latin typeface="Arial" charset="0"/>
              </a:rPr>
              <a:t>115</a:t>
            </a:r>
          </a:p>
          <a:p>
            <a:pPr algn="r">
              <a:lnSpc>
                <a:spcPct val="143000"/>
              </a:lnSpc>
            </a:pPr>
            <a:r>
              <a:rPr lang="en-US" sz="1400" dirty="0">
                <a:latin typeface="Arial" charset="0"/>
              </a:rPr>
              <a:t>105</a:t>
            </a:r>
          </a:p>
          <a:p>
            <a:pPr algn="r">
              <a:lnSpc>
                <a:spcPct val="143000"/>
              </a:lnSpc>
            </a:pPr>
            <a:r>
              <a:rPr lang="en-US" sz="1400" dirty="0">
                <a:latin typeface="Arial" charset="0"/>
              </a:rPr>
              <a:t>100</a:t>
            </a:r>
          </a:p>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80</a:t>
            </a:r>
          </a:p>
          <a:p>
            <a:pPr algn="r">
              <a:lnSpc>
                <a:spcPct val="143000"/>
              </a:lnSpc>
            </a:pPr>
            <a:r>
              <a:rPr lang="en-US" sz="1400" dirty="0">
                <a:latin typeface="Arial" charset="0"/>
              </a:rPr>
              <a:t>80</a:t>
            </a:r>
          </a:p>
        </p:txBody>
      </p:sp>
      <p:sp>
        <p:nvSpPr>
          <p:cNvPr id="33" name="TextBox 2">
            <a:extLst>
              <a:ext uri="{FF2B5EF4-FFF2-40B4-BE49-F238E27FC236}">
                <a16:creationId xmlns:a16="http://schemas.microsoft.com/office/drawing/2014/main" id="{07307785-B61F-435B-87A8-58386EC4EB0E}"/>
              </a:ext>
            </a:extLst>
          </p:cNvPr>
          <p:cNvSpPr txBox="1">
            <a:spLocks noChangeArrowheads="1"/>
          </p:cNvSpPr>
          <p:nvPr/>
        </p:nvSpPr>
        <p:spPr bwMode="auto">
          <a:xfrm>
            <a:off x="9133388" y="2832958"/>
            <a:ext cx="383438" cy="37533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p:txBody>
      </p:sp>
      <p:grpSp>
        <p:nvGrpSpPr>
          <p:cNvPr id="6" name="Grupo 5">
            <a:extLst>
              <a:ext uri="{FF2B5EF4-FFF2-40B4-BE49-F238E27FC236}">
                <a16:creationId xmlns:a16="http://schemas.microsoft.com/office/drawing/2014/main" id="{CA864284-8EA0-4D89-B630-06525ACB0592}"/>
              </a:ext>
            </a:extLst>
          </p:cNvPr>
          <p:cNvGrpSpPr/>
          <p:nvPr/>
        </p:nvGrpSpPr>
        <p:grpSpPr>
          <a:xfrm>
            <a:off x="261915" y="3803359"/>
            <a:ext cx="7264400" cy="1409700"/>
            <a:chOff x="261915" y="3803359"/>
            <a:chExt cx="7264400" cy="1409700"/>
          </a:xfrm>
          <a:effectLst>
            <a:outerShdw blurRad="50800" dist="38100" dir="2700000" algn="tl" rotWithShape="0">
              <a:prstClr val="black">
                <a:alpha val="40000"/>
              </a:prstClr>
            </a:outerShdw>
          </a:effectLst>
        </p:grpSpPr>
        <p:grpSp>
          <p:nvGrpSpPr>
            <p:cNvPr id="23" name="Group 6">
              <a:extLst>
                <a:ext uri="{FF2B5EF4-FFF2-40B4-BE49-F238E27FC236}">
                  <a16:creationId xmlns:a16="http://schemas.microsoft.com/office/drawing/2014/main" id="{60DDD02D-2107-469B-BC3A-80C853C7D6B6}"/>
                </a:ext>
              </a:extLst>
            </p:cNvPr>
            <p:cNvGrpSpPr>
              <a:grpSpLocks/>
            </p:cNvGrpSpPr>
            <p:nvPr/>
          </p:nvGrpSpPr>
          <p:grpSpPr bwMode="auto">
            <a:xfrm>
              <a:off x="261915" y="3803359"/>
              <a:ext cx="7264400" cy="1409700"/>
              <a:chOff x="279400" y="-762000"/>
              <a:chExt cx="7264400" cy="1409700"/>
            </a:xfrm>
            <a:solidFill>
              <a:schemeClr val="accent2"/>
            </a:solidFill>
          </p:grpSpPr>
          <p:sp>
            <p:nvSpPr>
              <p:cNvPr id="24" name="Rectangle 4">
                <a:extLst>
                  <a:ext uri="{FF2B5EF4-FFF2-40B4-BE49-F238E27FC236}">
                    <a16:creationId xmlns:a16="http://schemas.microsoft.com/office/drawing/2014/main" id="{113830F0-030E-4F4B-8A98-54CCBA1AB7D0}"/>
                  </a:ext>
                </a:extLst>
              </p:cNvPr>
              <p:cNvSpPr>
                <a:spLocks noChangeArrowheads="1"/>
              </p:cNvSpPr>
              <p:nvPr/>
            </p:nvSpPr>
            <p:spPr bwMode="auto">
              <a:xfrm>
                <a:off x="279400" y="-762000"/>
                <a:ext cx="7264400" cy="1409700"/>
              </a:xfrm>
              <a:prstGeom prst="rect">
                <a:avLst/>
              </a:prstGeom>
              <a:grp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ＭＳ Ｐゴシック" charset="0"/>
                  <a:cs typeface="Arial" charset="0"/>
                </a:endParaRPr>
              </a:p>
            </p:txBody>
          </p:sp>
          <p:grpSp>
            <p:nvGrpSpPr>
              <p:cNvPr id="25" name="Group 5">
                <a:extLst>
                  <a:ext uri="{FF2B5EF4-FFF2-40B4-BE49-F238E27FC236}">
                    <a16:creationId xmlns:a16="http://schemas.microsoft.com/office/drawing/2014/main" id="{87C2D4C4-8312-43F1-98ED-DA3A56630D13}"/>
                  </a:ext>
                </a:extLst>
              </p:cNvPr>
              <p:cNvGrpSpPr>
                <a:grpSpLocks/>
              </p:cNvGrpSpPr>
              <p:nvPr/>
            </p:nvGrpSpPr>
            <p:grpSpPr bwMode="auto">
              <a:xfrm>
                <a:off x="641350" y="-411093"/>
                <a:ext cx="6388100" cy="707886"/>
                <a:chOff x="469900" y="-411093"/>
                <a:chExt cx="6388100" cy="707886"/>
              </a:xfrm>
              <a:grpFill/>
            </p:grpSpPr>
            <p:sp>
              <p:nvSpPr>
                <p:cNvPr id="26" name="TextBox 2">
                  <a:extLst>
                    <a:ext uri="{FF2B5EF4-FFF2-40B4-BE49-F238E27FC236}">
                      <a16:creationId xmlns:a16="http://schemas.microsoft.com/office/drawing/2014/main" id="{15A537C8-3B1E-4F53-9118-60993B675B9A}"/>
                    </a:ext>
                  </a:extLst>
                </p:cNvPr>
                <p:cNvSpPr txBox="1">
                  <a:spLocks noChangeArrowheads="1"/>
                </p:cNvSpPr>
                <p:nvPr/>
              </p:nvSpPr>
              <p:spPr bwMode="auto">
                <a:xfrm>
                  <a:off x="469900" y="-411093"/>
                  <a:ext cx="1371600" cy="707886"/>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lang="es-ES" sz="2000" kern="0" dirty="0">
                      <a:solidFill>
                        <a:srgbClr val="000000"/>
                      </a:solidFill>
                      <a:latin typeface="Arial" charset="0"/>
                    </a:rPr>
                    <a:t>Índice estacional</a:t>
                  </a:r>
                  <a:endParaRPr kumimoji="0" lang="es-ES" sz="20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graphicFrame>
              <p:nvGraphicFramePr>
                <p:cNvPr id="30" name="Object 83">
                  <a:extLst>
                    <a:ext uri="{FF2B5EF4-FFF2-40B4-BE49-F238E27FC236}">
                      <a16:creationId xmlns:a16="http://schemas.microsoft.com/office/drawing/2014/main" id="{8F554B23-E6EE-4FAA-BA17-33E64A80E583}"/>
                    </a:ext>
                  </a:extLst>
                </p:cNvPr>
                <p:cNvGraphicFramePr>
                  <a:graphicFrameLocks noChangeAspect="1"/>
                </p:cNvGraphicFramePr>
                <p:nvPr/>
              </p:nvGraphicFramePr>
              <p:xfrm>
                <a:off x="1828800" y="-406400"/>
                <a:ext cx="5029200" cy="698500"/>
              </p:xfrm>
              <a:graphic>
                <a:graphicData uri="http://schemas.openxmlformats.org/presentationml/2006/ole">
                  <mc:AlternateContent xmlns:mc="http://schemas.openxmlformats.org/markup-compatibility/2006">
                    <mc:Choice xmlns:v="urn:schemas-microsoft-com:vml" Requires="v">
                      <p:oleObj name="Equation" r:id="rId5" imgW="5019120" imgH="685440" progId="Equation.3">
                        <p:embed/>
                      </p:oleObj>
                    </mc:Choice>
                    <mc:Fallback>
                      <p:oleObj name="Equation" r:id="rId5" imgW="5019120" imgH="685440" progId="Equation.3">
                        <p:embed/>
                        <p:pic>
                          <p:nvPicPr>
                            <p:cNvPr id="30" name="Object 83">
                              <a:extLst>
                                <a:ext uri="{FF2B5EF4-FFF2-40B4-BE49-F238E27FC236}">
                                  <a16:creationId xmlns:a16="http://schemas.microsoft.com/office/drawing/2014/main" id="{8F554B23-E6EE-4FAA-BA17-33E64A80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06400"/>
                              <a:ext cx="502920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sp>
          <p:nvSpPr>
            <p:cNvPr id="5" name="CuadroTexto 4">
              <a:extLst>
                <a:ext uri="{FF2B5EF4-FFF2-40B4-BE49-F238E27FC236}">
                  <a16:creationId xmlns:a16="http://schemas.microsoft.com/office/drawing/2014/main" id="{62A516B7-0A10-4176-886F-5BBC0F10FEC9}"/>
                </a:ext>
              </a:extLst>
            </p:cNvPr>
            <p:cNvSpPr txBox="1"/>
            <p:nvPr/>
          </p:nvSpPr>
          <p:spPr>
            <a:xfrm>
              <a:off x="2262709" y="4069890"/>
              <a:ext cx="4781265" cy="400110"/>
            </a:xfrm>
            <a:prstGeom prst="rect">
              <a:avLst/>
            </a:prstGeom>
            <a:solidFill>
              <a:schemeClr val="accent2"/>
            </a:solidFill>
          </p:spPr>
          <p:txBody>
            <a:bodyPr wrap="square" rtlCol="0">
              <a:spAutoFit/>
            </a:bodyPr>
            <a:lstStyle/>
            <a:p>
              <a:pPr algn="ctr"/>
              <a:r>
                <a:rPr lang="es-ES" sz="2000" dirty="0">
                  <a:latin typeface="Arial" panose="020B0604020202020204" pitchFamily="34" charset="0"/>
                  <a:cs typeface="Arial" panose="020B0604020202020204" pitchFamily="34" charset="0"/>
                </a:rPr>
                <a:t>Demanda mensual media 2003-2005</a:t>
              </a:r>
            </a:p>
          </p:txBody>
        </p:sp>
        <p:sp>
          <p:nvSpPr>
            <p:cNvPr id="34" name="CuadroTexto 33">
              <a:extLst>
                <a:ext uri="{FF2B5EF4-FFF2-40B4-BE49-F238E27FC236}">
                  <a16:creationId xmlns:a16="http://schemas.microsoft.com/office/drawing/2014/main" id="{A3311CD7-1825-46AB-8BB1-CF36BEABE777}"/>
                </a:ext>
              </a:extLst>
            </p:cNvPr>
            <p:cNvSpPr txBox="1"/>
            <p:nvPr/>
          </p:nvSpPr>
          <p:spPr>
            <a:xfrm>
              <a:off x="2334899" y="4559172"/>
              <a:ext cx="4781265" cy="400110"/>
            </a:xfrm>
            <a:prstGeom prst="rect">
              <a:avLst/>
            </a:prstGeom>
            <a:solidFill>
              <a:schemeClr val="accent2"/>
            </a:solidFill>
          </p:spPr>
          <p:txBody>
            <a:bodyPr wrap="square" rtlCol="0">
              <a:spAutoFit/>
            </a:bodyPr>
            <a:lstStyle/>
            <a:p>
              <a:pPr algn="ctr"/>
              <a:r>
                <a:rPr lang="es-ES" sz="2000" dirty="0">
                  <a:latin typeface="Arial" panose="020B0604020202020204" pitchFamily="34" charset="0"/>
                  <a:cs typeface="Arial" panose="020B0604020202020204" pitchFamily="34" charset="0"/>
                </a:rPr>
                <a:t>Demanda mensual media</a:t>
              </a:r>
            </a:p>
          </p:txBody>
        </p:sp>
      </p:grpSp>
      <p:sp>
        <p:nvSpPr>
          <p:cNvPr id="35" name="TextBox 8">
            <a:extLst>
              <a:ext uri="{FF2B5EF4-FFF2-40B4-BE49-F238E27FC236}">
                <a16:creationId xmlns:a16="http://schemas.microsoft.com/office/drawing/2014/main" id="{5DDDC8BD-84A0-41AA-ABBF-AFFFBCE4435A}"/>
              </a:ext>
            </a:extLst>
          </p:cNvPr>
          <p:cNvSpPr txBox="1">
            <a:spLocks noChangeArrowheads="1"/>
          </p:cNvSpPr>
          <p:nvPr/>
        </p:nvSpPr>
        <p:spPr bwMode="auto">
          <a:xfrm>
            <a:off x="10288341" y="2855053"/>
            <a:ext cx="140134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0,957( = 90/94)</a:t>
            </a:r>
          </a:p>
        </p:txBody>
      </p:sp>
    </p:spTree>
    <p:extLst>
      <p:ext uri="{BB962C8B-B14F-4D97-AF65-F5344CB8AC3E}">
        <p14:creationId xmlns:p14="http://schemas.microsoft.com/office/powerpoint/2010/main" val="398485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strips(downRight)">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11" name="Table 1">
            <a:extLst>
              <a:ext uri="{FF2B5EF4-FFF2-40B4-BE49-F238E27FC236}">
                <a16:creationId xmlns:a16="http://schemas.microsoft.com/office/drawing/2014/main" id="{E971B75B-62A9-44B9-A172-9C622971F9B0}"/>
              </a:ext>
            </a:extLst>
          </p:cNvPr>
          <p:cNvGraphicFramePr>
            <a:graphicFrameLocks noGrp="1"/>
          </p:cNvGraphicFramePr>
          <p:nvPr>
            <p:extLst>
              <p:ext uri="{D42A27DB-BD31-4B8C-83A1-F6EECF244321}">
                <p14:modId xmlns:p14="http://schemas.microsoft.com/office/powerpoint/2010/main" val="2414592363"/>
              </p:ext>
            </p:extLst>
          </p:nvPr>
        </p:nvGraphicFramePr>
        <p:xfrm>
          <a:off x="3236941" y="1802849"/>
          <a:ext cx="8450265" cy="4998360"/>
        </p:xfrm>
        <a:graphic>
          <a:graphicData uri="http://schemas.openxmlformats.org/drawingml/2006/table">
            <a:tbl>
              <a:tblPr firstRow="1" bandRow="1">
                <a:effectLst>
                  <a:outerShdw blurRad="50800" dist="38100" dir="2700000" algn="tl" rotWithShape="0">
                    <a:prstClr val="black">
                      <a:alpha val="40000"/>
                    </a:prstClr>
                  </a:outerShdw>
                </a:effectLst>
              </a:tblPr>
              <a:tblGrid>
                <a:gridCol w="1206501">
                  <a:extLst>
                    <a:ext uri="{9D8B030D-6E8A-4147-A177-3AD203B41FA5}">
                      <a16:colId xmlns:a16="http://schemas.microsoft.com/office/drawing/2014/main" val="20000"/>
                    </a:ext>
                  </a:extLst>
                </a:gridCol>
                <a:gridCol w="849724">
                  <a:extLst>
                    <a:ext uri="{9D8B030D-6E8A-4147-A177-3AD203B41FA5}">
                      <a16:colId xmlns:a16="http://schemas.microsoft.com/office/drawing/2014/main" val="20001"/>
                    </a:ext>
                  </a:extLst>
                </a:gridCol>
                <a:gridCol w="849724">
                  <a:extLst>
                    <a:ext uri="{9D8B030D-6E8A-4147-A177-3AD203B41FA5}">
                      <a16:colId xmlns:a16="http://schemas.microsoft.com/office/drawing/2014/main" val="20002"/>
                    </a:ext>
                  </a:extLst>
                </a:gridCol>
                <a:gridCol w="849724">
                  <a:extLst>
                    <a:ext uri="{9D8B030D-6E8A-4147-A177-3AD203B41FA5}">
                      <a16:colId xmlns:a16="http://schemas.microsoft.com/office/drawing/2014/main" val="20003"/>
                    </a:ext>
                  </a:extLst>
                </a:gridCol>
                <a:gridCol w="515601">
                  <a:extLst>
                    <a:ext uri="{9D8B030D-6E8A-4147-A177-3AD203B41FA5}">
                      <a16:colId xmlns:a16="http://schemas.microsoft.com/office/drawing/2014/main" val="20004"/>
                    </a:ext>
                  </a:extLst>
                </a:gridCol>
                <a:gridCol w="659147">
                  <a:extLst>
                    <a:ext uri="{9D8B030D-6E8A-4147-A177-3AD203B41FA5}">
                      <a16:colId xmlns:a16="http://schemas.microsoft.com/office/drawing/2014/main" val="20005"/>
                    </a:ext>
                  </a:extLst>
                </a:gridCol>
                <a:gridCol w="566866">
                  <a:extLst>
                    <a:ext uri="{9D8B030D-6E8A-4147-A177-3AD203B41FA5}">
                      <a16:colId xmlns:a16="http://schemas.microsoft.com/office/drawing/2014/main" val="20006"/>
                    </a:ext>
                  </a:extLst>
                </a:gridCol>
                <a:gridCol w="1124177">
                  <a:extLst>
                    <a:ext uri="{9D8B030D-6E8A-4147-A177-3AD203B41FA5}">
                      <a16:colId xmlns:a16="http://schemas.microsoft.com/office/drawing/2014/main" val="20007"/>
                    </a:ext>
                  </a:extLst>
                </a:gridCol>
                <a:gridCol w="1828801">
                  <a:extLst>
                    <a:ext uri="{9D8B030D-6E8A-4147-A177-3AD203B41FA5}">
                      <a16:colId xmlns:a16="http://schemas.microsoft.com/office/drawing/2014/main" val="20008"/>
                    </a:ext>
                  </a:extLst>
                </a:gridCol>
              </a:tblGrid>
              <a:tr h="30472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a:t>
                      </a: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400" b="1">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s-ES" sz="1400" b="1" noProof="0" dirty="0">
                        <a:solidFill>
                          <a:schemeClr val="tx1"/>
                        </a:solidFill>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3133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MES</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2004</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DEMANDA MEDIA</a:t>
                      </a:r>
                    </a:p>
                    <a:p>
                      <a:pPr marL="0" marR="0" indent="0" algn="ctr" defTabSz="457200" rtl="0" eaLnBrk="1" fontAlgn="auto" latinLnBrk="0" hangingPunct="1">
                        <a:lnSpc>
                          <a:spcPct val="100000"/>
                        </a:lnSpc>
                        <a:spcBef>
                          <a:spcPts val="0"/>
                        </a:spcBef>
                        <a:spcAft>
                          <a:spcPts val="0"/>
                        </a:spcAft>
                        <a:buClrTx/>
                        <a:buSzTx/>
                        <a:buFontTx/>
                        <a:buNone/>
                        <a:tabLst/>
                        <a:defRPr/>
                      </a:pPr>
                      <a:r>
                        <a:rPr lang="es-ES" sz="1400" b="1" noProof="0" dirty="0">
                          <a:solidFill>
                            <a:schemeClr val="tx1"/>
                          </a:solidFill>
                          <a:latin typeface="Arial"/>
                          <a:cs typeface="Arial"/>
                        </a:rPr>
                        <a:t>2003-2005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DEMANDA MENSUAL MEDIA</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s-ES" sz="1400" b="1" noProof="0" dirty="0">
                          <a:solidFill>
                            <a:schemeClr val="tx1"/>
                          </a:solidFill>
                          <a:latin typeface="Arial"/>
                          <a:cs typeface="Arial"/>
                        </a:rPr>
                        <a:t>ÍNDICE DE ESTACIONALIDAD</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Enero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Febrero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0,851( = 80/94)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Marzo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0,904( =  85/94)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Abril</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1,064( = 100/94)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Mayo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131</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1,309( = 123/94)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Junio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120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1,223( = 115/94)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Julio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1,117( = 105/94)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Agosto</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102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110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1,064( = 100/94)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Septiembre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95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0,957( = 90/94)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Octubre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77</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0,851( = 80/94)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Noviembre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75</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83</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0,851( = 80/94)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47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s-ES" sz="1400" noProof="0" dirty="0">
                          <a:latin typeface="Arial"/>
                          <a:cs typeface="Arial"/>
                        </a:rPr>
                        <a:t>Diciembre</a:t>
                      </a:r>
                    </a:p>
                  </a:txBody>
                  <a:tcPr marT="45708" marB="45708"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82</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78</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tabLst>
                          <a:tab pos="533400" algn="r"/>
                        </a:tabLst>
                      </a:pPr>
                      <a:r>
                        <a:rPr lang="es-ES" sz="1400" noProof="0" dirty="0">
                          <a:latin typeface="Arial"/>
                          <a:cs typeface="Arial"/>
                        </a:rPr>
                        <a:t>	80</a:t>
                      </a: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s-ES" sz="1400" noProof="0" dirty="0">
                        <a:latin typeface="Arial"/>
                        <a:cs typeface="Arial"/>
                      </a:endParaRPr>
                    </a:p>
                  </a:txBody>
                  <a:tcPr marT="45708" marB="45708"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dirty="0">
                          <a:latin typeface="Arial"/>
                          <a:cs typeface="Arial"/>
                        </a:rPr>
                        <a:t>0,851( = 80/94)</a:t>
                      </a:r>
                    </a:p>
                  </a:txBody>
                  <a:tcPr marT="45708" marB="45708">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04723">
                <a:tc gridSpan="5">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hMerge="1">
                  <a:txBody>
                    <a:bodyPr/>
                    <a:lstStyle/>
                    <a:p>
                      <a:endParaRPr lang="en-US" sz="140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s-ES" sz="1400" noProof="0" dirty="0">
                        <a:latin typeface="Arial"/>
                        <a:cs typeface="Arial"/>
                      </a:endParaRPr>
                    </a:p>
                  </a:txBody>
                  <a:tcPr marT="45708" marB="4570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2" name="TextBox 9">
            <a:extLst>
              <a:ext uri="{FF2B5EF4-FFF2-40B4-BE49-F238E27FC236}">
                <a16:creationId xmlns:a16="http://schemas.microsoft.com/office/drawing/2014/main" id="{E4062B47-AFFF-46BB-A860-BEEA46F02A9D}"/>
              </a:ext>
            </a:extLst>
          </p:cNvPr>
          <p:cNvSpPr txBox="1">
            <a:spLocks noChangeArrowheads="1"/>
          </p:cNvSpPr>
          <p:nvPr/>
        </p:nvSpPr>
        <p:spPr bwMode="auto">
          <a:xfrm>
            <a:off x="4970501" y="6503437"/>
            <a:ext cx="317266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defTabSz="457200" fontAlgn="base">
              <a:spcBef>
                <a:spcPct val="0"/>
              </a:spcBef>
              <a:spcAft>
                <a:spcPct val="0"/>
              </a:spcAft>
            </a:pPr>
            <a:r>
              <a:rPr lang="es-ES" sz="1400" dirty="0">
                <a:solidFill>
                  <a:srgbClr val="000000"/>
                </a:solidFill>
                <a:latin typeface="Arial" charset="0"/>
              </a:rPr>
              <a:t>Demanda anual media total =    1.128</a:t>
            </a:r>
          </a:p>
        </p:txBody>
      </p:sp>
      <p:sp>
        <p:nvSpPr>
          <p:cNvPr id="32" name="TextBox 2">
            <a:extLst>
              <a:ext uri="{FF2B5EF4-FFF2-40B4-BE49-F238E27FC236}">
                <a16:creationId xmlns:a16="http://schemas.microsoft.com/office/drawing/2014/main" id="{CBE67C47-D3EB-4AFE-9ED9-B62DB10DD5DA}"/>
              </a:ext>
            </a:extLst>
          </p:cNvPr>
          <p:cNvSpPr txBox="1">
            <a:spLocks noChangeArrowheads="1"/>
          </p:cNvSpPr>
          <p:nvPr/>
        </p:nvSpPr>
        <p:spPr bwMode="auto">
          <a:xfrm>
            <a:off x="7542283" y="2828308"/>
            <a:ext cx="484187" cy="3748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85</a:t>
            </a:r>
          </a:p>
          <a:p>
            <a:pPr algn="r">
              <a:lnSpc>
                <a:spcPct val="143000"/>
              </a:lnSpc>
            </a:pPr>
            <a:r>
              <a:rPr lang="en-US" sz="1400" dirty="0">
                <a:latin typeface="Arial" charset="0"/>
              </a:rPr>
              <a:t>100</a:t>
            </a:r>
          </a:p>
          <a:p>
            <a:pPr algn="r">
              <a:lnSpc>
                <a:spcPct val="143000"/>
              </a:lnSpc>
            </a:pPr>
            <a:r>
              <a:rPr lang="en-US" sz="1400" dirty="0">
                <a:latin typeface="Arial" charset="0"/>
              </a:rPr>
              <a:t>123</a:t>
            </a:r>
          </a:p>
          <a:p>
            <a:pPr algn="r">
              <a:lnSpc>
                <a:spcPct val="143000"/>
              </a:lnSpc>
            </a:pPr>
            <a:r>
              <a:rPr lang="en-US" sz="1400" dirty="0">
                <a:latin typeface="Arial" charset="0"/>
              </a:rPr>
              <a:t>115</a:t>
            </a:r>
          </a:p>
          <a:p>
            <a:pPr algn="r">
              <a:lnSpc>
                <a:spcPct val="143000"/>
              </a:lnSpc>
            </a:pPr>
            <a:r>
              <a:rPr lang="en-US" sz="1400" dirty="0">
                <a:latin typeface="Arial" charset="0"/>
              </a:rPr>
              <a:t>105</a:t>
            </a:r>
          </a:p>
          <a:p>
            <a:pPr algn="r">
              <a:lnSpc>
                <a:spcPct val="143000"/>
              </a:lnSpc>
            </a:pPr>
            <a:r>
              <a:rPr lang="en-US" sz="1400" dirty="0">
                <a:latin typeface="Arial" charset="0"/>
              </a:rPr>
              <a:t>100</a:t>
            </a:r>
          </a:p>
          <a:p>
            <a:pPr algn="r">
              <a:lnSpc>
                <a:spcPct val="143000"/>
              </a:lnSpc>
            </a:pPr>
            <a:r>
              <a:rPr lang="en-US" sz="1400" dirty="0">
                <a:latin typeface="Arial" charset="0"/>
              </a:rPr>
              <a:t>90</a:t>
            </a:r>
          </a:p>
          <a:p>
            <a:pPr algn="r">
              <a:lnSpc>
                <a:spcPct val="143000"/>
              </a:lnSpc>
            </a:pPr>
            <a:r>
              <a:rPr lang="en-US" sz="1400" dirty="0">
                <a:latin typeface="Arial" charset="0"/>
              </a:rPr>
              <a:t>80</a:t>
            </a:r>
          </a:p>
          <a:p>
            <a:pPr algn="r">
              <a:lnSpc>
                <a:spcPct val="143000"/>
              </a:lnSpc>
            </a:pPr>
            <a:r>
              <a:rPr lang="en-US" sz="1400" dirty="0">
                <a:latin typeface="Arial" charset="0"/>
              </a:rPr>
              <a:t>80</a:t>
            </a:r>
          </a:p>
          <a:p>
            <a:pPr algn="r">
              <a:lnSpc>
                <a:spcPct val="143000"/>
              </a:lnSpc>
            </a:pPr>
            <a:r>
              <a:rPr lang="en-US" sz="1400" dirty="0">
                <a:latin typeface="Arial" charset="0"/>
              </a:rPr>
              <a:t>80</a:t>
            </a:r>
          </a:p>
        </p:txBody>
      </p:sp>
      <p:sp>
        <p:nvSpPr>
          <p:cNvPr id="33" name="TextBox 2">
            <a:extLst>
              <a:ext uri="{FF2B5EF4-FFF2-40B4-BE49-F238E27FC236}">
                <a16:creationId xmlns:a16="http://schemas.microsoft.com/office/drawing/2014/main" id="{07307785-B61F-435B-87A8-58386EC4EB0E}"/>
              </a:ext>
            </a:extLst>
          </p:cNvPr>
          <p:cNvSpPr txBox="1">
            <a:spLocks noChangeArrowheads="1"/>
          </p:cNvSpPr>
          <p:nvPr/>
        </p:nvSpPr>
        <p:spPr bwMode="auto">
          <a:xfrm>
            <a:off x="9133388" y="2832958"/>
            <a:ext cx="383438" cy="37533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a:p>
            <a:pPr algn="r">
              <a:lnSpc>
                <a:spcPct val="143000"/>
              </a:lnSpc>
            </a:pPr>
            <a:r>
              <a:rPr lang="en-US" sz="1400" dirty="0">
                <a:latin typeface="Arial" charset="0"/>
              </a:rPr>
              <a:t>94</a:t>
            </a:r>
          </a:p>
        </p:txBody>
      </p:sp>
      <p:sp>
        <p:nvSpPr>
          <p:cNvPr id="21" name="TextBox 8">
            <a:extLst>
              <a:ext uri="{FF2B5EF4-FFF2-40B4-BE49-F238E27FC236}">
                <a16:creationId xmlns:a16="http://schemas.microsoft.com/office/drawing/2014/main" id="{6E2F3463-031C-480F-9301-7E7937EBCCBA}"/>
              </a:ext>
            </a:extLst>
          </p:cNvPr>
          <p:cNvSpPr txBox="1">
            <a:spLocks noChangeArrowheads="1"/>
          </p:cNvSpPr>
          <p:nvPr/>
        </p:nvSpPr>
        <p:spPr bwMode="auto">
          <a:xfrm>
            <a:off x="10288341" y="2855053"/>
            <a:ext cx="140134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0,957( = 90/94)</a:t>
            </a:r>
          </a:p>
        </p:txBody>
      </p:sp>
    </p:spTree>
    <p:extLst>
      <p:ext uri="{BB962C8B-B14F-4D97-AF65-F5344CB8AC3E}">
        <p14:creationId xmlns:p14="http://schemas.microsoft.com/office/powerpoint/2010/main" val="2018383055"/>
      </p:ext>
    </p:extLst>
  </p:cSld>
  <p:clrMapOvr>
    <a:masterClrMapping/>
  </p:clrMapOvr>
  <p:transition spd="slow">
    <p:strips dir="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aphicFrame>
        <p:nvGraphicFramePr>
          <p:cNvPr id="13" name="Table 2">
            <a:extLst>
              <a:ext uri="{FF2B5EF4-FFF2-40B4-BE49-F238E27FC236}">
                <a16:creationId xmlns:a16="http://schemas.microsoft.com/office/drawing/2014/main" id="{8514CF7F-93B6-47F2-9C01-FAD7171DE23D}"/>
              </a:ext>
            </a:extLst>
          </p:cNvPr>
          <p:cNvGraphicFramePr>
            <a:graphicFrameLocks noGrp="1"/>
          </p:cNvGraphicFramePr>
          <p:nvPr>
            <p:extLst>
              <p:ext uri="{D42A27DB-BD31-4B8C-83A1-F6EECF244321}">
                <p14:modId xmlns:p14="http://schemas.microsoft.com/office/powerpoint/2010/main" val="3646459368"/>
              </p:ext>
            </p:extLst>
          </p:nvPr>
        </p:nvGraphicFramePr>
        <p:xfrm>
          <a:off x="2501899" y="2756910"/>
          <a:ext cx="7749007" cy="4044950"/>
        </p:xfrm>
        <a:graphic>
          <a:graphicData uri="http://schemas.openxmlformats.org/drawingml/2006/table">
            <a:tbl>
              <a:tblPr firstRow="1" bandRow="1"/>
              <a:tblGrid>
                <a:gridCol w="1047348">
                  <a:extLst>
                    <a:ext uri="{9D8B030D-6E8A-4147-A177-3AD203B41FA5}">
                      <a16:colId xmlns:a16="http://schemas.microsoft.com/office/drawing/2014/main" val="20000"/>
                    </a:ext>
                  </a:extLst>
                </a:gridCol>
                <a:gridCol w="335425">
                  <a:extLst>
                    <a:ext uri="{9D8B030D-6E8A-4147-A177-3AD203B41FA5}">
                      <a16:colId xmlns:a16="http://schemas.microsoft.com/office/drawing/2014/main" val="20001"/>
                    </a:ext>
                  </a:extLst>
                </a:gridCol>
                <a:gridCol w="711923">
                  <a:extLst>
                    <a:ext uri="{9D8B030D-6E8A-4147-A177-3AD203B41FA5}">
                      <a16:colId xmlns:a16="http://schemas.microsoft.com/office/drawing/2014/main" val="20002"/>
                    </a:ext>
                  </a:extLst>
                </a:gridCol>
                <a:gridCol w="1752425">
                  <a:extLst>
                    <a:ext uri="{9D8B030D-6E8A-4147-A177-3AD203B41FA5}">
                      <a16:colId xmlns:a16="http://schemas.microsoft.com/office/drawing/2014/main" val="20003"/>
                    </a:ext>
                  </a:extLst>
                </a:gridCol>
                <a:gridCol w="1108957">
                  <a:extLst>
                    <a:ext uri="{9D8B030D-6E8A-4147-A177-3AD203B41FA5}">
                      <a16:colId xmlns:a16="http://schemas.microsoft.com/office/drawing/2014/main" val="20004"/>
                    </a:ext>
                  </a:extLst>
                </a:gridCol>
                <a:gridCol w="328580">
                  <a:extLst>
                    <a:ext uri="{9D8B030D-6E8A-4147-A177-3AD203B41FA5}">
                      <a16:colId xmlns:a16="http://schemas.microsoft.com/office/drawing/2014/main" val="20005"/>
                    </a:ext>
                  </a:extLst>
                </a:gridCol>
                <a:gridCol w="725614">
                  <a:extLst>
                    <a:ext uri="{9D8B030D-6E8A-4147-A177-3AD203B41FA5}">
                      <a16:colId xmlns:a16="http://schemas.microsoft.com/office/drawing/2014/main" val="20006"/>
                    </a:ext>
                  </a:extLst>
                </a:gridCol>
                <a:gridCol w="1738735">
                  <a:extLst>
                    <a:ext uri="{9D8B030D-6E8A-4147-A177-3AD203B41FA5}">
                      <a16:colId xmlns:a16="http://schemas.microsoft.com/office/drawing/2014/main" val="20007"/>
                    </a:ext>
                  </a:extLst>
                </a:gridCol>
              </a:tblGrid>
              <a:tr h="38682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b="1" noProof="0" dirty="0">
                          <a:solidFill>
                            <a:schemeClr val="tx1"/>
                          </a:solidFill>
                          <a:latin typeface="Arial"/>
                          <a:cs typeface="Arial"/>
                        </a:rPr>
                        <a:t>MES</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b="1" noProof="0" dirty="0">
                          <a:solidFill>
                            <a:schemeClr val="tx1"/>
                          </a:solidFill>
                          <a:latin typeface="Arial"/>
                          <a:cs typeface="Arial"/>
                        </a:rPr>
                        <a:t>DEMANDA</a:t>
                      </a:r>
                    </a:p>
                  </a:txBody>
                  <a:tcPr marT="45727" marB="45727" anchor="ct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b="1" noProof="0" dirty="0">
                          <a:solidFill>
                            <a:schemeClr val="tx1"/>
                          </a:solidFill>
                          <a:latin typeface="Arial"/>
                          <a:cs typeface="Arial"/>
                        </a:rPr>
                        <a:t>MES</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b="1" noProof="0" dirty="0">
                          <a:solidFill>
                            <a:schemeClr val="tx1"/>
                          </a:solidFill>
                          <a:latin typeface="Arial"/>
                          <a:cs typeface="Arial"/>
                        </a:rPr>
                        <a:t>DEMANDA</a:t>
                      </a:r>
                    </a:p>
                  </a:txBody>
                  <a:tcPr marT="45727" marB="45727" anchor="ctr">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sz="1400" b="1">
                        <a:solidFill>
                          <a:schemeClr val="bg1"/>
                        </a:solidFill>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Enero</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0,957 = 96</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Julio</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1,117 = 112</a:t>
                      </a: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Febrero</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0,851 = 85</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Agosto</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1,064 = 106</a:t>
                      </a: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4"/>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Marzo</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0,904 = 90</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Septiembre</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0,957 = 96</a:t>
                      </a: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6"/>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Abril</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1,064 = 106</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Octubre</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0,851</a:t>
                      </a:r>
                      <a:r>
                        <a:rPr lang="es-ES" sz="1400" baseline="0" noProof="0" dirty="0">
                          <a:latin typeface="Arial"/>
                          <a:cs typeface="Arial"/>
                        </a:rPr>
                        <a:t> = 85</a:t>
                      </a:r>
                      <a:endParaRPr lang="es-ES" sz="1400" noProof="0" dirty="0">
                        <a:latin typeface="Arial"/>
                        <a:cs typeface="Arial"/>
                      </a:endParaRP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08"/>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Mayo</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1,309 = 131</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Noviembre</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0,851 = 85</a:t>
                      </a: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0"/>
                  </a:ext>
                </a:extLst>
              </a:tr>
              <a:tr h="30484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Junio</a:t>
                      </a: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1,223 = 122</a:t>
                      </a:r>
                    </a:p>
                  </a:txBody>
                  <a:tcPr marT="45727" marB="45727"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Diciembre</a:t>
                      </a: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1.200</a:t>
                      </a:r>
                    </a:p>
                  </a:txBody>
                  <a:tcPr marT="45727" marB="4572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s-ES" sz="1400" noProof="0" dirty="0">
                          <a:latin typeface="Arial"/>
                          <a:cs typeface="Arial"/>
                        </a:rPr>
                        <a:t>x 0,851 =</a:t>
                      </a:r>
                      <a:r>
                        <a:rPr lang="es-ES" sz="1400" baseline="0" noProof="0" dirty="0">
                          <a:latin typeface="Arial"/>
                          <a:cs typeface="Arial"/>
                        </a:rPr>
                        <a:t> 85</a:t>
                      </a:r>
                      <a:endParaRPr lang="es-ES" sz="1400" noProof="0" dirty="0">
                        <a:latin typeface="Arial"/>
                        <a:cs typeface="Arial"/>
                      </a:endParaRPr>
                    </a:p>
                  </a:txBody>
                  <a:tcPr marT="45727" marB="45727"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84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a:latin typeface="Arial"/>
                        <a:cs typeface="Arial"/>
                      </a:endParaRPr>
                    </a:p>
                  </a:txBody>
                  <a:tcPr marT="45727" marB="45727" anchor="ctr">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s-ES" sz="1400" noProof="0" dirty="0">
                        <a:latin typeface="Arial"/>
                        <a:cs typeface="Arial"/>
                      </a:endParaRPr>
                    </a:p>
                  </a:txBody>
                  <a:tcPr marT="45727" marB="45727">
                    <a:lnL w="12700" cap="flat" cmpd="sng" algn="ctr">
                      <a:solidFill>
                        <a:srgbClr val="FFFFFF">
                          <a:lumMod val="75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s-ES" sz="1400" noProof="0" dirty="0">
                          <a:latin typeface="Arial"/>
                          <a:cs typeface="Arial"/>
                        </a:rPr>
                        <a:t>12</a:t>
                      </a:r>
                    </a:p>
                  </a:txBody>
                  <a:tcPr marT="45727" marB="4572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1400">
                        <a:latin typeface="Arial"/>
                        <a:cs typeface="Arial"/>
                      </a:endParaRPr>
                    </a:p>
                  </a:txBody>
                  <a:tcP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2" name="Rectángulo 1">
            <a:extLst>
              <a:ext uri="{FF2B5EF4-FFF2-40B4-BE49-F238E27FC236}">
                <a16:creationId xmlns:a16="http://schemas.microsoft.com/office/drawing/2014/main" id="{D930BF5B-2642-4E56-858D-DF679CA3568D}"/>
              </a:ext>
            </a:extLst>
          </p:cNvPr>
          <p:cNvSpPr/>
          <p:nvPr/>
        </p:nvSpPr>
        <p:spPr>
          <a:xfrm>
            <a:off x="-1" y="1947387"/>
            <a:ext cx="12191999" cy="1200329"/>
          </a:xfrm>
          <a:prstGeom prst="rect">
            <a:avLst/>
          </a:prstGeom>
        </p:spPr>
        <p:txBody>
          <a:bodyPr wrap="square">
            <a:spAutoFit/>
          </a:bodyPr>
          <a:lstStyle/>
          <a:p>
            <a:r>
              <a:rPr lang="es-ES" sz="2400" dirty="0">
                <a:solidFill>
                  <a:srgbClr val="000000"/>
                </a:solidFill>
              </a:rPr>
              <a:t>Utilizando estos índices de estacionalidad, si esperamos que la demanda anual de portátiles para el año 2006 sea de 1.200 unidades, preveríamos la demanda mensual de la siguiente forma:</a:t>
            </a:r>
            <a:r>
              <a:rPr lang="es-ES" sz="2400" dirty="0"/>
              <a:t> </a:t>
            </a:r>
            <a:br>
              <a:rPr lang="es-ES" sz="2400" dirty="0"/>
            </a:br>
            <a:endParaRPr lang="es-ES" sz="2400" dirty="0"/>
          </a:p>
        </p:txBody>
      </p:sp>
    </p:spTree>
    <p:extLst>
      <p:ext uri="{BB962C8B-B14F-4D97-AF65-F5344CB8AC3E}">
        <p14:creationId xmlns:p14="http://schemas.microsoft.com/office/powerpoint/2010/main" val="3471870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2/3*#ppt_w"/>
                                          </p:val>
                                        </p:tav>
                                        <p:tav tm="100000">
                                          <p:val>
                                            <p:strVal val="#ppt_w"/>
                                          </p:val>
                                        </p:tav>
                                      </p:tavLst>
                                    </p:anim>
                                    <p:anim calcmode="lin" valueType="num">
                                      <p:cBhvr>
                                        <p:cTn id="8" dur="1000" fill="hold"/>
                                        <p:tgtEl>
                                          <p:spTgt spid="1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604236" y="1141152"/>
            <a:ext cx="5743368" cy="461665"/>
          </a:xfrm>
          <a:prstGeom prst="rect">
            <a:avLst/>
          </a:prstGeom>
          <a:noFill/>
        </p:spPr>
        <p:txBody>
          <a:bodyPr wrap="none" rtlCol="0">
            <a:spAutoFit/>
          </a:bodyPr>
          <a:lstStyle/>
          <a:p>
            <a:pPr algn="ctr"/>
            <a:r>
              <a:rPr lang="es-ES" sz="2400" b="1" dirty="0"/>
              <a:t>VARIACIONES ESTACIONALES EN LOS DATOS</a:t>
            </a:r>
          </a:p>
        </p:txBody>
      </p:sp>
      <p:grpSp>
        <p:nvGrpSpPr>
          <p:cNvPr id="10" name="Group 3">
            <a:extLst>
              <a:ext uri="{FF2B5EF4-FFF2-40B4-BE49-F238E27FC236}">
                <a16:creationId xmlns:a16="http://schemas.microsoft.com/office/drawing/2014/main" id="{F91E6300-C005-4B45-AFDB-FEEB58C25328}"/>
              </a:ext>
            </a:extLst>
          </p:cNvPr>
          <p:cNvGrpSpPr>
            <a:grpSpLocks/>
          </p:cNvGrpSpPr>
          <p:nvPr/>
        </p:nvGrpSpPr>
        <p:grpSpPr bwMode="auto">
          <a:xfrm>
            <a:off x="2141899" y="2209800"/>
            <a:ext cx="6923088" cy="4648200"/>
            <a:chOff x="575" y="1152"/>
            <a:chExt cx="4361" cy="2928"/>
          </a:xfrm>
        </p:grpSpPr>
        <p:grpSp>
          <p:nvGrpSpPr>
            <p:cNvPr id="11" name="Group 4">
              <a:extLst>
                <a:ext uri="{FF2B5EF4-FFF2-40B4-BE49-F238E27FC236}">
                  <a16:creationId xmlns:a16="http://schemas.microsoft.com/office/drawing/2014/main" id="{42E10016-2E82-4E3B-8D60-B1569227338D}"/>
                </a:ext>
              </a:extLst>
            </p:cNvPr>
            <p:cNvGrpSpPr>
              <a:grpSpLocks/>
            </p:cNvGrpSpPr>
            <p:nvPr/>
          </p:nvGrpSpPr>
          <p:grpSpPr bwMode="auto">
            <a:xfrm>
              <a:off x="822" y="1152"/>
              <a:ext cx="4114" cy="2731"/>
              <a:chOff x="1030" y="1168"/>
              <a:chExt cx="4114" cy="2731"/>
            </a:xfrm>
          </p:grpSpPr>
          <p:sp>
            <p:nvSpPr>
              <p:cNvPr id="16" name="Rectangle 5">
                <a:extLst>
                  <a:ext uri="{FF2B5EF4-FFF2-40B4-BE49-F238E27FC236}">
                    <a16:creationId xmlns:a16="http://schemas.microsoft.com/office/drawing/2014/main" id="{2C956147-033C-4064-BFB3-D23AD0B98DDC}"/>
                  </a:ext>
                </a:extLst>
              </p:cNvPr>
              <p:cNvSpPr>
                <a:spLocks noChangeArrowheads="1"/>
              </p:cNvSpPr>
              <p:nvPr/>
            </p:nvSpPr>
            <p:spPr bwMode="auto">
              <a:xfrm>
                <a:off x="1030" y="1275"/>
                <a:ext cx="516" cy="2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140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130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120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110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100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90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80  –</a:t>
                </a:r>
              </a:p>
              <a:p>
                <a:pPr marL="0" marR="0" lvl="0" indent="0" algn="r" defTabSz="457200" eaLnBrk="1" fontAlgn="base" latinLnBrk="0" hangingPunct="1">
                  <a:lnSpc>
                    <a:spcPct val="16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70  –</a:t>
                </a:r>
              </a:p>
            </p:txBody>
          </p:sp>
          <p:sp>
            <p:nvSpPr>
              <p:cNvPr id="17" name="Freeform 6">
                <a:extLst>
                  <a:ext uri="{FF2B5EF4-FFF2-40B4-BE49-F238E27FC236}">
                    <a16:creationId xmlns:a16="http://schemas.microsoft.com/office/drawing/2014/main" id="{1DAD9583-3744-4BDD-B0BB-0B878327D813}"/>
                  </a:ext>
                </a:extLst>
              </p:cNvPr>
              <p:cNvSpPr>
                <a:spLocks/>
              </p:cNvSpPr>
              <p:nvPr/>
            </p:nvSpPr>
            <p:spPr bwMode="auto">
              <a:xfrm>
                <a:off x="1400" y="1168"/>
                <a:ext cx="3744" cy="2488"/>
              </a:xfrm>
              <a:custGeom>
                <a:avLst/>
                <a:gdLst>
                  <a:gd name="T0" fmla="*/ 0 w 3528"/>
                  <a:gd name="T1" fmla="*/ 0 h 2488"/>
                  <a:gd name="T2" fmla="*/ 0 w 3528"/>
                  <a:gd name="T3" fmla="*/ 2488 h 2488"/>
                  <a:gd name="T4" fmla="*/ 3744 w 3528"/>
                  <a:gd name="T5" fmla="*/ 2488 h 2488"/>
                  <a:gd name="T6" fmla="*/ 0 60000 65536"/>
                  <a:gd name="T7" fmla="*/ 0 60000 65536"/>
                  <a:gd name="T8" fmla="*/ 0 60000 65536"/>
                  <a:gd name="T9" fmla="*/ 0 w 3528"/>
                  <a:gd name="T10" fmla="*/ 0 h 2488"/>
                  <a:gd name="T11" fmla="*/ 3528 w 3528"/>
                  <a:gd name="T12" fmla="*/ 2488 h 2488"/>
                </a:gdLst>
                <a:ahLst/>
                <a:cxnLst>
                  <a:cxn ang="T6">
                    <a:pos x="T0" y="T1"/>
                  </a:cxn>
                  <a:cxn ang="T7">
                    <a:pos x="T2" y="T3"/>
                  </a:cxn>
                  <a:cxn ang="T8">
                    <a:pos x="T4" y="T5"/>
                  </a:cxn>
                </a:cxnLst>
                <a:rect l="T9" t="T10" r="T11" b="T12"/>
                <a:pathLst>
                  <a:path w="3528" h="2488">
                    <a:moveTo>
                      <a:pt x="0" y="0"/>
                    </a:moveTo>
                    <a:lnTo>
                      <a:pt x="0" y="2488"/>
                    </a:lnTo>
                    <a:lnTo>
                      <a:pt x="3528" y="2488"/>
                    </a:lnTo>
                  </a:path>
                </a:pathLst>
              </a:custGeom>
              <a:noFill/>
              <a:ln w="38100">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endParaRPr>
              </a:p>
            </p:txBody>
          </p:sp>
          <p:sp>
            <p:nvSpPr>
              <p:cNvPr id="18" name="Rectangle 7">
                <a:extLst>
                  <a:ext uri="{FF2B5EF4-FFF2-40B4-BE49-F238E27FC236}">
                    <a16:creationId xmlns:a16="http://schemas.microsoft.com/office/drawing/2014/main" id="{C52806D3-62B7-460B-A7B4-5DFA10E53F23}"/>
                  </a:ext>
                </a:extLst>
              </p:cNvPr>
              <p:cNvSpPr>
                <a:spLocks noChangeArrowheads="1"/>
              </p:cNvSpPr>
              <p:nvPr/>
            </p:nvSpPr>
            <p:spPr bwMode="auto">
              <a:xfrm>
                <a:off x="1422" y="3443"/>
                <a:ext cx="3584" cy="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15000"/>
                  </a:lnSpc>
                  <a:spcBef>
                    <a:spcPct val="0"/>
                  </a:spcBef>
                  <a:spcAft>
                    <a:spcPct val="0"/>
                  </a:spcAft>
                  <a:buClrTx/>
                  <a:buSzTx/>
                  <a:buFontTx/>
                  <a:buNone/>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	|	|	|	|	|	|	|	|	|	|	|	|</a:t>
                </a:r>
              </a:p>
              <a:p>
                <a:pPr marL="0" marR="0" lvl="0" indent="0" defTabSz="457200" eaLnBrk="1" fontAlgn="base" latinLnBrk="0" hangingPunct="1">
                  <a:lnSpc>
                    <a:spcPct val="115000"/>
                  </a:lnSpc>
                  <a:spcBef>
                    <a:spcPct val="0"/>
                  </a:spcBef>
                  <a:spcAft>
                    <a:spcPct val="0"/>
                  </a:spcAft>
                  <a:buClrTx/>
                  <a:buSzTx/>
                  <a:buFontTx/>
                  <a:buNone/>
                  <a:tabLst>
                    <a:tab pos="190500" algn="ctr"/>
                    <a:tab pos="673100" algn="ctr"/>
                    <a:tab pos="1143000" algn="ctr"/>
                    <a:tab pos="1625600" algn="ctr"/>
                    <a:tab pos="2095500" algn="ctr"/>
                    <a:tab pos="2578100" algn="ctr"/>
                    <a:tab pos="3048000" algn="ctr"/>
                    <a:tab pos="3530600" algn="ctr"/>
                    <a:tab pos="4000500" algn="ctr"/>
                    <a:tab pos="4483100" algn="ctr"/>
                    <a:tab pos="4953000" algn="ctr"/>
                    <a:tab pos="5422900" algn="ctr"/>
                    <a:tab pos="5905500" algn="ctr"/>
                    <a:tab pos="6477000" algn="ctr"/>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	E	F	M	A	M	J	J	A	S	O	N	D</a:t>
                </a:r>
              </a:p>
            </p:txBody>
          </p:sp>
        </p:grpSp>
        <p:sp>
          <p:nvSpPr>
            <p:cNvPr id="12" name="Rectangle 8">
              <a:extLst>
                <a:ext uri="{FF2B5EF4-FFF2-40B4-BE49-F238E27FC236}">
                  <a16:creationId xmlns:a16="http://schemas.microsoft.com/office/drawing/2014/main" id="{A3CF3788-AECB-4B32-AE39-E238C022DE64}"/>
                </a:ext>
              </a:extLst>
            </p:cNvPr>
            <p:cNvSpPr>
              <a:spLocks noChangeArrowheads="1"/>
            </p:cNvSpPr>
            <p:nvPr/>
          </p:nvSpPr>
          <p:spPr bwMode="auto">
            <a:xfrm>
              <a:off x="2830" y="3847"/>
              <a:ext cx="39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Mes</a:t>
              </a:r>
            </a:p>
          </p:txBody>
        </p:sp>
        <p:sp>
          <p:nvSpPr>
            <p:cNvPr id="15" name="Rectangle 9">
              <a:extLst>
                <a:ext uri="{FF2B5EF4-FFF2-40B4-BE49-F238E27FC236}">
                  <a16:creationId xmlns:a16="http://schemas.microsoft.com/office/drawing/2014/main" id="{D3B10434-3271-4A1F-8ACA-985DFB87AE87}"/>
                </a:ext>
              </a:extLst>
            </p:cNvPr>
            <p:cNvSpPr>
              <a:spLocks noChangeArrowheads="1"/>
            </p:cNvSpPr>
            <p:nvPr/>
          </p:nvSpPr>
          <p:spPr bwMode="auto">
            <a:xfrm rot="16200000">
              <a:off x="319" y="2270"/>
              <a:ext cx="74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800" b="0" i="0" u="none" strike="noStrike" kern="0" cap="none" spc="0" normalizeH="0" baseline="0" dirty="0">
                  <a:ln>
                    <a:noFill/>
                  </a:ln>
                  <a:solidFill>
                    <a:srgbClr val="000000"/>
                  </a:solidFill>
                  <a:effectLst/>
                  <a:uLnTx/>
                  <a:uFillTx/>
                  <a:latin typeface="Arial" charset="0"/>
                  <a:ea typeface="ＭＳ Ｐゴシック" charset="0"/>
                  <a:cs typeface="Arial" charset="0"/>
                </a:rPr>
                <a:t>Demanda</a:t>
              </a:r>
            </a:p>
          </p:txBody>
        </p:sp>
      </p:grpSp>
      <p:sp>
        <p:nvSpPr>
          <p:cNvPr id="19" name="Freeform 10">
            <a:extLst>
              <a:ext uri="{FF2B5EF4-FFF2-40B4-BE49-F238E27FC236}">
                <a16:creationId xmlns:a16="http://schemas.microsoft.com/office/drawing/2014/main" id="{D5B7913B-D5A8-475E-BC61-F037225DAB51}"/>
              </a:ext>
            </a:extLst>
          </p:cNvPr>
          <p:cNvSpPr>
            <a:spLocks/>
          </p:cNvSpPr>
          <p:nvPr/>
        </p:nvSpPr>
        <p:spPr bwMode="auto">
          <a:xfrm>
            <a:off x="3446824" y="3886200"/>
            <a:ext cx="5224462" cy="1912938"/>
          </a:xfrm>
          <a:custGeom>
            <a:avLst/>
            <a:gdLst>
              <a:gd name="T0" fmla="*/ 0 w 3291"/>
              <a:gd name="T1" fmla="*/ 1465263 h 1205"/>
              <a:gd name="T2" fmla="*/ 474663 w 3291"/>
              <a:gd name="T3" fmla="*/ 1912938 h 1205"/>
              <a:gd name="T4" fmla="*/ 949325 w 3291"/>
              <a:gd name="T5" fmla="*/ 1465263 h 1205"/>
              <a:gd name="T6" fmla="*/ 1431925 w 3291"/>
              <a:gd name="T7" fmla="*/ 1016000 h 1205"/>
              <a:gd name="T8" fmla="*/ 1914525 w 3291"/>
              <a:gd name="T9" fmla="*/ 0 h 1205"/>
              <a:gd name="T10" fmla="*/ 2387600 w 3291"/>
              <a:gd name="T11" fmla="*/ 144463 h 1205"/>
              <a:gd name="T12" fmla="*/ 2862262 w 3291"/>
              <a:gd name="T13" fmla="*/ 592138 h 1205"/>
              <a:gd name="T14" fmla="*/ 3336925 w 3291"/>
              <a:gd name="T15" fmla="*/ 1100138 h 1205"/>
              <a:gd name="T16" fmla="*/ 3802063 w 3291"/>
              <a:gd name="T17" fmla="*/ 1252538 h 1205"/>
              <a:gd name="T18" fmla="*/ 4284662 w 3291"/>
              <a:gd name="T19" fmla="*/ 1592263 h 1205"/>
              <a:gd name="T20" fmla="*/ 4749800 w 3291"/>
              <a:gd name="T21" fmla="*/ 1693863 h 1205"/>
              <a:gd name="T22" fmla="*/ 5224462 w 3291"/>
              <a:gd name="T23" fmla="*/ 1389063 h 12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1"/>
              <a:gd name="T37" fmla="*/ 0 h 1205"/>
              <a:gd name="T38" fmla="*/ 3291 w 3291"/>
              <a:gd name="T39" fmla="*/ 1205 h 12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1" h="1205">
                <a:moveTo>
                  <a:pt x="0" y="923"/>
                </a:moveTo>
                <a:lnTo>
                  <a:pt x="299" y="1205"/>
                </a:lnTo>
                <a:lnTo>
                  <a:pt x="598" y="923"/>
                </a:lnTo>
                <a:lnTo>
                  <a:pt x="902" y="640"/>
                </a:lnTo>
                <a:lnTo>
                  <a:pt x="1206" y="0"/>
                </a:lnTo>
                <a:lnTo>
                  <a:pt x="1504" y="91"/>
                </a:lnTo>
                <a:lnTo>
                  <a:pt x="1803" y="373"/>
                </a:lnTo>
                <a:lnTo>
                  <a:pt x="2102" y="693"/>
                </a:lnTo>
                <a:lnTo>
                  <a:pt x="2395" y="789"/>
                </a:lnTo>
                <a:lnTo>
                  <a:pt x="2699" y="1003"/>
                </a:lnTo>
                <a:lnTo>
                  <a:pt x="2992" y="1067"/>
                </a:lnTo>
                <a:lnTo>
                  <a:pt x="3291" y="875"/>
                </a:lnTo>
              </a:path>
            </a:pathLst>
          </a:custGeom>
          <a:noFill/>
          <a:ln w="76200" cmpd="sng">
            <a:solidFill>
              <a:srgbClr val="3D9A3A"/>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sp>
        <p:nvSpPr>
          <p:cNvPr id="20" name="Freeform 11">
            <a:extLst>
              <a:ext uri="{FF2B5EF4-FFF2-40B4-BE49-F238E27FC236}">
                <a16:creationId xmlns:a16="http://schemas.microsoft.com/office/drawing/2014/main" id="{79A331D3-2126-4E0D-B2B1-0F511ED69249}"/>
              </a:ext>
            </a:extLst>
          </p:cNvPr>
          <p:cNvSpPr>
            <a:spLocks/>
          </p:cNvSpPr>
          <p:nvPr/>
        </p:nvSpPr>
        <p:spPr bwMode="auto">
          <a:xfrm>
            <a:off x="3446824" y="3370263"/>
            <a:ext cx="5224462" cy="2057400"/>
          </a:xfrm>
          <a:custGeom>
            <a:avLst/>
            <a:gdLst>
              <a:gd name="T0" fmla="*/ 0 w 3291"/>
              <a:gd name="T1" fmla="*/ 1760538 h 1296"/>
              <a:gd name="T2" fmla="*/ 482600 w 3291"/>
              <a:gd name="T3" fmla="*/ 1760538 h 1296"/>
              <a:gd name="T4" fmla="*/ 957263 w 3291"/>
              <a:gd name="T5" fmla="*/ 1404937 h 1296"/>
              <a:gd name="T6" fmla="*/ 1422400 w 3291"/>
              <a:gd name="T7" fmla="*/ 1311275 h 1296"/>
              <a:gd name="T8" fmla="*/ 1914525 w 3291"/>
              <a:gd name="T9" fmla="*/ 0 h 1296"/>
              <a:gd name="T10" fmla="*/ 2387600 w 3291"/>
              <a:gd name="T11" fmla="*/ 439738 h 1296"/>
              <a:gd name="T12" fmla="*/ 2862262 w 3291"/>
              <a:gd name="T13" fmla="*/ 1023938 h 1296"/>
              <a:gd name="T14" fmla="*/ 3336925 w 3291"/>
              <a:gd name="T15" fmla="*/ 1023938 h 1296"/>
              <a:gd name="T16" fmla="*/ 3810000 w 3291"/>
              <a:gd name="T17" fmla="*/ 1539875 h 1296"/>
              <a:gd name="T18" fmla="*/ 4284662 w 3291"/>
              <a:gd name="T19" fmla="*/ 2057400 h 1296"/>
              <a:gd name="T20" fmla="*/ 4749800 w 3291"/>
              <a:gd name="T21" fmla="*/ 1912938 h 1296"/>
              <a:gd name="T22" fmla="*/ 5224462 w 3291"/>
              <a:gd name="T23" fmla="*/ 2047875 h 1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1"/>
              <a:gd name="T37" fmla="*/ 0 h 1296"/>
              <a:gd name="T38" fmla="*/ 3291 w 3291"/>
              <a:gd name="T39" fmla="*/ 1296 h 1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1" h="1296">
                <a:moveTo>
                  <a:pt x="0" y="1109"/>
                </a:moveTo>
                <a:lnTo>
                  <a:pt x="304" y="1109"/>
                </a:lnTo>
                <a:lnTo>
                  <a:pt x="603" y="885"/>
                </a:lnTo>
                <a:lnTo>
                  <a:pt x="896" y="826"/>
                </a:lnTo>
                <a:lnTo>
                  <a:pt x="1206" y="0"/>
                </a:lnTo>
                <a:lnTo>
                  <a:pt x="1504" y="277"/>
                </a:lnTo>
                <a:lnTo>
                  <a:pt x="1803" y="645"/>
                </a:lnTo>
                <a:lnTo>
                  <a:pt x="2102" y="645"/>
                </a:lnTo>
                <a:lnTo>
                  <a:pt x="2400" y="970"/>
                </a:lnTo>
                <a:lnTo>
                  <a:pt x="2699" y="1296"/>
                </a:lnTo>
                <a:lnTo>
                  <a:pt x="2992" y="1205"/>
                </a:lnTo>
                <a:lnTo>
                  <a:pt x="3291" y="1290"/>
                </a:lnTo>
              </a:path>
            </a:pathLst>
          </a:custGeom>
          <a:noFill/>
          <a:ln w="76200" cmpd="sng">
            <a:solidFill>
              <a:srgbClr val="24BDB2"/>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sp>
        <p:nvSpPr>
          <p:cNvPr id="21" name="Freeform 12">
            <a:extLst>
              <a:ext uri="{FF2B5EF4-FFF2-40B4-BE49-F238E27FC236}">
                <a16:creationId xmlns:a16="http://schemas.microsoft.com/office/drawing/2014/main" id="{405549AA-1FE8-4BE4-B7E2-A314E5A2B373}"/>
              </a:ext>
            </a:extLst>
          </p:cNvPr>
          <p:cNvSpPr>
            <a:spLocks/>
          </p:cNvSpPr>
          <p:nvPr/>
        </p:nvSpPr>
        <p:spPr bwMode="auto">
          <a:xfrm>
            <a:off x="3456349" y="3098800"/>
            <a:ext cx="5214937" cy="2260600"/>
          </a:xfrm>
          <a:custGeom>
            <a:avLst/>
            <a:gdLst>
              <a:gd name="T0" fmla="*/ 0 w 3285"/>
              <a:gd name="T1" fmla="*/ 1150937 h 1424"/>
              <a:gd name="T2" fmla="*/ 473075 w 3285"/>
              <a:gd name="T3" fmla="*/ 2049463 h 1424"/>
              <a:gd name="T4" fmla="*/ 947738 w 3285"/>
              <a:gd name="T5" fmla="*/ 2166938 h 1424"/>
              <a:gd name="T6" fmla="*/ 1422400 w 3285"/>
              <a:gd name="T7" fmla="*/ 711200 h 1424"/>
              <a:gd name="T8" fmla="*/ 1905000 w 3285"/>
              <a:gd name="T9" fmla="*/ 0 h 1424"/>
              <a:gd name="T10" fmla="*/ 2378075 w 3285"/>
              <a:gd name="T11" fmla="*/ 500063 h 1424"/>
              <a:gd name="T12" fmla="*/ 2852737 w 3285"/>
              <a:gd name="T13" fmla="*/ 779462 h 1424"/>
              <a:gd name="T14" fmla="*/ 3327400 w 3285"/>
              <a:gd name="T15" fmla="*/ 931863 h 1424"/>
              <a:gd name="T16" fmla="*/ 3800475 w 3285"/>
              <a:gd name="T17" fmla="*/ 1592262 h 1424"/>
              <a:gd name="T18" fmla="*/ 4267200 w 3285"/>
              <a:gd name="T19" fmla="*/ 2032000 h 1424"/>
              <a:gd name="T20" fmla="*/ 4740275 w 3285"/>
              <a:gd name="T21" fmla="*/ 2116138 h 1424"/>
              <a:gd name="T22" fmla="*/ 5214937 w 3285"/>
              <a:gd name="T23" fmla="*/ 2260600 h 14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85"/>
              <a:gd name="T37" fmla="*/ 0 h 1424"/>
              <a:gd name="T38" fmla="*/ 3285 w 3285"/>
              <a:gd name="T39" fmla="*/ 1424 h 14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85" h="1424">
                <a:moveTo>
                  <a:pt x="0" y="725"/>
                </a:moveTo>
                <a:lnTo>
                  <a:pt x="298" y="1291"/>
                </a:lnTo>
                <a:lnTo>
                  <a:pt x="597" y="1365"/>
                </a:lnTo>
                <a:lnTo>
                  <a:pt x="896" y="448"/>
                </a:lnTo>
                <a:lnTo>
                  <a:pt x="1200" y="0"/>
                </a:lnTo>
                <a:lnTo>
                  <a:pt x="1498" y="315"/>
                </a:lnTo>
                <a:lnTo>
                  <a:pt x="1797" y="491"/>
                </a:lnTo>
                <a:lnTo>
                  <a:pt x="2096" y="587"/>
                </a:lnTo>
                <a:lnTo>
                  <a:pt x="2394" y="1003"/>
                </a:lnTo>
                <a:lnTo>
                  <a:pt x="2688" y="1280"/>
                </a:lnTo>
                <a:lnTo>
                  <a:pt x="2986" y="1333"/>
                </a:lnTo>
                <a:lnTo>
                  <a:pt x="3285" y="1424"/>
                </a:lnTo>
              </a:path>
            </a:pathLst>
          </a:custGeom>
          <a:noFill/>
          <a:ln w="76200" cmpd="sng">
            <a:solidFill>
              <a:srgbClr val="175097"/>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sp>
        <p:nvSpPr>
          <p:cNvPr id="22" name="Freeform 13">
            <a:extLst>
              <a:ext uri="{FF2B5EF4-FFF2-40B4-BE49-F238E27FC236}">
                <a16:creationId xmlns:a16="http://schemas.microsoft.com/office/drawing/2014/main" id="{F9008332-6ACF-4713-B8EA-B204FD1C1F1C}"/>
              </a:ext>
            </a:extLst>
          </p:cNvPr>
          <p:cNvSpPr>
            <a:spLocks/>
          </p:cNvSpPr>
          <p:nvPr/>
        </p:nvSpPr>
        <p:spPr bwMode="auto">
          <a:xfrm>
            <a:off x="3456349" y="3090863"/>
            <a:ext cx="5214937" cy="2039937"/>
          </a:xfrm>
          <a:custGeom>
            <a:avLst/>
            <a:gdLst>
              <a:gd name="T0" fmla="*/ 0 w 3285"/>
              <a:gd name="T1" fmla="*/ 1549399 h 1285"/>
              <a:gd name="T2" fmla="*/ 465138 w 3285"/>
              <a:gd name="T3" fmla="*/ 2039937 h 1285"/>
              <a:gd name="T4" fmla="*/ 947738 w 3285"/>
              <a:gd name="T5" fmla="*/ 1819275 h 1285"/>
              <a:gd name="T6" fmla="*/ 1422400 w 3285"/>
              <a:gd name="T7" fmla="*/ 1108075 h 1285"/>
              <a:gd name="T8" fmla="*/ 1905000 w 3285"/>
              <a:gd name="T9" fmla="*/ 0 h 1285"/>
              <a:gd name="T10" fmla="*/ 2378075 w 3285"/>
              <a:gd name="T11" fmla="*/ 431800 h 1285"/>
              <a:gd name="T12" fmla="*/ 2852737 w 3285"/>
              <a:gd name="T13" fmla="*/ 854075 h 1285"/>
              <a:gd name="T14" fmla="*/ 3327400 w 3285"/>
              <a:gd name="T15" fmla="*/ 1108075 h 1285"/>
              <a:gd name="T16" fmla="*/ 3800475 w 3285"/>
              <a:gd name="T17" fmla="*/ 1557337 h 1285"/>
              <a:gd name="T18" fmla="*/ 4267200 w 3285"/>
              <a:gd name="T19" fmla="*/ 2039937 h 1285"/>
              <a:gd name="T20" fmla="*/ 4740275 w 3285"/>
              <a:gd name="T21" fmla="*/ 2039937 h 1285"/>
              <a:gd name="T22" fmla="*/ 5214937 w 3285"/>
              <a:gd name="T23" fmla="*/ 2039937 h 12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85"/>
              <a:gd name="T37" fmla="*/ 0 h 1285"/>
              <a:gd name="T38" fmla="*/ 3285 w 3285"/>
              <a:gd name="T39" fmla="*/ 1285 h 12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85" h="1285">
                <a:moveTo>
                  <a:pt x="0" y="976"/>
                </a:moveTo>
                <a:lnTo>
                  <a:pt x="293" y="1285"/>
                </a:lnTo>
                <a:lnTo>
                  <a:pt x="597" y="1146"/>
                </a:lnTo>
                <a:lnTo>
                  <a:pt x="896" y="698"/>
                </a:lnTo>
                <a:lnTo>
                  <a:pt x="1200" y="0"/>
                </a:lnTo>
                <a:lnTo>
                  <a:pt x="1498" y="272"/>
                </a:lnTo>
                <a:lnTo>
                  <a:pt x="1797" y="538"/>
                </a:lnTo>
                <a:lnTo>
                  <a:pt x="2096" y="698"/>
                </a:lnTo>
                <a:lnTo>
                  <a:pt x="2394" y="981"/>
                </a:lnTo>
                <a:lnTo>
                  <a:pt x="2688" y="1285"/>
                </a:lnTo>
                <a:lnTo>
                  <a:pt x="2986" y="1285"/>
                </a:lnTo>
                <a:lnTo>
                  <a:pt x="3285" y="1285"/>
                </a:lnTo>
              </a:path>
            </a:pathLst>
          </a:custGeom>
          <a:noFill/>
          <a:ln w="76200" cmpd="sng">
            <a:solidFill>
              <a:srgbClr val="6F0D7B"/>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txBody>
          <a:bodyPr wrap="none" anchor="ctr"/>
          <a:lstStyle/>
          <a:p>
            <a:pPr defTabSz="457200" fontAlgn="base">
              <a:spcBef>
                <a:spcPct val="0"/>
              </a:spcBef>
              <a:spcAft>
                <a:spcPct val="0"/>
              </a:spcAft>
            </a:pPr>
            <a:endParaRPr lang="en-US" dirty="0">
              <a:solidFill>
                <a:srgbClr val="000000"/>
              </a:solidFill>
              <a:latin typeface="Arial" charset="0"/>
              <a:ea typeface="ＭＳ Ｐゴシック" charset="0"/>
              <a:cs typeface="Arial" charset="0"/>
            </a:endParaRPr>
          </a:p>
        </p:txBody>
      </p:sp>
      <p:grpSp>
        <p:nvGrpSpPr>
          <p:cNvPr id="23" name="Group 14">
            <a:extLst>
              <a:ext uri="{FF2B5EF4-FFF2-40B4-BE49-F238E27FC236}">
                <a16:creationId xmlns:a16="http://schemas.microsoft.com/office/drawing/2014/main" id="{53CF6E6E-EE47-40A9-B4EA-8DBF0323079E}"/>
              </a:ext>
            </a:extLst>
          </p:cNvPr>
          <p:cNvGrpSpPr>
            <a:grpSpLocks/>
          </p:cNvGrpSpPr>
          <p:nvPr/>
        </p:nvGrpSpPr>
        <p:grpSpPr bwMode="auto">
          <a:xfrm>
            <a:off x="6715491" y="2020890"/>
            <a:ext cx="2706689" cy="1593851"/>
            <a:chOff x="3656" y="1033"/>
            <a:chExt cx="1705" cy="1004"/>
          </a:xfrm>
        </p:grpSpPr>
        <p:sp>
          <p:nvSpPr>
            <p:cNvPr id="24" name="Line 15">
              <a:extLst>
                <a:ext uri="{FF2B5EF4-FFF2-40B4-BE49-F238E27FC236}">
                  <a16:creationId xmlns:a16="http://schemas.microsoft.com/office/drawing/2014/main" id="{D62595F5-B244-48EA-8D8E-6C66470AF870}"/>
                </a:ext>
              </a:extLst>
            </p:cNvPr>
            <p:cNvSpPr>
              <a:spLocks noChangeShapeType="1"/>
            </p:cNvSpPr>
            <p:nvPr/>
          </p:nvSpPr>
          <p:spPr bwMode="auto">
            <a:xfrm>
              <a:off x="3656" y="1432"/>
              <a:ext cx="416" cy="0"/>
            </a:xfrm>
            <a:prstGeom prst="line">
              <a:avLst/>
            </a:prstGeom>
            <a:noFill/>
            <a:ln w="76200">
              <a:solidFill>
                <a:srgbClr val="175097"/>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sp>
          <p:nvSpPr>
            <p:cNvPr id="25" name="Line 16">
              <a:extLst>
                <a:ext uri="{FF2B5EF4-FFF2-40B4-BE49-F238E27FC236}">
                  <a16:creationId xmlns:a16="http://schemas.microsoft.com/office/drawing/2014/main" id="{7938B0EC-7430-4C95-9D7E-6EEB40C6422D}"/>
                </a:ext>
              </a:extLst>
            </p:cNvPr>
            <p:cNvSpPr>
              <a:spLocks noChangeShapeType="1"/>
            </p:cNvSpPr>
            <p:nvPr/>
          </p:nvSpPr>
          <p:spPr bwMode="auto">
            <a:xfrm>
              <a:off x="3656" y="1912"/>
              <a:ext cx="416" cy="0"/>
            </a:xfrm>
            <a:prstGeom prst="line">
              <a:avLst/>
            </a:prstGeom>
            <a:noFill/>
            <a:ln w="76200">
              <a:solidFill>
                <a:srgbClr val="3D9A3A"/>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sp>
          <p:nvSpPr>
            <p:cNvPr id="26" name="Line 17">
              <a:extLst>
                <a:ext uri="{FF2B5EF4-FFF2-40B4-BE49-F238E27FC236}">
                  <a16:creationId xmlns:a16="http://schemas.microsoft.com/office/drawing/2014/main" id="{117537A5-E7F0-46E8-9D43-795E98B7DA4E}"/>
                </a:ext>
              </a:extLst>
            </p:cNvPr>
            <p:cNvSpPr>
              <a:spLocks noChangeShapeType="1"/>
            </p:cNvSpPr>
            <p:nvPr/>
          </p:nvSpPr>
          <p:spPr bwMode="auto">
            <a:xfrm>
              <a:off x="3656" y="1672"/>
              <a:ext cx="416" cy="0"/>
            </a:xfrm>
            <a:prstGeom prst="line">
              <a:avLst/>
            </a:prstGeom>
            <a:noFill/>
            <a:ln w="76200">
              <a:solidFill>
                <a:srgbClr val="24BDB2"/>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sp>
          <p:nvSpPr>
            <p:cNvPr id="30" name="Line 18">
              <a:extLst>
                <a:ext uri="{FF2B5EF4-FFF2-40B4-BE49-F238E27FC236}">
                  <a16:creationId xmlns:a16="http://schemas.microsoft.com/office/drawing/2014/main" id="{76FE5E05-1F01-4CD0-B30E-CF65A291AAB4}"/>
                </a:ext>
              </a:extLst>
            </p:cNvPr>
            <p:cNvSpPr>
              <a:spLocks noChangeShapeType="1"/>
            </p:cNvSpPr>
            <p:nvPr/>
          </p:nvSpPr>
          <p:spPr bwMode="auto">
            <a:xfrm>
              <a:off x="3656" y="1192"/>
              <a:ext cx="416" cy="0"/>
            </a:xfrm>
            <a:prstGeom prst="line">
              <a:avLst/>
            </a:prstGeom>
            <a:noFill/>
            <a:ln w="76200">
              <a:solidFill>
                <a:srgbClr val="6F0D7B"/>
              </a:solidFill>
              <a:round/>
              <a:headEnd/>
              <a:tailEnd/>
            </a:ln>
            <a:effectLst>
              <a:outerShdw blurRad="50800" dist="38100" dir="2700000" algn="tl" rotWithShape="0">
                <a:prstClr val="black">
                  <a:alpha val="40000"/>
                </a:prstClr>
              </a:outerShdw>
            </a:effectLst>
            <a:extLst>
              <a:ext uri="{909E8E84-426E-40dd-AFC4-6F175D3DCCD1}">
                <a14:hiddenFill xmlns="" xmlns:a14="http://schemas.microsoft.com/office/drawing/2010/main">
                  <a:noFill/>
                </a14:hiddenFill>
              </a:ext>
            </a:extLst>
          </p:spPr>
          <p:txBody>
            <a:bodyPr wrap="none" anchor="ctr"/>
            <a:lstStyle/>
            <a:p>
              <a:pPr defTabSz="457200" fontAlgn="base">
                <a:spcBef>
                  <a:spcPct val="0"/>
                </a:spcBef>
                <a:spcAft>
                  <a:spcPct val="0"/>
                </a:spcAft>
              </a:pPr>
              <a:endParaRPr lang="es-ES" dirty="0">
                <a:solidFill>
                  <a:srgbClr val="000000"/>
                </a:solidFill>
                <a:latin typeface="Arial" charset="0"/>
                <a:ea typeface="ＭＳ Ｐゴシック" charset="0"/>
                <a:cs typeface="Arial" charset="0"/>
              </a:endParaRPr>
            </a:p>
          </p:txBody>
        </p:sp>
        <p:sp>
          <p:nvSpPr>
            <p:cNvPr id="32" name="Rectangle 19">
              <a:extLst>
                <a:ext uri="{FF2B5EF4-FFF2-40B4-BE49-F238E27FC236}">
                  <a16:creationId xmlns:a16="http://schemas.microsoft.com/office/drawing/2014/main" id="{1DA3F4F5-255E-4A83-95E5-34A3E6A1D5C2}"/>
                </a:ext>
              </a:extLst>
            </p:cNvPr>
            <p:cNvSpPr>
              <a:spLocks noChangeArrowheads="1"/>
            </p:cNvSpPr>
            <p:nvPr/>
          </p:nvSpPr>
          <p:spPr bwMode="auto">
            <a:xfrm>
              <a:off x="4086" y="1033"/>
              <a:ext cx="1275" cy="1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457200" fontAlgn="base">
                <a:lnSpc>
                  <a:spcPct val="125000"/>
                </a:lnSpc>
                <a:spcBef>
                  <a:spcPct val="0"/>
                </a:spcBef>
                <a:spcAft>
                  <a:spcPct val="0"/>
                </a:spcAft>
              </a:pPr>
              <a:r>
                <a:rPr lang="es-ES" sz="2000" dirty="0">
                  <a:solidFill>
                    <a:srgbClr val="000000"/>
                  </a:solidFill>
                  <a:latin typeface="Arial" charset="0"/>
                  <a:ea typeface="ＭＳ Ｐゴシック" charset="0"/>
                  <a:cs typeface="Arial" charset="0"/>
                </a:rPr>
                <a:t>Previsión Año 4</a:t>
              </a:r>
            </a:p>
            <a:p>
              <a:pPr defTabSz="457200" fontAlgn="base">
                <a:lnSpc>
                  <a:spcPct val="125000"/>
                </a:lnSpc>
                <a:spcBef>
                  <a:spcPct val="0"/>
                </a:spcBef>
                <a:spcAft>
                  <a:spcPct val="0"/>
                </a:spcAft>
              </a:pPr>
              <a:r>
                <a:rPr lang="es-ES" sz="2000" dirty="0">
                  <a:solidFill>
                    <a:srgbClr val="000000"/>
                  </a:solidFill>
                  <a:latin typeface="Arial" charset="0"/>
                  <a:ea typeface="ＭＳ Ｐゴシック" charset="0"/>
                  <a:cs typeface="Arial" charset="0"/>
                </a:rPr>
                <a:t>Demanda Año 3</a:t>
              </a:r>
            </a:p>
            <a:p>
              <a:pPr defTabSz="457200" fontAlgn="base">
                <a:lnSpc>
                  <a:spcPct val="125000"/>
                </a:lnSpc>
                <a:spcBef>
                  <a:spcPct val="0"/>
                </a:spcBef>
                <a:spcAft>
                  <a:spcPct val="0"/>
                </a:spcAft>
              </a:pPr>
              <a:r>
                <a:rPr lang="es-ES" sz="2000" dirty="0">
                  <a:solidFill>
                    <a:srgbClr val="000000"/>
                  </a:solidFill>
                  <a:latin typeface="Arial" charset="0"/>
                  <a:ea typeface="ＭＳ Ｐゴシック" charset="0"/>
                  <a:cs typeface="Arial" charset="0"/>
                </a:rPr>
                <a:t>Demanda Año 2</a:t>
              </a:r>
            </a:p>
            <a:p>
              <a:pPr defTabSz="457200" fontAlgn="base">
                <a:lnSpc>
                  <a:spcPct val="125000"/>
                </a:lnSpc>
                <a:spcBef>
                  <a:spcPct val="0"/>
                </a:spcBef>
                <a:spcAft>
                  <a:spcPct val="0"/>
                </a:spcAft>
              </a:pPr>
              <a:r>
                <a:rPr lang="es-ES" sz="2000" dirty="0">
                  <a:solidFill>
                    <a:srgbClr val="000000"/>
                  </a:solidFill>
                  <a:latin typeface="Arial" charset="0"/>
                  <a:ea typeface="ＭＳ Ｐゴシック" charset="0"/>
                  <a:cs typeface="Arial" charset="0"/>
                </a:rPr>
                <a:t>Demanda Año 1</a:t>
              </a:r>
            </a:p>
          </p:txBody>
        </p:sp>
      </p:grpSp>
    </p:spTree>
    <p:extLst>
      <p:ext uri="{BB962C8B-B14F-4D97-AF65-F5344CB8AC3E}">
        <p14:creationId xmlns:p14="http://schemas.microsoft.com/office/powerpoint/2010/main" val="2135243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par>
                          <p:cTn id="12" fill="hold">
                            <p:stCondLst>
                              <p:cond delay="4000"/>
                            </p:stCondLst>
                            <p:childTnLst>
                              <p:par>
                                <p:cTn id="13" presetID="22" presetClass="entr" presetSubtype="8" fill="hold" grpId="0" nodeType="after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1000"/>
                                        <p:tgtEl>
                                          <p:spTgt spid="19"/>
                                        </p:tgtEl>
                                      </p:cBhvr>
                                    </p:animEffect>
                                  </p:childTnLst>
                                </p:cTn>
                              </p:par>
                            </p:childTnLst>
                          </p:cTn>
                        </p:par>
                        <p:par>
                          <p:cTn id="16" fill="hold">
                            <p:stCondLst>
                              <p:cond delay="6000"/>
                            </p:stCondLst>
                            <p:childTnLst>
                              <p:par>
                                <p:cTn id="17" presetID="22" presetClass="entr" presetSubtype="8" fill="hold" grpId="0" nodeType="after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par>
                          <p:cTn id="20" fill="hold">
                            <p:stCondLst>
                              <p:cond delay="8000"/>
                            </p:stCondLst>
                            <p:childTnLst>
                              <p:par>
                                <p:cTn id="21" presetID="22" presetClass="entr" presetSubtype="8" fill="hold" grpId="0" nodeType="afterEffect">
                                  <p:stCondLst>
                                    <p:cond delay="100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1000"/>
                                        <p:tgtEl>
                                          <p:spTgt spid="21"/>
                                        </p:tgtEl>
                                      </p:cBhvr>
                                    </p:animEffect>
                                  </p:childTnLst>
                                </p:cTn>
                              </p:par>
                            </p:childTnLst>
                          </p:cTn>
                        </p:par>
                        <p:par>
                          <p:cTn id="24" fill="hold">
                            <p:stCondLst>
                              <p:cond delay="10000"/>
                            </p:stCondLst>
                            <p:childTnLst>
                              <p:par>
                                <p:cTn id="25" presetID="22" presetClass="entr" presetSubtype="8" fill="hold" grpId="0" nodeType="afterEffect">
                                  <p:stCondLst>
                                    <p:cond delay="100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797671"/>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pic>
        <p:nvPicPr>
          <p:cNvPr id="29" name="Imagen 28">
            <a:extLst>
              <a:ext uri="{FF2B5EF4-FFF2-40B4-BE49-F238E27FC236}">
                <a16:creationId xmlns:a16="http://schemas.microsoft.com/office/drawing/2014/main" id="{A06D2573-9F66-459B-B111-A114C7D9579F}"/>
              </a:ext>
            </a:extLst>
          </p:cNvPr>
          <p:cNvPicPr>
            <a:picLocks noChangeAspect="1"/>
          </p:cNvPicPr>
          <p:nvPr/>
        </p:nvPicPr>
        <p:blipFill>
          <a:blip r:embed="rId4"/>
          <a:stretch>
            <a:fillRect/>
          </a:stretch>
        </p:blipFill>
        <p:spPr>
          <a:xfrm>
            <a:off x="2674810" y="781275"/>
            <a:ext cx="2438611" cy="1286367"/>
          </a:xfrm>
          <a:prstGeom prst="rect">
            <a:avLst/>
          </a:prstGeom>
        </p:spPr>
      </p:pic>
      <p:sp>
        <p:nvSpPr>
          <p:cNvPr id="31" name="CuadroTexto 30">
            <a:extLst>
              <a:ext uri="{FF2B5EF4-FFF2-40B4-BE49-F238E27FC236}">
                <a16:creationId xmlns:a16="http://schemas.microsoft.com/office/drawing/2014/main" id="{C461B95A-42FB-4AE2-9CF1-5ED34BC59462}"/>
              </a:ext>
            </a:extLst>
          </p:cNvPr>
          <p:cNvSpPr txBox="1"/>
          <p:nvPr/>
        </p:nvSpPr>
        <p:spPr>
          <a:xfrm>
            <a:off x="2160347" y="319610"/>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CuadroTexto 37">
            <a:extLst>
              <a:ext uri="{FF2B5EF4-FFF2-40B4-BE49-F238E27FC236}">
                <a16:creationId xmlns:a16="http://schemas.microsoft.com/office/drawing/2014/main" id="{A1EEDF58-64A7-472C-A35E-E181CE715626}"/>
              </a:ext>
            </a:extLst>
          </p:cNvPr>
          <p:cNvSpPr txBox="1"/>
          <p:nvPr/>
        </p:nvSpPr>
        <p:spPr>
          <a:xfrm>
            <a:off x="5979370" y="1141152"/>
            <a:ext cx="4993098" cy="461665"/>
          </a:xfrm>
          <a:prstGeom prst="rect">
            <a:avLst/>
          </a:prstGeom>
          <a:noFill/>
        </p:spPr>
        <p:txBody>
          <a:bodyPr wrap="none" rtlCol="0">
            <a:spAutoFit/>
          </a:bodyPr>
          <a:lstStyle/>
          <a:p>
            <a:pPr algn="ctr"/>
            <a:r>
              <a:rPr lang="es-ES" sz="2400" b="1" dirty="0"/>
              <a:t>VARIACIONES CÍCLICAS EN LOS DATOS</a:t>
            </a:r>
          </a:p>
        </p:txBody>
      </p:sp>
      <p:sp>
        <p:nvSpPr>
          <p:cNvPr id="34" name="Rectángulo 33">
            <a:extLst>
              <a:ext uri="{FF2B5EF4-FFF2-40B4-BE49-F238E27FC236}">
                <a16:creationId xmlns:a16="http://schemas.microsoft.com/office/drawing/2014/main" id="{9EBD25AF-368F-40F4-81D5-5E2BB589157B}"/>
              </a:ext>
            </a:extLst>
          </p:cNvPr>
          <p:cNvSpPr/>
          <p:nvPr/>
        </p:nvSpPr>
        <p:spPr>
          <a:xfrm>
            <a:off x="0" y="2328771"/>
            <a:ext cx="12192000" cy="1938992"/>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000000"/>
                </a:solidFill>
              </a:rPr>
              <a:t>Los ciclos son como las variaciones estacionales de los datos, pero que se producen cada varios años (no semanas, meses o trimestres).</a:t>
            </a:r>
          </a:p>
          <a:p>
            <a:pPr marL="342900" indent="-342900" algn="just">
              <a:buFont typeface="Arial" panose="020B0604020202020204" pitchFamily="34" charset="0"/>
              <a:buChar char="•"/>
            </a:pPr>
            <a:endParaRPr lang="es-ES" sz="2400" dirty="0">
              <a:solidFill>
                <a:srgbClr val="000000"/>
              </a:solidFill>
            </a:endParaRPr>
          </a:p>
          <a:p>
            <a:pPr marL="342900" indent="-342900" algn="just">
              <a:buFont typeface="Arial" panose="020B0604020202020204" pitchFamily="34" charset="0"/>
              <a:buChar char="•"/>
            </a:pPr>
            <a:r>
              <a:rPr lang="es-ES" sz="2400" dirty="0">
                <a:solidFill>
                  <a:srgbClr val="000000"/>
                </a:solidFill>
              </a:rPr>
              <a:t>Es difícil preverlas a partir de una serie temporal de datos, puesto que resulta muy difícil predecir los puntos de inflexión que indican que está empezando un nuevo ciclo.</a:t>
            </a:r>
          </a:p>
        </p:txBody>
      </p:sp>
      <p:graphicFrame>
        <p:nvGraphicFramePr>
          <p:cNvPr id="3" name="Diagrama 2">
            <a:extLst>
              <a:ext uri="{FF2B5EF4-FFF2-40B4-BE49-F238E27FC236}">
                <a16:creationId xmlns:a16="http://schemas.microsoft.com/office/drawing/2014/main" id="{7A396DF5-B089-47E5-BA6D-2850CBCCC6B0}"/>
              </a:ext>
            </a:extLst>
          </p:cNvPr>
          <p:cNvGraphicFramePr/>
          <p:nvPr>
            <p:extLst>
              <p:ext uri="{D42A27DB-BD31-4B8C-83A1-F6EECF244321}">
                <p14:modId xmlns:p14="http://schemas.microsoft.com/office/powerpoint/2010/main" val="835510459"/>
              </p:ext>
            </p:extLst>
          </p:nvPr>
        </p:nvGraphicFramePr>
        <p:xfrm>
          <a:off x="1917699" y="4807397"/>
          <a:ext cx="8128000" cy="14751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4809289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5" name="Forma libre: forma 4">
            <a:extLst>
              <a:ext uri="{FF2B5EF4-FFF2-40B4-BE49-F238E27FC236}">
                <a16:creationId xmlns:a16="http://schemas.microsoft.com/office/drawing/2014/main" id="{77774344-9703-4754-8382-01922FFB4C1D}"/>
              </a:ext>
            </a:extLst>
          </p:cNvPr>
          <p:cNvSpPr/>
          <p:nvPr/>
        </p:nvSpPr>
        <p:spPr>
          <a:xfrm>
            <a:off x="-87892" y="279011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no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422" tIns="51422" rIns="51422" bIns="51422"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1"/>
                </a:solidFill>
              </a:rPr>
              <a:t>ENFOQUES</a:t>
            </a:r>
          </a:p>
        </p:txBody>
      </p:sp>
      <p:sp>
        <p:nvSpPr>
          <p:cNvPr id="8" name="Forma libre: forma 7">
            <a:extLst>
              <a:ext uri="{FF2B5EF4-FFF2-40B4-BE49-F238E27FC236}">
                <a16:creationId xmlns:a16="http://schemas.microsoft.com/office/drawing/2014/main" id="{220F3A9B-064C-4797-BDA6-53A44A3FB2AA}"/>
              </a:ext>
            </a:extLst>
          </p:cNvPr>
          <p:cNvSpPr/>
          <p:nvPr/>
        </p:nvSpPr>
        <p:spPr>
          <a:xfrm rot="18770822">
            <a:off x="1838449" y="2850247"/>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39" tIns="-14951" rIns="654540"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9" name="Forma libre: forma 8">
            <a:extLst>
              <a:ext uri="{FF2B5EF4-FFF2-40B4-BE49-F238E27FC236}">
                <a16:creationId xmlns:a16="http://schemas.microsoft.com/office/drawing/2014/main" id="{A30A9257-17A3-4689-903E-BF4796EAEEBE}"/>
              </a:ext>
            </a:extLst>
          </p:cNvPr>
          <p:cNvSpPr/>
          <p:nvPr/>
        </p:nvSpPr>
        <p:spPr>
          <a:xfrm>
            <a:off x="2973522"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10" name="Forma libre: forma 9">
            <a:extLst>
              <a:ext uri="{FF2B5EF4-FFF2-40B4-BE49-F238E27FC236}">
                <a16:creationId xmlns:a16="http://schemas.microsoft.com/office/drawing/2014/main" id="{AB1ED765-B6AE-47A2-9207-A39E7AACCB28}"/>
              </a:ext>
            </a:extLst>
          </p:cNvPr>
          <p:cNvSpPr/>
          <p:nvPr/>
        </p:nvSpPr>
        <p:spPr>
          <a:xfrm>
            <a:off x="5270780" y="2354901"/>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1" name="Forma libre: forma 10">
            <a:extLst>
              <a:ext uri="{FF2B5EF4-FFF2-40B4-BE49-F238E27FC236}">
                <a16:creationId xmlns:a16="http://schemas.microsoft.com/office/drawing/2014/main" id="{63BC4CF6-F429-436C-AAB6-6ABDEFB20DC8}"/>
              </a:ext>
            </a:extLst>
          </p:cNvPr>
          <p:cNvSpPr/>
          <p:nvPr/>
        </p:nvSpPr>
        <p:spPr>
          <a:xfrm>
            <a:off x="6189684"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Jurado de opinión ejecutiva</a:t>
            </a:r>
          </a:p>
          <a:p>
            <a:pPr marL="0" lvl="0" indent="0" algn="ctr" defTabSz="533400">
              <a:lnSpc>
                <a:spcPct val="90000"/>
              </a:lnSpc>
              <a:spcBef>
                <a:spcPct val="0"/>
              </a:spcBef>
              <a:spcAft>
                <a:spcPct val="35000"/>
              </a:spcAft>
              <a:buNone/>
            </a:pPr>
            <a:r>
              <a:rPr lang="es-ES" sz="1200" b="1" kern="1200" dirty="0">
                <a:solidFill>
                  <a:schemeClr val="tx1"/>
                </a:solidFill>
              </a:rPr>
              <a:t>- Método Delphi</a:t>
            </a:r>
          </a:p>
          <a:p>
            <a:pPr marL="0" lvl="0" indent="0" algn="ctr" defTabSz="533400">
              <a:lnSpc>
                <a:spcPct val="90000"/>
              </a:lnSpc>
              <a:spcBef>
                <a:spcPct val="0"/>
              </a:spcBef>
              <a:spcAft>
                <a:spcPct val="35000"/>
              </a:spcAft>
              <a:buNone/>
            </a:pPr>
            <a:r>
              <a:rPr lang="es-ES" sz="1200" b="1" kern="1200" dirty="0">
                <a:solidFill>
                  <a:schemeClr val="tx1"/>
                </a:solidFill>
              </a:rPr>
              <a:t>- Propuesta del personal de ventas</a:t>
            </a:r>
          </a:p>
          <a:p>
            <a:pPr marL="0" lvl="0" indent="0" algn="ctr" defTabSz="533400">
              <a:lnSpc>
                <a:spcPct val="90000"/>
              </a:lnSpc>
              <a:spcBef>
                <a:spcPct val="0"/>
              </a:spcBef>
              <a:spcAft>
                <a:spcPct val="35000"/>
              </a:spcAft>
              <a:buNone/>
            </a:pPr>
            <a:r>
              <a:rPr lang="es-ES" sz="1200" b="1" kern="1200" dirty="0">
                <a:solidFill>
                  <a:schemeClr val="tx1"/>
                </a:solidFill>
              </a:rPr>
              <a:t>- Estudio de mercado</a:t>
            </a:r>
          </a:p>
        </p:txBody>
      </p:sp>
      <p:sp>
        <p:nvSpPr>
          <p:cNvPr id="12" name="Forma libre: forma 11">
            <a:extLst>
              <a:ext uri="{FF2B5EF4-FFF2-40B4-BE49-F238E27FC236}">
                <a16:creationId xmlns:a16="http://schemas.microsoft.com/office/drawing/2014/main" id="{9A3DBB63-96A7-4DD1-A06A-1BAD2F7D07EE}"/>
              </a:ext>
            </a:extLst>
          </p:cNvPr>
          <p:cNvSpPr/>
          <p:nvPr/>
        </p:nvSpPr>
        <p:spPr>
          <a:xfrm rot="2829178">
            <a:off x="1838449" y="3840940"/>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40" tIns="-14951" rIns="654539"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3" name="Forma libre: forma 12">
            <a:extLst>
              <a:ext uri="{FF2B5EF4-FFF2-40B4-BE49-F238E27FC236}">
                <a16:creationId xmlns:a16="http://schemas.microsoft.com/office/drawing/2014/main" id="{EFCADE91-62BC-46B7-B01A-A4AC263E5118}"/>
              </a:ext>
            </a:extLst>
          </p:cNvPr>
          <p:cNvSpPr/>
          <p:nvPr/>
        </p:nvSpPr>
        <p:spPr>
          <a:xfrm>
            <a:off x="2973522" y="3780802"/>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14" name="Forma libre: forma 13">
            <a:extLst>
              <a:ext uri="{FF2B5EF4-FFF2-40B4-BE49-F238E27FC236}">
                <a16:creationId xmlns:a16="http://schemas.microsoft.com/office/drawing/2014/main" id="{C0C6B4B0-8A56-41AC-8A19-971B286014F0}"/>
              </a:ext>
            </a:extLst>
          </p:cNvPr>
          <p:cNvSpPr/>
          <p:nvPr/>
        </p:nvSpPr>
        <p:spPr>
          <a:xfrm rot="19457599">
            <a:off x="5164416" y="4006055"/>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4" tIns="-9461" rIns="550226" bIns="-9460"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5" name="Forma libre: forma 14">
            <a:extLst>
              <a:ext uri="{FF2B5EF4-FFF2-40B4-BE49-F238E27FC236}">
                <a16:creationId xmlns:a16="http://schemas.microsoft.com/office/drawing/2014/main" id="{412B0642-1CFA-4204-8E50-2D8F775B8322}"/>
              </a:ext>
            </a:extLst>
          </p:cNvPr>
          <p:cNvSpPr/>
          <p:nvPr/>
        </p:nvSpPr>
        <p:spPr>
          <a:xfrm>
            <a:off x="6189684"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DE SERIES TEMPORALES</a:t>
            </a:r>
          </a:p>
        </p:txBody>
      </p:sp>
      <p:sp>
        <p:nvSpPr>
          <p:cNvPr id="17" name="Forma libre: forma 16">
            <a:extLst>
              <a:ext uri="{FF2B5EF4-FFF2-40B4-BE49-F238E27FC236}">
                <a16:creationId xmlns:a16="http://schemas.microsoft.com/office/drawing/2014/main" id="{C5BF84EF-4F21-4048-A271-AF3D0DF5F2D9}"/>
              </a:ext>
            </a:extLst>
          </p:cNvPr>
          <p:cNvSpPr/>
          <p:nvPr/>
        </p:nvSpPr>
        <p:spPr>
          <a:xfrm>
            <a:off x="8486942" y="3675824"/>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0F1E3A48-9212-4605-8C9E-990492F5DEC7}"/>
              </a:ext>
            </a:extLst>
          </p:cNvPr>
          <p:cNvSpPr/>
          <p:nvPr/>
        </p:nvSpPr>
        <p:spPr>
          <a:xfrm>
            <a:off x="9405845"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Enfoque simple</a:t>
            </a:r>
          </a:p>
          <a:p>
            <a:pPr marL="0" lvl="0" indent="0" algn="ctr" defTabSz="533400">
              <a:lnSpc>
                <a:spcPct val="90000"/>
              </a:lnSpc>
              <a:spcBef>
                <a:spcPct val="0"/>
              </a:spcBef>
              <a:spcAft>
                <a:spcPct val="35000"/>
              </a:spcAft>
              <a:buNone/>
            </a:pPr>
            <a:r>
              <a:rPr lang="es-ES" sz="1200" b="1" kern="1200" dirty="0">
                <a:solidFill>
                  <a:schemeClr val="tx1"/>
                </a:solidFill>
              </a:rPr>
              <a:t>- Media móvil</a:t>
            </a:r>
          </a:p>
          <a:p>
            <a:pPr marL="0" lvl="0" indent="0" algn="ctr" defTabSz="533400">
              <a:lnSpc>
                <a:spcPct val="90000"/>
              </a:lnSpc>
              <a:spcBef>
                <a:spcPct val="0"/>
              </a:spcBef>
              <a:spcAft>
                <a:spcPct val="35000"/>
              </a:spcAft>
              <a:buNone/>
            </a:pPr>
            <a:r>
              <a:rPr lang="es-ES" sz="1200" b="1" kern="1200" dirty="0">
                <a:solidFill>
                  <a:schemeClr val="tx1"/>
                </a:solidFill>
              </a:rPr>
              <a:t>- Alisado exponencial</a:t>
            </a:r>
          </a:p>
          <a:p>
            <a:pPr marL="0" lvl="0" indent="0" algn="ctr" defTabSz="533400">
              <a:lnSpc>
                <a:spcPct val="90000"/>
              </a:lnSpc>
              <a:spcBef>
                <a:spcPct val="0"/>
              </a:spcBef>
              <a:spcAft>
                <a:spcPct val="35000"/>
              </a:spcAft>
              <a:buNone/>
            </a:pPr>
            <a:r>
              <a:rPr lang="es-ES" sz="1200" b="1" kern="1200" dirty="0">
                <a:solidFill>
                  <a:schemeClr val="tx1"/>
                </a:solidFill>
              </a:rPr>
              <a:t>- Proyección de tendencia</a:t>
            </a:r>
          </a:p>
        </p:txBody>
      </p:sp>
      <p:sp>
        <p:nvSpPr>
          <p:cNvPr id="19" name="Forma libre: forma 18">
            <a:extLst>
              <a:ext uri="{FF2B5EF4-FFF2-40B4-BE49-F238E27FC236}">
                <a16:creationId xmlns:a16="http://schemas.microsoft.com/office/drawing/2014/main" id="{C43F126C-D885-4151-9723-E757AF9C59B2}"/>
              </a:ext>
            </a:extLst>
          </p:cNvPr>
          <p:cNvSpPr/>
          <p:nvPr/>
        </p:nvSpPr>
        <p:spPr>
          <a:xfrm rot="2142401">
            <a:off x="5164416" y="4666517"/>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5" tIns="-9460" rIns="550225" bIns="-946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5D2DB8F3-9FDA-47AD-B063-E8AB8E56A76E}"/>
              </a:ext>
            </a:extLst>
          </p:cNvPr>
          <p:cNvSpPr/>
          <p:nvPr/>
        </p:nvSpPr>
        <p:spPr>
          <a:xfrm>
            <a:off x="6189684"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1" name="Forma libre: forma 20">
            <a:extLst>
              <a:ext uri="{FF2B5EF4-FFF2-40B4-BE49-F238E27FC236}">
                <a16:creationId xmlns:a16="http://schemas.microsoft.com/office/drawing/2014/main" id="{3D3708FB-C9D1-4FB6-96C0-E4FB7708D900}"/>
              </a:ext>
            </a:extLst>
          </p:cNvPr>
          <p:cNvSpPr/>
          <p:nvPr/>
        </p:nvSpPr>
        <p:spPr>
          <a:xfrm>
            <a:off x="8486942" y="4996748"/>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1632B100-9314-4F15-BF9A-6843C6E29360}"/>
              </a:ext>
            </a:extLst>
          </p:cNvPr>
          <p:cNvSpPr/>
          <p:nvPr/>
        </p:nvSpPr>
        <p:spPr>
          <a:xfrm>
            <a:off x="9405845"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Regresión lineal</a:t>
            </a:r>
          </a:p>
        </p:txBody>
      </p:sp>
      <p:pic>
        <p:nvPicPr>
          <p:cNvPr id="23" name="Gráfico 22" descr="Marca de verificación">
            <a:extLst>
              <a:ext uri="{FF2B5EF4-FFF2-40B4-BE49-F238E27FC236}">
                <a16:creationId xmlns:a16="http://schemas.microsoft.com/office/drawing/2014/main" id="{DF03DF4F-E3F8-425E-9FA5-810D396623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3447" y="4157626"/>
            <a:ext cx="578413" cy="578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98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 name="Rectángulo 1">
            <a:extLst>
              <a:ext uri="{FF2B5EF4-FFF2-40B4-BE49-F238E27FC236}">
                <a16:creationId xmlns:a16="http://schemas.microsoft.com/office/drawing/2014/main" id="{3EE722F5-D021-4043-B698-F8721E719125}"/>
              </a:ext>
            </a:extLst>
          </p:cNvPr>
          <p:cNvSpPr/>
          <p:nvPr/>
        </p:nvSpPr>
        <p:spPr>
          <a:xfrm>
            <a:off x="0" y="2561744"/>
            <a:ext cx="12191998" cy="3785652"/>
          </a:xfrm>
          <a:prstGeom prst="rect">
            <a:avLst/>
          </a:prstGeom>
        </p:spPr>
        <p:txBody>
          <a:bodyPr wrap="square">
            <a:spAutoFit/>
          </a:bodyPr>
          <a:lstStyle/>
          <a:p>
            <a:pPr marL="342900" indent="-342900" algn="just">
              <a:buFont typeface="Arial" panose="020B0604020202020204" pitchFamily="34" charset="0"/>
              <a:buChar char="•"/>
            </a:pPr>
            <a:r>
              <a:rPr lang="es-ES" sz="2400" dirty="0">
                <a:solidFill>
                  <a:srgbClr val="242021"/>
                </a:solidFill>
              </a:rPr>
              <a:t>Los modelos de previsión causal o asociativa suelen tener en cuenta distintas variables que están relacionadas con la cantidad que se va a predecir.</a:t>
            </a:r>
          </a:p>
          <a:p>
            <a:pPr marL="342900" indent="-342900" algn="just">
              <a:buFont typeface="Arial" panose="020B0604020202020204" pitchFamily="34" charset="0"/>
              <a:buChar char="•"/>
            </a:pPr>
            <a:endParaRPr lang="es-ES" sz="2400" dirty="0">
              <a:solidFill>
                <a:srgbClr val="242021"/>
              </a:solidFill>
            </a:endParaRPr>
          </a:p>
          <a:p>
            <a:pPr marL="342900" indent="-342900" algn="just">
              <a:buFont typeface="Arial" panose="020B0604020202020204" pitchFamily="34" charset="0"/>
              <a:buChar char="•"/>
            </a:pPr>
            <a:r>
              <a:rPr lang="es-ES" sz="2400" dirty="0">
                <a:solidFill>
                  <a:srgbClr val="242021"/>
                </a:solidFill>
              </a:rPr>
              <a:t>Este enfoque es más potente que el de las series temporales, que únicamente utiliza los valores históricos de la variable a predecir.</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Una vez que se han identificado estas variables relacionadas entre sí, se construye un modelo estadístico.</a:t>
            </a:r>
          </a:p>
          <a:p>
            <a:pPr marL="342900" indent="-342900" algn="just">
              <a:buFont typeface="Arial" panose="020B0604020202020204" pitchFamily="34" charset="0"/>
              <a:buChar char="•"/>
            </a:pPr>
            <a:endParaRPr lang="es-ES" sz="2400" dirty="0"/>
          </a:p>
          <a:p>
            <a:pPr marL="342900" indent="-342900" algn="just">
              <a:buFont typeface="Arial" panose="020B0604020202020204" pitchFamily="34" charset="0"/>
              <a:buChar char="•"/>
            </a:pPr>
            <a:r>
              <a:rPr lang="es-ES" sz="2400" dirty="0"/>
              <a:t>El modelo cuantitativo de previsión causal más común es el </a:t>
            </a:r>
            <a:r>
              <a:rPr lang="es-ES" sz="2400" i="1" dirty="0"/>
              <a:t>Análisis de regresión lineal</a:t>
            </a:r>
            <a:r>
              <a:rPr lang="es-ES" sz="2400" dirty="0"/>
              <a:t>.</a:t>
            </a:r>
          </a:p>
        </p:txBody>
      </p:sp>
      <p:sp>
        <p:nvSpPr>
          <p:cNvPr id="9" name="Elipse 8">
            <a:extLst>
              <a:ext uri="{FF2B5EF4-FFF2-40B4-BE49-F238E27FC236}">
                <a16:creationId xmlns:a16="http://schemas.microsoft.com/office/drawing/2014/main" id="{32E0A432-97FC-4966-A2D6-577228DC5CF8}"/>
              </a:ext>
            </a:extLst>
          </p:cNvPr>
          <p:cNvSpPr/>
          <p:nvPr/>
        </p:nvSpPr>
        <p:spPr>
          <a:xfrm rot="21393708">
            <a:off x="2702251" y="975341"/>
            <a:ext cx="2415221" cy="987593"/>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65256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40823" y="473753"/>
            <a:ext cx="9184943" cy="738664"/>
          </a:xfrm>
          <a:prstGeom prst="rect">
            <a:avLst/>
          </a:prstGeom>
          <a:noFill/>
        </p:spPr>
        <p:txBody>
          <a:bodyPr wrap="square" rtlCol="0">
            <a:spAutoFit/>
          </a:bodyPr>
          <a:lstStyle/>
          <a:p>
            <a:pPr algn="ctr"/>
            <a:r>
              <a:rPr lang="es-ES" sz="2400" b="1" i="1" dirty="0"/>
              <a:t>LA EMPRESA: SISTEMA COMPLEJO, ABIERTO Y FINALISTA</a:t>
            </a:r>
          </a:p>
          <a:p>
            <a:pPr algn="ctr"/>
            <a:r>
              <a:rPr lang="es-ES" dirty="0"/>
              <a:t>(LOS SUBSISTEMAS FUNCIONALES DE LA EMPRESA)</a:t>
            </a:r>
          </a:p>
        </p:txBody>
      </p:sp>
      <p:sp>
        <p:nvSpPr>
          <p:cNvPr id="8" name="Proceso alternativo 7"/>
          <p:cNvSpPr/>
          <p:nvPr/>
        </p:nvSpPr>
        <p:spPr>
          <a:xfrm>
            <a:off x="5332648" y="4055691"/>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SUBSISTEMA DE DIRECCIÓN</a:t>
            </a:r>
          </a:p>
        </p:txBody>
      </p:sp>
      <p:sp>
        <p:nvSpPr>
          <p:cNvPr id="9" name="Proceso alternativo 8"/>
          <p:cNvSpPr/>
          <p:nvPr/>
        </p:nvSpPr>
        <p:spPr>
          <a:xfrm>
            <a:off x="5332647" y="5429577"/>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SUBSISTEMA FINANCIERO</a:t>
            </a:r>
          </a:p>
        </p:txBody>
      </p:sp>
      <p:sp>
        <p:nvSpPr>
          <p:cNvPr id="10" name="Proceso alternativo 9"/>
          <p:cNvSpPr/>
          <p:nvPr/>
        </p:nvSpPr>
        <p:spPr>
          <a:xfrm>
            <a:off x="5332646" y="2731247"/>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SUBSISTEMA DE RRHH</a:t>
            </a:r>
          </a:p>
        </p:txBody>
      </p:sp>
      <p:sp>
        <p:nvSpPr>
          <p:cNvPr id="11" name="Proceso alternativo 10"/>
          <p:cNvSpPr/>
          <p:nvPr/>
        </p:nvSpPr>
        <p:spPr>
          <a:xfrm>
            <a:off x="3449262" y="1661994"/>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SUBSISTEMA COMERCIAL</a:t>
            </a:r>
          </a:p>
        </p:txBody>
      </p:sp>
      <p:sp>
        <p:nvSpPr>
          <p:cNvPr id="12" name="Proceso alternativo 11"/>
          <p:cNvSpPr/>
          <p:nvPr/>
        </p:nvSpPr>
        <p:spPr>
          <a:xfrm>
            <a:off x="7229687" y="1661994"/>
            <a:ext cx="1609859" cy="953037"/>
          </a:xfrm>
          <a:prstGeom prst="flowChartAlternateProcess">
            <a:avLst/>
          </a:prstGeom>
          <a:solidFill>
            <a:srgbClr val="0070C0"/>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SUBSISTEMA DE PRODUCCIÓN</a:t>
            </a:r>
          </a:p>
        </p:txBody>
      </p:sp>
      <p:sp>
        <p:nvSpPr>
          <p:cNvPr id="13" name="Rectángulo redondeado 12"/>
          <p:cNvSpPr/>
          <p:nvPr/>
        </p:nvSpPr>
        <p:spPr>
          <a:xfrm>
            <a:off x="2555234" y="1534399"/>
            <a:ext cx="6919415" cy="5057470"/>
          </a:xfrm>
          <a:prstGeom prst="roundRect">
            <a:avLst/>
          </a:prstGeom>
          <a:no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0" name="Conector recto de flecha 19"/>
          <p:cNvCxnSpPr/>
          <p:nvPr/>
        </p:nvCxnSpPr>
        <p:spPr>
          <a:xfrm flipV="1">
            <a:off x="8839546" y="1854419"/>
            <a:ext cx="2066086" cy="737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5059121" y="1854419"/>
            <a:ext cx="2170566" cy="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1308705" y="1854419"/>
            <a:ext cx="2159038" cy="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flipH="1" flipV="1">
            <a:off x="8839548" y="2207077"/>
            <a:ext cx="2066084" cy="19301"/>
          </a:xfrm>
          <a:prstGeom prst="straightConnector1">
            <a:avLst/>
          </a:prstGeom>
          <a:ln w="6667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H="1">
            <a:off x="5039646" y="2254513"/>
            <a:ext cx="2196000" cy="1"/>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H="1" flipV="1">
            <a:off x="1308705" y="2254513"/>
            <a:ext cx="2159039" cy="9526"/>
          </a:xfrm>
          <a:prstGeom prst="straightConnector1">
            <a:avLst/>
          </a:prstGeom>
          <a:ln w="6667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curvado 34"/>
          <p:cNvCxnSpPr>
            <a:stCxn id="10" idx="1"/>
            <a:endCxn id="11" idx="2"/>
          </p:cNvCxnSpPr>
          <p:nvPr/>
        </p:nvCxnSpPr>
        <p:spPr>
          <a:xfrm rot="10800000">
            <a:off x="4254192" y="2615032"/>
            <a:ext cx="1078454" cy="592735"/>
          </a:xfrm>
          <a:prstGeom prst="curvedConnector2">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curvado 35"/>
          <p:cNvCxnSpPr>
            <a:endCxn id="12" idx="2"/>
          </p:cNvCxnSpPr>
          <p:nvPr/>
        </p:nvCxnSpPr>
        <p:spPr>
          <a:xfrm flipV="1">
            <a:off x="6950327" y="2615031"/>
            <a:ext cx="1084290" cy="656396"/>
          </a:xfrm>
          <a:prstGeom prst="curvedConnector2">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6608604" y="3688503"/>
            <a:ext cx="2" cy="371407"/>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curvado 52"/>
          <p:cNvCxnSpPr>
            <a:stCxn id="10" idx="1"/>
            <a:endCxn id="9" idx="1"/>
          </p:cNvCxnSpPr>
          <p:nvPr/>
        </p:nvCxnSpPr>
        <p:spPr>
          <a:xfrm rot="10800000" flipH="1" flipV="1">
            <a:off x="5332645" y="3207766"/>
            <a:ext cx="1" cy="2698330"/>
          </a:xfrm>
          <a:prstGeom prst="curvedConnector3">
            <a:avLst>
              <a:gd name="adj1" fmla="val -22860000000"/>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curvado 54"/>
          <p:cNvCxnSpPr>
            <a:stCxn id="9" idx="3"/>
          </p:cNvCxnSpPr>
          <p:nvPr/>
        </p:nvCxnSpPr>
        <p:spPr>
          <a:xfrm flipV="1">
            <a:off x="6942506" y="2615031"/>
            <a:ext cx="1736623" cy="3291065"/>
          </a:xfrm>
          <a:prstGeom prst="curvedConnector2">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endCxn id="8" idx="3"/>
          </p:cNvCxnSpPr>
          <p:nvPr/>
        </p:nvCxnSpPr>
        <p:spPr>
          <a:xfrm flipH="1" flipV="1">
            <a:off x="6942507" y="4532210"/>
            <a:ext cx="1308423" cy="14242"/>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curvado 63"/>
          <p:cNvCxnSpPr/>
          <p:nvPr/>
        </p:nvCxnSpPr>
        <p:spPr>
          <a:xfrm rot="10800000">
            <a:off x="3601803" y="2594481"/>
            <a:ext cx="1730845" cy="3456000"/>
          </a:xfrm>
          <a:prstGeom prst="curvedConnector2">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1308705" y="6267021"/>
            <a:ext cx="4023939" cy="2736"/>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flipH="1">
            <a:off x="6950329" y="5056866"/>
            <a:ext cx="3955303" cy="1034260"/>
          </a:xfrm>
          <a:prstGeom prst="straightConnector1">
            <a:avLst/>
          </a:prstGeom>
          <a:ln w="6667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flipV="1">
            <a:off x="6950327" y="6253876"/>
            <a:ext cx="3955305" cy="16416"/>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p:cNvCxnSpPr>
            <a:stCxn id="9" idx="0"/>
          </p:cNvCxnSpPr>
          <p:nvPr/>
        </p:nvCxnSpPr>
        <p:spPr>
          <a:xfrm flipH="1" flipV="1">
            <a:off x="6134156" y="5010748"/>
            <a:ext cx="3421" cy="418829"/>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p:cNvCxnSpPr/>
          <p:nvPr/>
        </p:nvCxnSpPr>
        <p:spPr>
          <a:xfrm flipV="1">
            <a:off x="5659197" y="3668072"/>
            <a:ext cx="10202" cy="39860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p:cNvCxnSpPr/>
          <p:nvPr/>
        </p:nvCxnSpPr>
        <p:spPr>
          <a:xfrm flipV="1">
            <a:off x="6904724" y="2601280"/>
            <a:ext cx="384998" cy="18866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p:cNvCxnSpPr/>
          <p:nvPr/>
        </p:nvCxnSpPr>
        <p:spPr>
          <a:xfrm flipH="1" flipV="1">
            <a:off x="5004713" y="2572917"/>
            <a:ext cx="380543" cy="214000"/>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p:cNvCxnSpPr/>
          <p:nvPr/>
        </p:nvCxnSpPr>
        <p:spPr>
          <a:xfrm flipV="1">
            <a:off x="5404204" y="6391602"/>
            <a:ext cx="479124" cy="426965"/>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p:cNvCxnSpPr/>
          <p:nvPr/>
        </p:nvCxnSpPr>
        <p:spPr>
          <a:xfrm>
            <a:off x="3625866" y="2935707"/>
            <a:ext cx="1728000" cy="12032"/>
          </a:xfrm>
          <a:prstGeom prst="straightConnector1">
            <a:avLst/>
          </a:prstGeom>
          <a:ln w="69850"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curvado 110"/>
          <p:cNvCxnSpPr/>
          <p:nvPr/>
        </p:nvCxnSpPr>
        <p:spPr>
          <a:xfrm flipV="1">
            <a:off x="6942506" y="2618368"/>
            <a:ext cx="1447865" cy="2962867"/>
          </a:xfrm>
          <a:prstGeom prst="curvedConnector2">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Conector curvado 112"/>
          <p:cNvCxnSpPr/>
          <p:nvPr/>
        </p:nvCxnSpPr>
        <p:spPr>
          <a:xfrm rot="10800000">
            <a:off x="3986595" y="2606111"/>
            <a:ext cx="1346052" cy="2975123"/>
          </a:xfrm>
          <a:prstGeom prst="curvedConnector2">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p:cNvCxnSpPr>
            <a:endCxn id="8" idx="1"/>
          </p:cNvCxnSpPr>
          <p:nvPr/>
        </p:nvCxnSpPr>
        <p:spPr>
          <a:xfrm flipV="1">
            <a:off x="1308705" y="4532210"/>
            <a:ext cx="4023943" cy="524656"/>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Conector curvado 118"/>
          <p:cNvCxnSpPr/>
          <p:nvPr/>
        </p:nvCxnSpPr>
        <p:spPr>
          <a:xfrm flipH="1" flipV="1">
            <a:off x="6954537" y="3544662"/>
            <a:ext cx="1" cy="1980000"/>
          </a:xfrm>
          <a:prstGeom prst="curvedConnector3">
            <a:avLst>
              <a:gd name="adj1" fmla="val -22860000000"/>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Conector curvado 121"/>
          <p:cNvCxnSpPr/>
          <p:nvPr/>
        </p:nvCxnSpPr>
        <p:spPr>
          <a:xfrm rot="10800000">
            <a:off x="4131192" y="2618470"/>
            <a:ext cx="1201456" cy="1745293"/>
          </a:xfrm>
          <a:prstGeom prst="curvedConnector2">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Conector curvado 135"/>
          <p:cNvCxnSpPr/>
          <p:nvPr/>
        </p:nvCxnSpPr>
        <p:spPr>
          <a:xfrm flipV="1">
            <a:off x="6942507" y="2606438"/>
            <a:ext cx="738000" cy="1745293"/>
          </a:xfrm>
          <a:prstGeom prst="curvedConnector2">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CuadroTexto 136"/>
          <p:cNvSpPr txBox="1"/>
          <p:nvPr/>
        </p:nvSpPr>
        <p:spPr>
          <a:xfrm>
            <a:off x="9090368" y="1918601"/>
            <a:ext cx="1639884" cy="307777"/>
          </a:xfrm>
          <a:prstGeom prst="rect">
            <a:avLst/>
          </a:prstGeom>
          <a:noFill/>
        </p:spPr>
        <p:txBody>
          <a:bodyPr wrap="square" rtlCol="0">
            <a:spAutoFit/>
          </a:bodyPr>
          <a:lstStyle/>
          <a:p>
            <a:r>
              <a:rPr lang="es-ES" sz="1400" b="1" dirty="0"/>
              <a:t>Materias primas</a:t>
            </a:r>
          </a:p>
        </p:txBody>
      </p:sp>
      <p:sp>
        <p:nvSpPr>
          <p:cNvPr id="138" name="CuadroTexto 137"/>
          <p:cNvSpPr txBox="1"/>
          <p:nvPr/>
        </p:nvSpPr>
        <p:spPr>
          <a:xfrm>
            <a:off x="5453571" y="1951535"/>
            <a:ext cx="1534205" cy="307777"/>
          </a:xfrm>
          <a:prstGeom prst="rect">
            <a:avLst/>
          </a:prstGeom>
          <a:noFill/>
        </p:spPr>
        <p:txBody>
          <a:bodyPr wrap="square" rtlCol="0">
            <a:spAutoFit/>
          </a:bodyPr>
          <a:lstStyle/>
          <a:p>
            <a:r>
              <a:rPr lang="es-ES" sz="1400" b="1" dirty="0"/>
              <a:t>Bienes y servicios</a:t>
            </a:r>
          </a:p>
        </p:txBody>
      </p:sp>
      <p:sp>
        <p:nvSpPr>
          <p:cNvPr id="139" name="CuadroTexto 138"/>
          <p:cNvSpPr txBox="1"/>
          <p:nvPr/>
        </p:nvSpPr>
        <p:spPr>
          <a:xfrm>
            <a:off x="1877230" y="1968587"/>
            <a:ext cx="1534205" cy="307777"/>
          </a:xfrm>
          <a:prstGeom prst="rect">
            <a:avLst/>
          </a:prstGeom>
          <a:noFill/>
        </p:spPr>
        <p:txBody>
          <a:bodyPr wrap="square" rtlCol="0">
            <a:spAutoFit/>
          </a:bodyPr>
          <a:lstStyle/>
          <a:p>
            <a:r>
              <a:rPr lang="es-ES" sz="1400" b="1" dirty="0"/>
              <a:t>Bienes y servicios</a:t>
            </a:r>
          </a:p>
        </p:txBody>
      </p:sp>
      <p:sp>
        <p:nvSpPr>
          <p:cNvPr id="140" name="CuadroTexto 139"/>
          <p:cNvSpPr txBox="1"/>
          <p:nvPr/>
        </p:nvSpPr>
        <p:spPr>
          <a:xfrm>
            <a:off x="2691630" y="5946099"/>
            <a:ext cx="1775596" cy="307777"/>
          </a:xfrm>
          <a:prstGeom prst="rect">
            <a:avLst/>
          </a:prstGeom>
          <a:noFill/>
        </p:spPr>
        <p:txBody>
          <a:bodyPr wrap="square" rtlCol="0">
            <a:spAutoFit/>
          </a:bodyPr>
          <a:lstStyle/>
          <a:p>
            <a:r>
              <a:rPr lang="es-ES" sz="1400" b="1" dirty="0"/>
              <a:t>Recursos financieros</a:t>
            </a:r>
          </a:p>
        </p:txBody>
      </p:sp>
      <p:sp>
        <p:nvSpPr>
          <p:cNvPr id="141" name="CuadroTexto 140"/>
          <p:cNvSpPr txBox="1"/>
          <p:nvPr/>
        </p:nvSpPr>
        <p:spPr>
          <a:xfrm>
            <a:off x="8178950" y="5959244"/>
            <a:ext cx="1130969" cy="307777"/>
          </a:xfrm>
          <a:prstGeom prst="rect">
            <a:avLst/>
          </a:prstGeom>
          <a:noFill/>
        </p:spPr>
        <p:txBody>
          <a:bodyPr wrap="square" rtlCol="0">
            <a:spAutoFit/>
          </a:bodyPr>
          <a:lstStyle/>
          <a:p>
            <a:r>
              <a:rPr lang="es-ES" sz="1400" b="1" dirty="0"/>
              <a:t>Gastos</a:t>
            </a:r>
          </a:p>
        </p:txBody>
      </p:sp>
      <p:sp>
        <p:nvSpPr>
          <p:cNvPr id="142" name="CuadroTexto 141"/>
          <p:cNvSpPr txBox="1"/>
          <p:nvPr/>
        </p:nvSpPr>
        <p:spPr>
          <a:xfrm rot="20719789">
            <a:off x="7890978" y="5288063"/>
            <a:ext cx="1865420" cy="307777"/>
          </a:xfrm>
          <a:prstGeom prst="rect">
            <a:avLst/>
          </a:prstGeom>
          <a:noFill/>
        </p:spPr>
        <p:txBody>
          <a:bodyPr wrap="square" rtlCol="0">
            <a:spAutoFit/>
          </a:bodyPr>
          <a:lstStyle/>
          <a:p>
            <a:r>
              <a:rPr lang="es-ES" sz="1400" b="1" dirty="0"/>
              <a:t>Ingresos por ventas</a:t>
            </a:r>
          </a:p>
        </p:txBody>
      </p:sp>
      <p:sp>
        <p:nvSpPr>
          <p:cNvPr id="143" name="CuadroTexto 142"/>
          <p:cNvSpPr txBox="1"/>
          <p:nvPr/>
        </p:nvSpPr>
        <p:spPr>
          <a:xfrm rot="17369578">
            <a:off x="7969265" y="4185922"/>
            <a:ext cx="1130969" cy="307777"/>
          </a:xfrm>
          <a:prstGeom prst="rect">
            <a:avLst/>
          </a:prstGeom>
          <a:noFill/>
        </p:spPr>
        <p:txBody>
          <a:bodyPr wrap="square" rtlCol="0">
            <a:spAutoFit/>
          </a:bodyPr>
          <a:lstStyle/>
          <a:p>
            <a:r>
              <a:rPr lang="es-ES" sz="1400" b="1" dirty="0"/>
              <a:t>Dinero</a:t>
            </a:r>
          </a:p>
        </p:txBody>
      </p:sp>
      <p:sp>
        <p:nvSpPr>
          <p:cNvPr id="144" name="CuadroTexto 143"/>
          <p:cNvSpPr txBox="1"/>
          <p:nvPr/>
        </p:nvSpPr>
        <p:spPr>
          <a:xfrm rot="15048042">
            <a:off x="3110189" y="4046969"/>
            <a:ext cx="1130969" cy="307777"/>
          </a:xfrm>
          <a:prstGeom prst="rect">
            <a:avLst/>
          </a:prstGeom>
          <a:noFill/>
        </p:spPr>
        <p:txBody>
          <a:bodyPr wrap="square" rtlCol="0">
            <a:spAutoFit/>
          </a:bodyPr>
          <a:lstStyle/>
          <a:p>
            <a:r>
              <a:rPr lang="es-ES" sz="1400" b="1" dirty="0"/>
              <a:t>Dinero</a:t>
            </a:r>
          </a:p>
        </p:txBody>
      </p:sp>
      <p:sp>
        <p:nvSpPr>
          <p:cNvPr id="145" name="CuadroTexto 144"/>
          <p:cNvSpPr txBox="1"/>
          <p:nvPr/>
        </p:nvSpPr>
        <p:spPr>
          <a:xfrm rot="20628130">
            <a:off x="6895882" y="2856870"/>
            <a:ext cx="1130969" cy="307777"/>
          </a:xfrm>
          <a:prstGeom prst="rect">
            <a:avLst/>
          </a:prstGeom>
          <a:noFill/>
        </p:spPr>
        <p:txBody>
          <a:bodyPr wrap="square" rtlCol="0">
            <a:spAutoFit/>
          </a:bodyPr>
          <a:lstStyle/>
          <a:p>
            <a:r>
              <a:rPr lang="es-ES" sz="1400" b="1" dirty="0"/>
              <a:t>Personal</a:t>
            </a:r>
          </a:p>
        </p:txBody>
      </p:sp>
      <p:sp>
        <p:nvSpPr>
          <p:cNvPr id="146" name="CuadroTexto 145"/>
          <p:cNvSpPr txBox="1"/>
          <p:nvPr/>
        </p:nvSpPr>
        <p:spPr>
          <a:xfrm rot="1283813">
            <a:off x="4309392" y="3116023"/>
            <a:ext cx="1130969" cy="307777"/>
          </a:xfrm>
          <a:prstGeom prst="rect">
            <a:avLst/>
          </a:prstGeom>
          <a:noFill/>
        </p:spPr>
        <p:txBody>
          <a:bodyPr wrap="square" rtlCol="0">
            <a:spAutoFit/>
          </a:bodyPr>
          <a:lstStyle/>
          <a:p>
            <a:r>
              <a:rPr lang="es-ES" sz="1400" b="1" dirty="0"/>
              <a:t>Personal</a:t>
            </a:r>
          </a:p>
        </p:txBody>
      </p:sp>
      <p:sp>
        <p:nvSpPr>
          <p:cNvPr id="147" name="CuadroTexto 146"/>
          <p:cNvSpPr txBox="1"/>
          <p:nvPr/>
        </p:nvSpPr>
        <p:spPr>
          <a:xfrm>
            <a:off x="5813959" y="3607487"/>
            <a:ext cx="1130969" cy="307777"/>
          </a:xfrm>
          <a:prstGeom prst="rect">
            <a:avLst/>
          </a:prstGeom>
          <a:noFill/>
        </p:spPr>
        <p:txBody>
          <a:bodyPr wrap="square" rtlCol="0">
            <a:spAutoFit/>
          </a:bodyPr>
          <a:lstStyle/>
          <a:p>
            <a:r>
              <a:rPr lang="es-ES" sz="1400" b="1" dirty="0"/>
              <a:t>Personal</a:t>
            </a:r>
          </a:p>
        </p:txBody>
      </p:sp>
      <p:sp>
        <p:nvSpPr>
          <p:cNvPr id="148" name="CuadroTexto 147"/>
          <p:cNvSpPr txBox="1"/>
          <p:nvPr/>
        </p:nvSpPr>
        <p:spPr>
          <a:xfrm rot="15889865">
            <a:off x="4410633" y="4718043"/>
            <a:ext cx="1130969" cy="307777"/>
          </a:xfrm>
          <a:prstGeom prst="rect">
            <a:avLst/>
          </a:prstGeom>
          <a:noFill/>
        </p:spPr>
        <p:txBody>
          <a:bodyPr wrap="square" rtlCol="0">
            <a:spAutoFit/>
          </a:bodyPr>
          <a:lstStyle/>
          <a:p>
            <a:r>
              <a:rPr lang="es-ES" sz="1400" b="1" dirty="0"/>
              <a:t>Personal</a:t>
            </a:r>
          </a:p>
        </p:txBody>
      </p:sp>
      <p:sp>
        <p:nvSpPr>
          <p:cNvPr id="149" name="Rectángulo 148"/>
          <p:cNvSpPr/>
          <p:nvPr/>
        </p:nvSpPr>
        <p:spPr>
          <a:xfrm rot="16200000">
            <a:off x="-2336767" y="3232703"/>
            <a:ext cx="6742088" cy="388515"/>
          </a:xfrm>
          <a:prstGeom prst="rect">
            <a:avLst/>
          </a:prstGeom>
          <a:ln w="57150" cmpd="db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E NT O R N O</a:t>
            </a:r>
          </a:p>
        </p:txBody>
      </p:sp>
      <p:sp>
        <p:nvSpPr>
          <p:cNvPr id="150" name="Rectángulo 149"/>
          <p:cNvSpPr/>
          <p:nvPr/>
        </p:nvSpPr>
        <p:spPr>
          <a:xfrm rot="5400000">
            <a:off x="7812260" y="3216655"/>
            <a:ext cx="6742088" cy="388515"/>
          </a:xfrm>
          <a:prstGeom prst="rect">
            <a:avLst/>
          </a:prstGeom>
          <a:ln w="57150" cmpd="db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dirty="0"/>
              <a:t>E NT O R N O</a:t>
            </a:r>
          </a:p>
        </p:txBody>
      </p:sp>
      <p:sp>
        <p:nvSpPr>
          <p:cNvPr id="156" name="CuadroTexto 155"/>
          <p:cNvSpPr txBox="1"/>
          <p:nvPr/>
        </p:nvSpPr>
        <p:spPr>
          <a:xfrm>
            <a:off x="5664298" y="1614220"/>
            <a:ext cx="1055734" cy="276999"/>
          </a:xfrm>
          <a:prstGeom prst="rect">
            <a:avLst/>
          </a:prstGeom>
          <a:noFill/>
        </p:spPr>
        <p:txBody>
          <a:bodyPr wrap="square" rtlCol="0">
            <a:spAutoFit/>
          </a:bodyPr>
          <a:lstStyle/>
          <a:p>
            <a:r>
              <a:rPr lang="es-ES" sz="1200" dirty="0"/>
              <a:t>Información</a:t>
            </a:r>
          </a:p>
        </p:txBody>
      </p:sp>
      <p:sp>
        <p:nvSpPr>
          <p:cNvPr id="59" name="Elipse 58">
            <a:extLst>
              <a:ext uri="{FF2B5EF4-FFF2-40B4-BE49-F238E27FC236}">
                <a16:creationId xmlns:a16="http://schemas.microsoft.com/office/drawing/2014/main" id="{85001B53-EED9-4B1F-ABAD-5A0966B708B1}"/>
              </a:ext>
            </a:extLst>
          </p:cNvPr>
          <p:cNvSpPr/>
          <p:nvPr/>
        </p:nvSpPr>
        <p:spPr>
          <a:xfrm>
            <a:off x="7103982" y="1507107"/>
            <a:ext cx="1864832" cy="1241115"/>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1" name="Rectángulo 60">
            <a:extLst>
              <a:ext uri="{FF2B5EF4-FFF2-40B4-BE49-F238E27FC236}">
                <a16:creationId xmlns:a16="http://schemas.microsoft.com/office/drawing/2014/main" id="{2FFE731B-6E97-48B5-8106-DC95BB1876F2}"/>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60" name="Imagen 59">
            <a:extLst>
              <a:ext uri="{FF2B5EF4-FFF2-40B4-BE49-F238E27FC236}">
                <a16:creationId xmlns:a16="http://schemas.microsoft.com/office/drawing/2014/main" id="{89056D19-C81B-455A-8234-2287DC58A1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4542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down)">
                                      <p:cBhvr>
                                        <p:cTn id="36" dur="500"/>
                                        <p:tgtEl>
                                          <p:spTgt spid="87"/>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par>
                                <p:cTn id="40" presetID="22" presetClass="entr" presetSubtype="4" fill="hold" nodeType="with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down)">
                                      <p:cBhvr>
                                        <p:cTn id="42" dur="500"/>
                                        <p:tgtEl>
                                          <p:spTgt spid="122"/>
                                        </p:tgtEl>
                                      </p:cBhvr>
                                    </p:animEffect>
                                  </p:childTnLst>
                                </p:cTn>
                              </p:par>
                              <p:par>
                                <p:cTn id="43" presetID="22" presetClass="entr" presetSubtype="4" fill="hold"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wipe(down)">
                                      <p:cBhvr>
                                        <p:cTn id="45" dur="500"/>
                                        <p:tgtEl>
                                          <p:spTgt spid="113"/>
                                        </p:tgtEl>
                                      </p:cBhvr>
                                    </p:animEffect>
                                  </p:childTnLst>
                                </p:cTn>
                              </p:par>
                              <p:par>
                                <p:cTn id="46" presetID="22" presetClass="entr" presetSubtype="4" fill="hold" nodeType="with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wipe(down)">
                                      <p:cBhvr>
                                        <p:cTn id="48" dur="500"/>
                                        <p:tgtEl>
                                          <p:spTgt spid="136"/>
                                        </p:tgtEl>
                                      </p:cBhvr>
                                    </p:animEffect>
                                  </p:childTnLst>
                                </p:cTn>
                              </p:par>
                              <p:par>
                                <p:cTn id="49" presetID="22" presetClass="entr" presetSubtype="4"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down)">
                                      <p:cBhvr>
                                        <p:cTn id="51" dur="500"/>
                                        <p:tgtEl>
                                          <p:spTgt spid="78"/>
                                        </p:tgtEl>
                                      </p:cBhvr>
                                    </p:animEffect>
                                  </p:childTnLst>
                                </p:cTn>
                              </p:par>
                              <p:par>
                                <p:cTn id="52" presetID="22" presetClass="entr" presetSubtype="4"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down)">
                                      <p:cBhvr>
                                        <p:cTn id="54" dur="500"/>
                                        <p:tgtEl>
                                          <p:spTgt spid="73"/>
                                        </p:tgtEl>
                                      </p:cBhvr>
                                    </p:animEffect>
                                  </p:childTnLst>
                                </p:cTn>
                              </p:par>
                              <p:par>
                                <p:cTn id="55" presetID="22" presetClass="entr" presetSubtype="4" fill="hold" nodeType="withEffect">
                                  <p:stCondLst>
                                    <p:cond delay="0"/>
                                  </p:stCondLst>
                                  <p:childTnLst>
                                    <p:set>
                                      <p:cBhvr>
                                        <p:cTn id="56" dur="1" fill="hold">
                                          <p:stCondLst>
                                            <p:cond delay="0"/>
                                          </p:stCondLst>
                                        </p:cTn>
                                        <p:tgtEl>
                                          <p:spTgt spid="119"/>
                                        </p:tgtEl>
                                        <p:attrNameLst>
                                          <p:attrName>style.visibility</p:attrName>
                                        </p:attrNameLst>
                                      </p:cBhvr>
                                      <p:to>
                                        <p:strVal val="visible"/>
                                      </p:to>
                                    </p:set>
                                    <p:animEffect transition="in" filter="wipe(down)">
                                      <p:cBhvr>
                                        <p:cTn id="57" dur="500"/>
                                        <p:tgtEl>
                                          <p:spTgt spid="119"/>
                                        </p:tgtEl>
                                      </p:cBhvr>
                                    </p:animEffect>
                                  </p:childTnLst>
                                </p:cTn>
                              </p:par>
                              <p:par>
                                <p:cTn id="58" presetID="22" presetClass="entr" presetSubtype="4" fill="hold" nodeType="with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wipe(down)">
                                      <p:cBhvr>
                                        <p:cTn id="60" dur="500"/>
                                        <p:tgtEl>
                                          <p:spTgt spid="11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Effect transition="in" filter="wipe(down)">
                                      <p:cBhvr>
                                        <p:cTn id="63" dur="500"/>
                                        <p:tgtEl>
                                          <p:spTgt spid="15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49"/>
                                        </p:tgtEl>
                                        <p:attrNameLst>
                                          <p:attrName>style.visibility</p:attrName>
                                        </p:attrNameLst>
                                      </p:cBhvr>
                                      <p:to>
                                        <p:strVal val="visible"/>
                                      </p:to>
                                    </p:set>
                                    <p:anim calcmode="lin" valueType="num">
                                      <p:cBhvr additive="base">
                                        <p:cTn id="68" dur="500" fill="hold"/>
                                        <p:tgtEl>
                                          <p:spTgt spid="149"/>
                                        </p:tgtEl>
                                        <p:attrNameLst>
                                          <p:attrName>ppt_x</p:attrName>
                                        </p:attrNameLst>
                                      </p:cBhvr>
                                      <p:tavLst>
                                        <p:tav tm="0">
                                          <p:val>
                                            <p:strVal val="#ppt_x"/>
                                          </p:val>
                                        </p:tav>
                                        <p:tav tm="100000">
                                          <p:val>
                                            <p:strVal val="#ppt_x"/>
                                          </p:val>
                                        </p:tav>
                                      </p:tavLst>
                                    </p:anim>
                                    <p:anim calcmode="lin" valueType="num">
                                      <p:cBhvr additive="base">
                                        <p:cTn id="69" dur="500" fill="hold"/>
                                        <p:tgtEl>
                                          <p:spTgt spid="14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50"/>
                                        </p:tgtEl>
                                        <p:attrNameLst>
                                          <p:attrName>style.visibility</p:attrName>
                                        </p:attrNameLst>
                                      </p:cBhvr>
                                      <p:to>
                                        <p:strVal val="visible"/>
                                      </p:to>
                                    </p:set>
                                    <p:anim calcmode="lin" valueType="num">
                                      <p:cBhvr additive="base">
                                        <p:cTn id="72" dur="500" fill="hold"/>
                                        <p:tgtEl>
                                          <p:spTgt spid="150"/>
                                        </p:tgtEl>
                                        <p:attrNameLst>
                                          <p:attrName>ppt_x</p:attrName>
                                        </p:attrNameLst>
                                      </p:cBhvr>
                                      <p:tavLst>
                                        <p:tav tm="0">
                                          <p:val>
                                            <p:strVal val="#ppt_x"/>
                                          </p:val>
                                        </p:tav>
                                        <p:tav tm="100000">
                                          <p:val>
                                            <p:strVal val="#ppt_x"/>
                                          </p:val>
                                        </p:tav>
                                      </p:tavLst>
                                    </p:anim>
                                    <p:anim calcmode="lin" valueType="num">
                                      <p:cBhvr additive="base">
                                        <p:cTn id="73"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wipe(down)">
                                      <p:cBhvr>
                                        <p:cTn id="78" dur="500"/>
                                        <p:tgtEl>
                                          <p:spTgt spid="93"/>
                                        </p:tgtEl>
                                      </p:cBhvr>
                                    </p:animEffect>
                                  </p:childTnLst>
                                </p:cTn>
                              </p:par>
                              <p:par>
                                <p:cTn id="79" presetID="22" presetClass="entr" presetSubtype="4"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par>
                                <p:cTn id="82" presetID="22" presetClass="entr" presetSubtype="4"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down)">
                                      <p:cBhvr>
                                        <p:cTn id="84" dur="500"/>
                                        <p:tgtEl>
                                          <p:spTgt spid="26"/>
                                        </p:tgtEl>
                                      </p:cBhvr>
                                    </p:animEffect>
                                  </p:childTnLst>
                                </p:cTn>
                              </p:par>
                              <p:par>
                                <p:cTn id="85" presetID="22" presetClass="entr" presetSubtype="4" fill="hold"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wipe(down)">
                                      <p:cBhvr>
                                        <p:cTn id="87" dur="500"/>
                                        <p:tgtEl>
                                          <p:spTgt spid="11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500"/>
                                        <p:tgtEl>
                                          <p:spTgt spid="65"/>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40"/>
                                        </p:tgtEl>
                                        <p:attrNameLst>
                                          <p:attrName>style.visibility</p:attrName>
                                        </p:attrNameLst>
                                      </p:cBhvr>
                                      <p:to>
                                        <p:strVal val="visible"/>
                                      </p:to>
                                    </p:set>
                                    <p:animEffect transition="in" filter="wipe(left)">
                                      <p:cBhvr>
                                        <p:cTn id="95" dur="500"/>
                                        <p:tgtEl>
                                          <p:spTgt spid="14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down)">
                                      <p:cBhvr>
                                        <p:cTn id="100" dur="500"/>
                                        <p:tgtEl>
                                          <p:spTgt spid="64"/>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44"/>
                                        </p:tgtEl>
                                        <p:attrNameLst>
                                          <p:attrName>style.visibility</p:attrName>
                                        </p:attrNameLst>
                                      </p:cBhvr>
                                      <p:to>
                                        <p:strVal val="visible"/>
                                      </p:to>
                                    </p:set>
                                    <p:animEffect transition="in" filter="wipe(down)">
                                      <p:cBhvr>
                                        <p:cTn id="103" dur="500"/>
                                        <p:tgtEl>
                                          <p:spTgt spid="144"/>
                                        </p:tgtEl>
                                      </p:cBhvr>
                                    </p:animEffect>
                                  </p:childTnLst>
                                </p:cTn>
                              </p:par>
                            </p:childTnLst>
                          </p:cTn>
                        </p:par>
                        <p:par>
                          <p:cTn id="104" fill="hold">
                            <p:stCondLst>
                              <p:cond delay="500"/>
                            </p:stCondLst>
                            <p:childTnLst>
                              <p:par>
                                <p:cTn id="105" presetID="22" presetClass="entr" presetSubtype="4" fill="hold" nodeType="afterEffect">
                                  <p:stCondLst>
                                    <p:cond delay="0"/>
                                  </p:stCondLst>
                                  <p:childTnLst>
                                    <p:set>
                                      <p:cBhvr>
                                        <p:cTn id="106" dur="1" fill="hold">
                                          <p:stCondLst>
                                            <p:cond delay="0"/>
                                          </p:stCondLst>
                                        </p:cTn>
                                        <p:tgtEl>
                                          <p:spTgt spid="95"/>
                                        </p:tgtEl>
                                        <p:attrNameLst>
                                          <p:attrName>style.visibility</p:attrName>
                                        </p:attrNameLst>
                                      </p:cBhvr>
                                      <p:to>
                                        <p:strVal val="visible"/>
                                      </p:to>
                                    </p:set>
                                    <p:animEffect transition="in" filter="wipe(down)">
                                      <p:cBhvr>
                                        <p:cTn id="107" dur="500"/>
                                        <p:tgtEl>
                                          <p:spTgt spid="95"/>
                                        </p:tgtEl>
                                      </p:cBhvr>
                                    </p:animEffect>
                                  </p:childTnLst>
                                </p:cTn>
                              </p:par>
                            </p:childTnLst>
                          </p:cTn>
                        </p:par>
                        <p:par>
                          <p:cTn id="108" fill="hold">
                            <p:stCondLst>
                              <p:cond delay="1000"/>
                            </p:stCondLst>
                            <p:childTnLst>
                              <p:par>
                                <p:cTn id="109" presetID="22" presetClass="entr" presetSubtype="4" fill="hold"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wipe(down)">
                                      <p:cBhvr>
                                        <p:cTn id="111" dur="500"/>
                                        <p:tgtEl>
                                          <p:spTgt spid="55"/>
                                        </p:tgtEl>
                                      </p:cBhvr>
                                    </p:animEffect>
                                  </p:childTnLst>
                                </p:cTn>
                              </p:par>
                              <p:par>
                                <p:cTn id="112" presetID="22" presetClass="entr" presetSubtype="4" fill="hold"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wipe(down)">
                                      <p:cBhvr>
                                        <p:cTn id="114" dur="500"/>
                                        <p:tgtEl>
                                          <p:spTgt spid="5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43"/>
                                        </p:tgtEl>
                                        <p:attrNameLst>
                                          <p:attrName>style.visibility</p:attrName>
                                        </p:attrNameLst>
                                      </p:cBhvr>
                                      <p:to>
                                        <p:strVal val="visible"/>
                                      </p:to>
                                    </p:set>
                                    <p:animEffect transition="in" filter="wipe(down)">
                                      <p:cBhvr>
                                        <p:cTn id="117" dur="500"/>
                                        <p:tgtEl>
                                          <p:spTgt spid="1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wipe(up)">
                                      <p:cBhvr>
                                        <p:cTn id="122" dur="500"/>
                                        <p:tgtEl>
                                          <p:spTgt spid="53"/>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146"/>
                                        </p:tgtEl>
                                        <p:attrNameLst>
                                          <p:attrName>style.visibility</p:attrName>
                                        </p:attrNameLst>
                                      </p:cBhvr>
                                      <p:to>
                                        <p:strVal val="visible"/>
                                      </p:to>
                                    </p:set>
                                    <p:animEffect transition="in" filter="wipe(up)">
                                      <p:cBhvr>
                                        <p:cTn id="125" dur="500"/>
                                        <p:tgtEl>
                                          <p:spTgt spid="146"/>
                                        </p:tgtEl>
                                      </p:cBhvr>
                                    </p:animEffect>
                                  </p:childTnLst>
                                </p:cTn>
                              </p:par>
                              <p:par>
                                <p:cTn id="126" presetID="22" presetClass="entr" presetSubtype="4" fill="hold" nodeType="with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wipe(down)">
                                      <p:cBhvr>
                                        <p:cTn id="128" dur="500"/>
                                        <p:tgtEl>
                                          <p:spTgt spid="35"/>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up)">
                                      <p:cBhvr>
                                        <p:cTn id="131" dur="500"/>
                                        <p:tgtEl>
                                          <p:spTgt spid="148"/>
                                        </p:tgtEl>
                                      </p:cBhvr>
                                    </p:animEffect>
                                  </p:childTnLst>
                                </p:cTn>
                              </p:par>
                              <p:par>
                                <p:cTn id="132" presetID="22" presetClass="entr" presetSubtype="1" fill="hold"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up)">
                                      <p:cBhvr>
                                        <p:cTn id="134" dur="500"/>
                                        <p:tgtEl>
                                          <p:spTgt spid="36"/>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45"/>
                                        </p:tgtEl>
                                        <p:attrNameLst>
                                          <p:attrName>style.visibility</p:attrName>
                                        </p:attrNameLst>
                                      </p:cBhvr>
                                      <p:to>
                                        <p:strVal val="visible"/>
                                      </p:to>
                                    </p:set>
                                    <p:animEffect transition="in" filter="wipe(down)">
                                      <p:cBhvr>
                                        <p:cTn id="137" dur="500"/>
                                        <p:tgtEl>
                                          <p:spTgt spid="145"/>
                                        </p:tgtEl>
                                      </p:cBhvr>
                                    </p:animEffect>
                                  </p:childTnLst>
                                </p:cTn>
                              </p:par>
                              <p:par>
                                <p:cTn id="138" presetID="22" presetClass="entr" presetSubtype="1" fill="hold" nodeType="with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wipe(up)">
                                      <p:cBhvr>
                                        <p:cTn id="140" dur="500"/>
                                        <p:tgtEl>
                                          <p:spTgt spid="42"/>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147"/>
                                        </p:tgtEl>
                                        <p:attrNameLst>
                                          <p:attrName>style.visibility</p:attrName>
                                        </p:attrNameLst>
                                      </p:cBhvr>
                                      <p:to>
                                        <p:strVal val="visible"/>
                                      </p:to>
                                    </p:set>
                                    <p:animEffect transition="in" filter="wipe(up)">
                                      <p:cBhvr>
                                        <p:cTn id="143" dur="500"/>
                                        <p:tgtEl>
                                          <p:spTgt spid="14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2" fill="hold" nodeType="clickEffect">
                                  <p:stCondLst>
                                    <p:cond delay="0"/>
                                  </p:stCondLst>
                                  <p:childTnLst>
                                    <p:set>
                                      <p:cBhvr>
                                        <p:cTn id="147" dur="1" fill="hold">
                                          <p:stCondLst>
                                            <p:cond delay="0"/>
                                          </p:stCondLst>
                                        </p:cTn>
                                        <p:tgtEl>
                                          <p:spTgt spid="28"/>
                                        </p:tgtEl>
                                        <p:attrNameLst>
                                          <p:attrName>style.visibility</p:attrName>
                                        </p:attrNameLst>
                                      </p:cBhvr>
                                      <p:to>
                                        <p:strVal val="visible"/>
                                      </p:to>
                                    </p:set>
                                    <p:animEffect transition="in" filter="wipe(right)">
                                      <p:cBhvr>
                                        <p:cTn id="148" dur="500"/>
                                        <p:tgtEl>
                                          <p:spTgt spid="28"/>
                                        </p:tgtEl>
                                      </p:cBhvr>
                                    </p:animEffect>
                                  </p:childTnLst>
                                </p:cTn>
                              </p:par>
                              <p:par>
                                <p:cTn id="149" presetID="22" presetClass="entr" presetSubtype="2" fill="hold" grpId="0" nodeType="withEffect">
                                  <p:stCondLst>
                                    <p:cond delay="0"/>
                                  </p:stCondLst>
                                  <p:childTnLst>
                                    <p:set>
                                      <p:cBhvr>
                                        <p:cTn id="150" dur="1" fill="hold">
                                          <p:stCondLst>
                                            <p:cond delay="0"/>
                                          </p:stCondLst>
                                        </p:cTn>
                                        <p:tgtEl>
                                          <p:spTgt spid="137"/>
                                        </p:tgtEl>
                                        <p:attrNameLst>
                                          <p:attrName>style.visibility</p:attrName>
                                        </p:attrNameLst>
                                      </p:cBhvr>
                                      <p:to>
                                        <p:strVal val="visible"/>
                                      </p:to>
                                    </p:set>
                                    <p:animEffect transition="in" filter="wipe(right)">
                                      <p:cBhvr>
                                        <p:cTn id="151" dur="500"/>
                                        <p:tgtEl>
                                          <p:spTgt spid="137"/>
                                        </p:tgtEl>
                                      </p:cBhvr>
                                    </p:animEffect>
                                  </p:childTnLst>
                                </p:cTn>
                              </p:par>
                            </p:childTnLst>
                          </p:cTn>
                        </p:par>
                        <p:par>
                          <p:cTn id="152" fill="hold">
                            <p:stCondLst>
                              <p:cond delay="500"/>
                            </p:stCondLst>
                            <p:childTnLst>
                              <p:par>
                                <p:cTn id="153" presetID="22" presetClass="entr" presetSubtype="2" fill="hold" nodeType="afterEffect">
                                  <p:stCondLst>
                                    <p:cond delay="0"/>
                                  </p:stCondLst>
                                  <p:childTnLst>
                                    <p:set>
                                      <p:cBhvr>
                                        <p:cTn id="154" dur="1" fill="hold">
                                          <p:stCondLst>
                                            <p:cond delay="0"/>
                                          </p:stCondLst>
                                        </p:cTn>
                                        <p:tgtEl>
                                          <p:spTgt spid="31"/>
                                        </p:tgtEl>
                                        <p:attrNameLst>
                                          <p:attrName>style.visibility</p:attrName>
                                        </p:attrNameLst>
                                      </p:cBhvr>
                                      <p:to>
                                        <p:strVal val="visible"/>
                                      </p:to>
                                    </p:set>
                                    <p:animEffect transition="in" filter="wipe(right)">
                                      <p:cBhvr>
                                        <p:cTn id="155" dur="500"/>
                                        <p:tgtEl>
                                          <p:spTgt spid="31"/>
                                        </p:tgtEl>
                                      </p:cBhvr>
                                    </p:animEffect>
                                  </p:childTnLst>
                                </p:cTn>
                              </p:par>
                              <p:par>
                                <p:cTn id="156" presetID="22" presetClass="entr" presetSubtype="2" fill="hold" grpId="0" nodeType="withEffect">
                                  <p:stCondLst>
                                    <p:cond delay="0"/>
                                  </p:stCondLst>
                                  <p:childTnLst>
                                    <p:set>
                                      <p:cBhvr>
                                        <p:cTn id="157" dur="1" fill="hold">
                                          <p:stCondLst>
                                            <p:cond delay="0"/>
                                          </p:stCondLst>
                                        </p:cTn>
                                        <p:tgtEl>
                                          <p:spTgt spid="138"/>
                                        </p:tgtEl>
                                        <p:attrNameLst>
                                          <p:attrName>style.visibility</p:attrName>
                                        </p:attrNameLst>
                                      </p:cBhvr>
                                      <p:to>
                                        <p:strVal val="visible"/>
                                      </p:to>
                                    </p:set>
                                    <p:animEffect transition="in" filter="wipe(right)">
                                      <p:cBhvr>
                                        <p:cTn id="158" dur="500"/>
                                        <p:tgtEl>
                                          <p:spTgt spid="138"/>
                                        </p:tgtEl>
                                      </p:cBhvr>
                                    </p:animEffect>
                                  </p:childTnLst>
                                </p:cTn>
                              </p:par>
                            </p:childTnLst>
                          </p:cTn>
                        </p:par>
                        <p:par>
                          <p:cTn id="159" fill="hold">
                            <p:stCondLst>
                              <p:cond delay="1000"/>
                            </p:stCondLst>
                            <p:childTnLst>
                              <p:par>
                                <p:cTn id="160" presetID="22" presetClass="entr" presetSubtype="2" fill="hold" nodeType="after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wipe(right)">
                                      <p:cBhvr>
                                        <p:cTn id="162" dur="500"/>
                                        <p:tgtEl>
                                          <p:spTgt spid="33"/>
                                        </p:tgtEl>
                                      </p:cBhvr>
                                    </p:animEffect>
                                  </p:childTnLst>
                                </p:cTn>
                              </p:par>
                              <p:par>
                                <p:cTn id="163" presetID="22" presetClass="entr" presetSubtype="2" fill="hold" grpId="0" nodeType="withEffect">
                                  <p:stCondLst>
                                    <p:cond delay="0"/>
                                  </p:stCondLst>
                                  <p:childTnLst>
                                    <p:set>
                                      <p:cBhvr>
                                        <p:cTn id="164" dur="1" fill="hold">
                                          <p:stCondLst>
                                            <p:cond delay="0"/>
                                          </p:stCondLst>
                                        </p:cTn>
                                        <p:tgtEl>
                                          <p:spTgt spid="139"/>
                                        </p:tgtEl>
                                        <p:attrNameLst>
                                          <p:attrName>style.visibility</p:attrName>
                                        </p:attrNameLst>
                                      </p:cBhvr>
                                      <p:to>
                                        <p:strVal val="visible"/>
                                      </p:to>
                                    </p:set>
                                    <p:animEffect transition="in" filter="wipe(right)">
                                      <p:cBhvr>
                                        <p:cTn id="165" dur="500"/>
                                        <p:tgtEl>
                                          <p:spTgt spid="13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2" fill="hold" nodeType="clickEffect">
                                  <p:stCondLst>
                                    <p:cond delay="0"/>
                                  </p:stCondLst>
                                  <p:childTnLst>
                                    <p:set>
                                      <p:cBhvr>
                                        <p:cTn id="169" dur="1" fill="hold">
                                          <p:stCondLst>
                                            <p:cond delay="0"/>
                                          </p:stCondLst>
                                        </p:cTn>
                                        <p:tgtEl>
                                          <p:spTgt spid="68"/>
                                        </p:tgtEl>
                                        <p:attrNameLst>
                                          <p:attrName>style.visibility</p:attrName>
                                        </p:attrNameLst>
                                      </p:cBhvr>
                                      <p:to>
                                        <p:strVal val="visible"/>
                                      </p:to>
                                    </p:set>
                                    <p:animEffect transition="in" filter="wipe(right)">
                                      <p:cBhvr>
                                        <p:cTn id="170" dur="500"/>
                                        <p:tgtEl>
                                          <p:spTgt spid="68"/>
                                        </p:tgtEl>
                                      </p:cBhvr>
                                    </p:animEffect>
                                  </p:childTnLst>
                                </p:cTn>
                              </p:par>
                              <p:par>
                                <p:cTn id="171" presetID="22" presetClass="entr" presetSubtype="2" fill="hold" grpId="0" nodeType="withEffect">
                                  <p:stCondLst>
                                    <p:cond delay="0"/>
                                  </p:stCondLst>
                                  <p:childTnLst>
                                    <p:set>
                                      <p:cBhvr>
                                        <p:cTn id="172" dur="1" fill="hold">
                                          <p:stCondLst>
                                            <p:cond delay="0"/>
                                          </p:stCondLst>
                                        </p:cTn>
                                        <p:tgtEl>
                                          <p:spTgt spid="142"/>
                                        </p:tgtEl>
                                        <p:attrNameLst>
                                          <p:attrName>style.visibility</p:attrName>
                                        </p:attrNameLst>
                                      </p:cBhvr>
                                      <p:to>
                                        <p:strVal val="visible"/>
                                      </p:to>
                                    </p:set>
                                    <p:animEffect transition="in" filter="wipe(right)">
                                      <p:cBhvr>
                                        <p:cTn id="173" dur="500"/>
                                        <p:tgtEl>
                                          <p:spTgt spid="142"/>
                                        </p:tgtEl>
                                      </p:cBhvr>
                                    </p:animEffect>
                                  </p:childTnLst>
                                </p:cTn>
                              </p:par>
                            </p:childTnLst>
                          </p:cTn>
                        </p:par>
                        <p:par>
                          <p:cTn id="174" fill="hold">
                            <p:stCondLst>
                              <p:cond delay="500"/>
                            </p:stCondLst>
                            <p:childTnLst>
                              <p:par>
                                <p:cTn id="175" presetID="22" presetClass="entr" presetSubtype="8" fill="hold" grpId="0" nodeType="after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wipe(left)">
                                      <p:cBhvr>
                                        <p:cTn id="177" dur="500"/>
                                        <p:tgtEl>
                                          <p:spTgt spid="141"/>
                                        </p:tgtEl>
                                      </p:cBhvr>
                                    </p:animEffect>
                                  </p:childTnLst>
                                </p:cTn>
                              </p:par>
                              <p:par>
                                <p:cTn id="178" presetID="22" presetClass="entr" presetSubtype="8" fill="hold" nodeType="with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wipe(left)">
                                      <p:cBhvr>
                                        <p:cTn id="180" dur="500"/>
                                        <p:tgtEl>
                                          <p:spTgt spid="70"/>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37" grpId="0"/>
      <p:bldP spid="138" grpId="0"/>
      <p:bldP spid="139" grpId="0"/>
      <p:bldP spid="140" grpId="0"/>
      <p:bldP spid="141" grpId="0"/>
      <p:bldP spid="142" grpId="0"/>
      <p:bldP spid="143" grpId="0"/>
      <p:bldP spid="144" grpId="0"/>
      <p:bldP spid="145" grpId="0"/>
      <p:bldP spid="146" grpId="0"/>
      <p:bldP spid="147" grpId="0"/>
      <p:bldP spid="148" grpId="0"/>
      <p:bldP spid="149" grpId="0" animBg="1"/>
      <p:bldP spid="150" grpId="0" animBg="1"/>
      <p:bldP spid="156" grpId="0"/>
      <p:bldP spid="5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 name="Rectángulo 1">
            <a:extLst>
              <a:ext uri="{FF2B5EF4-FFF2-40B4-BE49-F238E27FC236}">
                <a16:creationId xmlns:a16="http://schemas.microsoft.com/office/drawing/2014/main" id="{3EE722F5-D021-4043-B698-F8721E719125}"/>
              </a:ext>
            </a:extLst>
          </p:cNvPr>
          <p:cNvSpPr/>
          <p:nvPr/>
        </p:nvSpPr>
        <p:spPr>
          <a:xfrm>
            <a:off x="0" y="2633184"/>
            <a:ext cx="12191998" cy="830997"/>
          </a:xfrm>
          <a:prstGeom prst="rect">
            <a:avLst/>
          </a:prstGeom>
        </p:spPr>
        <p:txBody>
          <a:bodyPr wrap="square">
            <a:spAutoFit/>
          </a:bodyPr>
          <a:lstStyle/>
          <a:p>
            <a:pPr marL="342900" indent="-342900" algn="just">
              <a:buFont typeface="Arial" panose="020B0604020202020204" pitchFamily="34" charset="0"/>
              <a:buChar char="•"/>
            </a:pPr>
            <a:r>
              <a:rPr lang="es-ES" sz="2400" dirty="0"/>
              <a:t>Para llevar a cabo un </a:t>
            </a:r>
            <a:r>
              <a:rPr lang="es-ES" sz="2400" i="1" dirty="0"/>
              <a:t>Análisis de regresión lineal </a:t>
            </a:r>
            <a:r>
              <a:rPr lang="es-ES" sz="2400" dirty="0"/>
              <a:t>se puede utilizar el modelo matemático del </a:t>
            </a:r>
            <a:r>
              <a:rPr lang="es-ES" sz="2400" i="1" dirty="0"/>
              <a:t>Método de los mínimos cuadrados</a:t>
            </a:r>
            <a:r>
              <a:rPr lang="es-ES" sz="2400" dirty="0"/>
              <a:t>, ya utilizado en la </a:t>
            </a:r>
            <a:r>
              <a:rPr lang="es-ES" sz="2400" i="1" dirty="0"/>
              <a:t>Proyección de tendencia</a:t>
            </a:r>
            <a:r>
              <a:rPr lang="es-ES" sz="2400" dirty="0"/>
              <a:t>.</a:t>
            </a:r>
          </a:p>
        </p:txBody>
      </p:sp>
      <p:grpSp>
        <p:nvGrpSpPr>
          <p:cNvPr id="9" name="Group 5">
            <a:extLst>
              <a:ext uri="{FF2B5EF4-FFF2-40B4-BE49-F238E27FC236}">
                <a16:creationId xmlns:a16="http://schemas.microsoft.com/office/drawing/2014/main" id="{C5E019FC-421A-4ED8-9902-AB0F5E211233}"/>
              </a:ext>
            </a:extLst>
          </p:cNvPr>
          <p:cNvGrpSpPr>
            <a:grpSpLocks/>
          </p:cNvGrpSpPr>
          <p:nvPr/>
        </p:nvGrpSpPr>
        <p:grpSpPr bwMode="auto">
          <a:xfrm>
            <a:off x="5322091" y="4079905"/>
            <a:ext cx="1568449" cy="625475"/>
            <a:chOff x="2311" y="2617"/>
            <a:chExt cx="988" cy="394"/>
          </a:xfrm>
        </p:grpSpPr>
        <p:sp>
          <p:nvSpPr>
            <p:cNvPr id="10" name="Rectangle 6">
              <a:extLst>
                <a:ext uri="{FF2B5EF4-FFF2-40B4-BE49-F238E27FC236}">
                  <a16:creationId xmlns:a16="http://schemas.microsoft.com/office/drawing/2014/main" id="{E0736413-F3E8-4280-8CDB-053C4D5A19E2}"/>
                </a:ext>
              </a:extLst>
            </p:cNvPr>
            <p:cNvSpPr>
              <a:spLocks noChangeArrowheads="1"/>
            </p:cNvSpPr>
            <p:nvPr/>
          </p:nvSpPr>
          <p:spPr bwMode="auto">
            <a:xfrm>
              <a:off x="2311" y="2681"/>
              <a:ext cx="988"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i="1" dirty="0">
                  <a:latin typeface="Times New Roman" charset="0"/>
                  <a:cs typeface="Times New Roman" charset="0"/>
                </a:rPr>
                <a:t>y</a:t>
              </a:r>
              <a:r>
                <a:rPr lang="en-US" sz="2800" b="1" dirty="0"/>
                <a:t> = </a:t>
              </a:r>
              <a:r>
                <a:rPr lang="en-US" sz="2800" b="1" i="1" dirty="0">
                  <a:latin typeface="Times New Roman" charset="0"/>
                  <a:cs typeface="Times New Roman" charset="0"/>
                </a:rPr>
                <a:t>a</a:t>
              </a:r>
              <a:r>
                <a:rPr lang="en-US" sz="2800" b="1" dirty="0"/>
                <a:t> + </a:t>
              </a:r>
              <a:r>
                <a:rPr lang="en-US" sz="2800" b="1" i="1" dirty="0">
                  <a:latin typeface="Times New Roman" charset="0"/>
                  <a:cs typeface="Times New Roman" charset="0"/>
                </a:rPr>
                <a:t>bx</a:t>
              </a:r>
            </a:p>
          </p:txBody>
        </p:sp>
        <p:sp>
          <p:nvSpPr>
            <p:cNvPr id="11" name="Rectangle 7">
              <a:extLst>
                <a:ext uri="{FF2B5EF4-FFF2-40B4-BE49-F238E27FC236}">
                  <a16:creationId xmlns:a16="http://schemas.microsoft.com/office/drawing/2014/main" id="{CB3A355E-B853-4F80-80A3-3BACFB1072BA}"/>
                </a:ext>
              </a:extLst>
            </p:cNvPr>
            <p:cNvSpPr>
              <a:spLocks noChangeArrowheads="1"/>
            </p:cNvSpPr>
            <p:nvPr/>
          </p:nvSpPr>
          <p:spPr bwMode="auto">
            <a:xfrm>
              <a:off x="2316" y="2617"/>
              <a:ext cx="229"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dirty="0"/>
                <a:t>^</a:t>
              </a:r>
            </a:p>
          </p:txBody>
        </p:sp>
      </p:grpSp>
      <p:grpSp>
        <p:nvGrpSpPr>
          <p:cNvPr id="12" name="Grupo 11">
            <a:extLst>
              <a:ext uri="{FF2B5EF4-FFF2-40B4-BE49-F238E27FC236}">
                <a16:creationId xmlns:a16="http://schemas.microsoft.com/office/drawing/2014/main" id="{C01D2854-2355-41BF-9613-A3F761D17314}"/>
              </a:ext>
            </a:extLst>
          </p:cNvPr>
          <p:cNvGrpSpPr/>
          <p:nvPr/>
        </p:nvGrpSpPr>
        <p:grpSpPr>
          <a:xfrm>
            <a:off x="1074211" y="4927286"/>
            <a:ext cx="10043573" cy="1473459"/>
            <a:chOff x="1074212" y="4886023"/>
            <a:chExt cx="10043573" cy="1473459"/>
          </a:xfrm>
        </p:grpSpPr>
        <p:sp>
          <p:nvSpPr>
            <p:cNvPr id="13" name="Rectangle 5">
              <a:extLst>
                <a:ext uri="{FF2B5EF4-FFF2-40B4-BE49-F238E27FC236}">
                  <a16:creationId xmlns:a16="http://schemas.microsoft.com/office/drawing/2014/main" id="{962F2A99-7E7E-4B96-BFE0-FE1D9D405713}"/>
                </a:ext>
              </a:extLst>
            </p:cNvPr>
            <p:cNvSpPr>
              <a:spLocks noChangeArrowheads="1"/>
            </p:cNvSpPr>
            <p:nvPr/>
          </p:nvSpPr>
          <p:spPr bwMode="auto">
            <a:xfrm>
              <a:off x="1074212" y="4951404"/>
              <a:ext cx="10043573" cy="1408078"/>
            </a:xfrm>
            <a:prstGeom prst="rect">
              <a:avLst/>
            </a:prstGeom>
            <a:noFill/>
            <a:ln>
              <a:solidFill>
                <a:schemeClr val="tx1"/>
              </a:solidFill>
              <a:prstDash val="lg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spcBef>
                  <a:spcPct val="25000"/>
                </a:spcBef>
                <a:tabLst>
                  <a:tab pos="1714500" algn="r"/>
                  <a:tab pos="1816100" algn="l"/>
                  <a:tab pos="2197100" algn="l"/>
                </a:tabLst>
              </a:pPr>
              <a:r>
                <a:rPr lang="es-ES" dirty="0"/>
                <a:t>donde	</a:t>
              </a:r>
              <a:r>
                <a:rPr lang="es-ES" i="1" dirty="0"/>
                <a:t>y	= </a:t>
              </a:r>
              <a:r>
                <a:rPr lang="es-ES" dirty="0"/>
                <a:t>valor de la variable dependiente</a:t>
              </a:r>
            </a:p>
            <a:p>
              <a:pPr>
                <a:spcBef>
                  <a:spcPct val="25000"/>
                </a:spcBef>
                <a:tabLst>
                  <a:tab pos="1714500" algn="r"/>
                  <a:tab pos="1816100" algn="l"/>
                  <a:tab pos="2197100" algn="l"/>
                </a:tabLst>
              </a:pPr>
              <a:r>
                <a:rPr lang="es-ES" i="1" dirty="0"/>
                <a:t>	a	= </a:t>
              </a:r>
              <a:r>
                <a:rPr lang="es-ES" dirty="0"/>
                <a:t>corte en el eje </a:t>
              </a:r>
              <a:r>
                <a:rPr lang="es-ES" i="1" dirty="0"/>
                <a:t>y</a:t>
              </a:r>
            </a:p>
            <a:p>
              <a:pPr>
                <a:spcBef>
                  <a:spcPct val="25000"/>
                </a:spcBef>
                <a:tabLst>
                  <a:tab pos="1714500" algn="r"/>
                  <a:tab pos="1816100" algn="l"/>
                  <a:tab pos="2197100" algn="l"/>
                </a:tabLst>
              </a:pPr>
              <a:r>
                <a:rPr lang="es-ES" i="1" dirty="0"/>
                <a:t>	b	= </a:t>
              </a:r>
              <a:r>
                <a:rPr lang="es-ES" dirty="0"/>
                <a:t>pendiente de la recta de regresión</a:t>
              </a:r>
            </a:p>
            <a:p>
              <a:pPr>
                <a:spcBef>
                  <a:spcPct val="25000"/>
                </a:spcBef>
                <a:tabLst>
                  <a:tab pos="1714500" algn="r"/>
                  <a:tab pos="1816100" algn="l"/>
                  <a:tab pos="2197100" algn="l"/>
                </a:tabLst>
              </a:pPr>
              <a:r>
                <a:rPr lang="es-ES" i="1" dirty="0"/>
                <a:t>	x	= </a:t>
              </a:r>
              <a:r>
                <a:rPr lang="es-ES" dirty="0"/>
                <a:t>variable independiente</a:t>
              </a:r>
            </a:p>
          </p:txBody>
        </p:sp>
        <p:sp>
          <p:nvSpPr>
            <p:cNvPr id="15" name="Rectangle 10">
              <a:extLst>
                <a:ext uri="{FF2B5EF4-FFF2-40B4-BE49-F238E27FC236}">
                  <a16:creationId xmlns:a16="http://schemas.microsoft.com/office/drawing/2014/main" id="{CA7FF063-E6B9-4565-9CBC-E4F8B6576BF3}"/>
                </a:ext>
              </a:extLst>
            </p:cNvPr>
            <p:cNvSpPr>
              <a:spLocks noChangeArrowheads="1"/>
            </p:cNvSpPr>
            <p:nvPr/>
          </p:nvSpPr>
          <p:spPr bwMode="auto">
            <a:xfrm>
              <a:off x="2689098" y="4886023"/>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a:t>
              </a:r>
            </a:p>
          </p:txBody>
        </p:sp>
      </p:grpSp>
    </p:spTree>
    <p:extLst>
      <p:ext uri="{BB962C8B-B14F-4D97-AF65-F5344CB8AC3E}">
        <p14:creationId xmlns:p14="http://schemas.microsoft.com/office/powerpoint/2010/main" val="262153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C9D24184-51C5-4475-88A3-EDCCDD14333D}"/>
              </a:ext>
            </a:extLst>
          </p:cNvPr>
          <p:cNvGrpSpPr>
            <a:grpSpLocks/>
          </p:cNvGrpSpPr>
          <p:nvPr/>
        </p:nvGrpSpPr>
        <p:grpSpPr bwMode="auto">
          <a:xfrm>
            <a:off x="6232669" y="3780049"/>
            <a:ext cx="5180012" cy="2994868"/>
            <a:chOff x="3684587" y="3477859"/>
            <a:chExt cx="5180013" cy="2995224"/>
          </a:xfrm>
          <a:effectLst>
            <a:outerShdw blurRad="50800" dist="38100" dir="2700000" algn="tl" rotWithShape="0">
              <a:prstClr val="black">
                <a:alpha val="40000"/>
              </a:prstClr>
            </a:outerShdw>
          </a:effectLst>
        </p:grpSpPr>
        <p:sp>
          <p:nvSpPr>
            <p:cNvPr id="21" name="Rectangle 17">
              <a:extLst>
                <a:ext uri="{FF2B5EF4-FFF2-40B4-BE49-F238E27FC236}">
                  <a16:creationId xmlns:a16="http://schemas.microsoft.com/office/drawing/2014/main" id="{0230FA13-3963-4EBA-8E6A-22AE6CF5AF81}"/>
                </a:ext>
              </a:extLst>
            </p:cNvPr>
            <p:cNvSpPr>
              <a:spLocks noChangeArrowheads="1"/>
            </p:cNvSpPr>
            <p:nvPr/>
          </p:nvSpPr>
          <p:spPr bwMode="auto">
            <a:xfrm>
              <a:off x="3684587" y="3477859"/>
              <a:ext cx="5180013" cy="2973741"/>
            </a:xfrm>
            <a:prstGeom prst="rect">
              <a:avLst/>
            </a:prstGeom>
            <a:solidFill>
              <a:schemeClr val="accent2"/>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ＭＳ Ｐゴシック" charset="0"/>
                <a:cs typeface="Arial" charset="0"/>
              </a:endParaRPr>
            </a:p>
          </p:txBody>
        </p:sp>
        <p:sp>
          <p:nvSpPr>
            <p:cNvPr id="22" name="Freeform 14">
              <a:extLst>
                <a:ext uri="{FF2B5EF4-FFF2-40B4-BE49-F238E27FC236}">
                  <a16:creationId xmlns:a16="http://schemas.microsoft.com/office/drawing/2014/main" id="{3CA57C35-8338-431A-8750-A0A5AE1017FD}"/>
                </a:ext>
              </a:extLst>
            </p:cNvPr>
            <p:cNvSpPr>
              <a:spLocks/>
            </p:cNvSpPr>
            <p:nvPr/>
          </p:nvSpPr>
          <p:spPr bwMode="auto">
            <a:xfrm>
              <a:off x="4868863" y="3619498"/>
              <a:ext cx="3589338" cy="2120901"/>
            </a:xfrm>
            <a:custGeom>
              <a:avLst/>
              <a:gdLst>
                <a:gd name="T0" fmla="*/ 0 w 2264"/>
                <a:gd name="T1" fmla="*/ 0 h 1736"/>
                <a:gd name="T2" fmla="*/ 0 w 2264"/>
                <a:gd name="T3" fmla="*/ 2120901 h 1736"/>
                <a:gd name="T4" fmla="*/ 3589338 w 2264"/>
                <a:gd name="T5" fmla="*/ 2120901 h 1736"/>
                <a:gd name="T6" fmla="*/ 0 60000 65536"/>
                <a:gd name="T7" fmla="*/ 0 60000 65536"/>
                <a:gd name="T8" fmla="*/ 0 60000 65536"/>
                <a:gd name="T9" fmla="*/ 0 w 2264"/>
                <a:gd name="T10" fmla="*/ 0 h 1736"/>
                <a:gd name="T11" fmla="*/ 2264 w 2264"/>
                <a:gd name="T12" fmla="*/ 1736 h 1736"/>
              </a:gdLst>
              <a:ahLst/>
              <a:cxnLst>
                <a:cxn ang="T6">
                  <a:pos x="T0" y="T1"/>
                </a:cxn>
                <a:cxn ang="T7">
                  <a:pos x="T2" y="T3"/>
                </a:cxn>
                <a:cxn ang="T8">
                  <a:pos x="T4" y="T5"/>
                </a:cxn>
              </a:cxnLst>
              <a:rect l="T9" t="T10" r="T11" b="T12"/>
              <a:pathLst>
                <a:path w="2264" h="1736">
                  <a:moveTo>
                    <a:pt x="0" y="0"/>
                  </a:moveTo>
                  <a:lnTo>
                    <a:pt x="0" y="1736"/>
                  </a:lnTo>
                  <a:lnTo>
                    <a:pt x="2264" y="1736"/>
                  </a:lnTo>
                </a:path>
              </a:pathLst>
            </a:custGeom>
            <a:noFill/>
            <a:ln w="38100">
              <a:solidFill>
                <a:srgbClr val="00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3" name="Rectangle 15">
              <a:extLst>
                <a:ext uri="{FF2B5EF4-FFF2-40B4-BE49-F238E27FC236}">
                  <a16:creationId xmlns:a16="http://schemas.microsoft.com/office/drawing/2014/main" id="{4E5034CE-5E4B-4E8E-8226-EEB0EE48CB47}"/>
                </a:ext>
              </a:extLst>
            </p:cNvPr>
            <p:cNvSpPr>
              <a:spLocks noChangeArrowheads="1"/>
            </p:cNvSpPr>
            <p:nvPr/>
          </p:nvSpPr>
          <p:spPr bwMode="auto">
            <a:xfrm>
              <a:off x="4462924" y="3590174"/>
              <a:ext cx="569451" cy="2267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244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4,0  –</a:t>
              </a:r>
            </a:p>
            <a:p>
              <a:pPr marL="0" marR="0" lvl="0" indent="0" algn="r" defTabSz="457200" eaLnBrk="1" fontAlgn="base" latinLnBrk="0" hangingPunct="1">
                <a:lnSpc>
                  <a:spcPct val="244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3,0  –</a:t>
              </a:r>
            </a:p>
            <a:p>
              <a:pPr marL="0" marR="0" lvl="0" indent="0" algn="r" defTabSz="457200" eaLnBrk="1" fontAlgn="base" latinLnBrk="0" hangingPunct="1">
                <a:lnSpc>
                  <a:spcPct val="244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2,0  –</a:t>
              </a:r>
            </a:p>
            <a:p>
              <a:pPr marL="0" marR="0" lvl="0" indent="0" algn="r" defTabSz="457200" eaLnBrk="1" fontAlgn="base" latinLnBrk="0" hangingPunct="1">
                <a:lnSpc>
                  <a:spcPct val="244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1,0  –</a:t>
              </a:r>
            </a:p>
            <a:p>
              <a:pPr marL="0" marR="0" lvl="0" indent="0" algn="r" defTabSz="457200" eaLnBrk="1" fontAlgn="base" latinLnBrk="0" hangingPunct="1">
                <a:lnSpc>
                  <a:spcPct val="244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4" name="Rectangle 16">
              <a:extLst>
                <a:ext uri="{FF2B5EF4-FFF2-40B4-BE49-F238E27FC236}">
                  <a16:creationId xmlns:a16="http://schemas.microsoft.com/office/drawing/2014/main" id="{59E12093-068F-489E-9539-ED4713720625}"/>
                </a:ext>
              </a:extLst>
            </p:cNvPr>
            <p:cNvSpPr>
              <a:spLocks noChangeArrowheads="1"/>
            </p:cNvSpPr>
            <p:nvPr/>
          </p:nvSpPr>
          <p:spPr bwMode="auto">
            <a:xfrm>
              <a:off x="4351343" y="5511653"/>
              <a:ext cx="4380429"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defTabSz="457200" eaLnBrk="1" fontAlgn="base" latinLnBrk="0" hangingPunct="1">
                <a:lnSpc>
                  <a:spcPct val="100000"/>
                </a:lnSpc>
                <a:spcBef>
                  <a:spcPct val="0"/>
                </a:spcBef>
                <a:spcAft>
                  <a:spcPts val="600"/>
                </a:spcAft>
                <a:buClrTx/>
                <a:buSzTx/>
                <a:buFontTx/>
                <a:buNone/>
                <a:tabLst>
                  <a:tab pos="444500" algn="ctr"/>
                  <a:tab pos="901700" algn="ctr"/>
                  <a:tab pos="1346200" algn="ctr"/>
                  <a:tab pos="1790700" algn="ctr"/>
                  <a:tab pos="2247900" algn="ctr"/>
                  <a:tab pos="2692400" algn="ctr"/>
                  <a:tab pos="3136900" algn="ctr"/>
                  <a:tab pos="3594100" algn="ctr"/>
                  <a:tab pos="4381500" algn="ctr"/>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1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	|	|	|	|	|</a:t>
              </a:r>
            </a:p>
            <a:p>
              <a:pPr marL="0" marR="0" lvl="0" indent="0" defTabSz="457200" eaLnBrk="1" fontAlgn="base" latinLnBrk="0" hangingPunct="1">
                <a:lnSpc>
                  <a:spcPct val="100000"/>
                </a:lnSpc>
                <a:spcBef>
                  <a:spcPct val="0"/>
                </a:spcBef>
                <a:spcAft>
                  <a:spcPts val="600"/>
                </a:spcAft>
                <a:buClrTx/>
                <a:buSzTx/>
                <a:buFontTx/>
                <a:buNone/>
                <a:tabLst>
                  <a:tab pos="444500" algn="ctr"/>
                  <a:tab pos="901700" algn="ctr"/>
                  <a:tab pos="1346200" algn="ctr"/>
                  <a:tab pos="1790700" algn="ctr"/>
                  <a:tab pos="2247900" algn="ctr"/>
                  <a:tab pos="2692400" algn="ctr"/>
                  <a:tab pos="3136900" algn="ctr"/>
                  <a:tab pos="3594100" algn="ctr"/>
                  <a:tab pos="4381500" algn="ctr"/>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0	1	2	3	4	5	6	7</a:t>
              </a:r>
            </a:p>
          </p:txBody>
        </p:sp>
        <p:sp>
          <p:nvSpPr>
            <p:cNvPr id="25" name="Oval 21">
              <a:extLst>
                <a:ext uri="{FF2B5EF4-FFF2-40B4-BE49-F238E27FC236}">
                  <a16:creationId xmlns:a16="http://schemas.microsoft.com/office/drawing/2014/main" id="{655AE55D-7C81-4D28-B020-0E07996D59AF}"/>
                </a:ext>
              </a:extLst>
            </p:cNvPr>
            <p:cNvSpPr/>
            <p:nvPr/>
          </p:nvSpPr>
          <p:spPr>
            <a:xfrm>
              <a:off x="6191249" y="4381254"/>
              <a:ext cx="76200" cy="76209"/>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Oval 22">
              <a:extLst>
                <a:ext uri="{FF2B5EF4-FFF2-40B4-BE49-F238E27FC236}">
                  <a16:creationId xmlns:a16="http://schemas.microsoft.com/office/drawing/2014/main" id="{AB72617B-1457-4984-BD3D-632CE8844D2C}"/>
                </a:ext>
              </a:extLst>
            </p:cNvPr>
            <p:cNvSpPr/>
            <p:nvPr/>
          </p:nvSpPr>
          <p:spPr>
            <a:xfrm>
              <a:off x="6638925" y="4601943"/>
              <a:ext cx="76200" cy="76209"/>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9" name="Oval 23">
              <a:extLst>
                <a:ext uri="{FF2B5EF4-FFF2-40B4-BE49-F238E27FC236}">
                  <a16:creationId xmlns:a16="http://schemas.microsoft.com/office/drawing/2014/main" id="{6FCEDEBA-8E24-411F-8D38-B1A69A31FFFB}"/>
                </a:ext>
              </a:extLst>
            </p:cNvPr>
            <p:cNvSpPr/>
            <p:nvPr/>
          </p:nvSpPr>
          <p:spPr>
            <a:xfrm>
              <a:off x="5181599" y="4825806"/>
              <a:ext cx="76200" cy="76209"/>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2" name="Oval 24">
              <a:extLst>
                <a:ext uri="{FF2B5EF4-FFF2-40B4-BE49-F238E27FC236}">
                  <a16:creationId xmlns:a16="http://schemas.microsoft.com/office/drawing/2014/main" id="{2C38B950-525D-46CD-9DF0-E0B4958FB2F4}"/>
                </a:ext>
              </a:extLst>
            </p:cNvPr>
            <p:cNvSpPr/>
            <p:nvPr/>
          </p:nvSpPr>
          <p:spPr>
            <a:xfrm>
              <a:off x="5300662" y="4825806"/>
              <a:ext cx="76200" cy="76209"/>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3" name="Oval 25">
              <a:extLst>
                <a:ext uri="{FF2B5EF4-FFF2-40B4-BE49-F238E27FC236}">
                  <a16:creationId xmlns:a16="http://schemas.microsoft.com/office/drawing/2014/main" id="{24B279BD-3E3B-4856-8862-991EFA0E1327}"/>
                </a:ext>
              </a:extLst>
            </p:cNvPr>
            <p:cNvSpPr/>
            <p:nvPr/>
          </p:nvSpPr>
          <p:spPr>
            <a:xfrm>
              <a:off x="5727699" y="4825806"/>
              <a:ext cx="76200" cy="76209"/>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4" name="Oval 26">
              <a:extLst>
                <a:ext uri="{FF2B5EF4-FFF2-40B4-BE49-F238E27FC236}">
                  <a16:creationId xmlns:a16="http://schemas.microsoft.com/office/drawing/2014/main" id="{2087F222-9A6A-4B4A-8BBF-A8E5FD5C5F98}"/>
                </a:ext>
              </a:extLst>
            </p:cNvPr>
            <p:cNvSpPr/>
            <p:nvPr/>
          </p:nvSpPr>
          <p:spPr>
            <a:xfrm>
              <a:off x="7981950" y="4162152"/>
              <a:ext cx="76200" cy="74622"/>
            </a:xfrm>
            <a:prstGeom prst="ellipse">
              <a:avLst/>
            </a:prstGeom>
            <a:solidFill>
              <a:srgbClr val="255898"/>
            </a:solidFill>
            <a:ln w="9525" cap="flat" cmpd="sng" algn="ctr">
              <a:solidFill>
                <a:srgbClr val="255898"/>
              </a:solidFill>
              <a:prstDash val="solid"/>
            </a:ln>
            <a:effectLst>
              <a:outerShdw blurRad="50800" dist="38100" dir="2700000" algn="tl" rotWithShape="0">
                <a:prstClr val="black">
                  <a:alpha val="40000"/>
                </a:prst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TextBox 27">
              <a:extLst>
                <a:ext uri="{FF2B5EF4-FFF2-40B4-BE49-F238E27FC236}">
                  <a16:creationId xmlns:a16="http://schemas.microsoft.com/office/drawing/2014/main" id="{BDF699B6-4AAA-46E6-A436-6F24DE0FDDDB}"/>
                </a:ext>
              </a:extLst>
            </p:cNvPr>
            <p:cNvSpPr txBox="1">
              <a:spLocks noChangeArrowheads="1"/>
            </p:cNvSpPr>
            <p:nvPr/>
          </p:nvSpPr>
          <p:spPr bwMode="auto">
            <a:xfrm>
              <a:off x="5480046" y="5949801"/>
              <a:ext cx="2472152" cy="523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lvl="0" algn="ctr" defTabSz="457200" fontAlgn="base">
                <a:spcBef>
                  <a:spcPct val="0"/>
                </a:spcBef>
                <a:spcAft>
                  <a:spcPct val="0"/>
                </a:spcAft>
              </a:pPr>
              <a:r>
                <a:rPr lang="es-ES" sz="1400" kern="0" dirty="0">
                  <a:solidFill>
                    <a:srgbClr val="000000"/>
                  </a:solidFill>
                  <a:latin typeface="Arial" charset="0"/>
                </a:rPr>
                <a:t>Nómina local</a:t>
              </a:r>
            </a:p>
            <a:p>
              <a:pPr lvl="0" algn="ctr" defTabSz="457200" fontAlgn="base">
                <a:spcBef>
                  <a:spcPct val="0"/>
                </a:spcBef>
                <a:spcAft>
                  <a:spcPct val="0"/>
                </a:spcAft>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lang="es-ES" sz="1400" kern="0" dirty="0">
                  <a:solidFill>
                    <a:srgbClr val="000000"/>
                  </a:solidFill>
                  <a:latin typeface="Arial" charset="0"/>
                </a:rPr>
                <a:t>en cientos de millones de $</a:t>
              </a: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36" name="TextBox 28">
              <a:extLst>
                <a:ext uri="{FF2B5EF4-FFF2-40B4-BE49-F238E27FC236}">
                  <a16:creationId xmlns:a16="http://schemas.microsoft.com/office/drawing/2014/main" id="{E0AC6294-77DC-44D3-9583-382159786D78}"/>
                </a:ext>
              </a:extLst>
            </p:cNvPr>
            <p:cNvSpPr txBox="1">
              <a:spLocks noChangeArrowheads="1"/>
            </p:cNvSpPr>
            <p:nvPr/>
          </p:nvSpPr>
          <p:spPr bwMode="auto">
            <a:xfrm rot="16200000">
              <a:off x="3070290" y="4452212"/>
              <a:ext cx="228326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lang="es-ES" sz="1400" kern="0" dirty="0">
                  <a:solidFill>
                    <a:srgbClr val="000000"/>
                  </a:solidFill>
                  <a:latin typeface="Arial" charset="0"/>
                </a:rPr>
                <a:t>Ventas de Nodel</a:t>
              </a:r>
              <a:endPar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lvl="0" algn="ctr" defTabSz="457200" fontAlgn="base">
                <a:spcBef>
                  <a:spcPct val="0"/>
                </a:spcBef>
                <a:spcAft>
                  <a:spcPct val="0"/>
                </a:spcAft>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lang="es-ES" sz="1400" kern="0" dirty="0">
                  <a:solidFill>
                    <a:srgbClr val="000000"/>
                  </a:solidFill>
                  <a:latin typeface="Arial" charset="0"/>
                </a:rPr>
                <a:t>en cientos de miles de $)</a:t>
              </a:r>
              <a:endPar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 name="Rectángulo 1">
            <a:extLst>
              <a:ext uri="{FF2B5EF4-FFF2-40B4-BE49-F238E27FC236}">
                <a16:creationId xmlns:a16="http://schemas.microsoft.com/office/drawing/2014/main" id="{3EE722F5-D021-4043-B698-F8721E719125}"/>
              </a:ext>
            </a:extLst>
          </p:cNvPr>
          <p:cNvSpPr/>
          <p:nvPr/>
        </p:nvSpPr>
        <p:spPr>
          <a:xfrm>
            <a:off x="0" y="2161688"/>
            <a:ext cx="12191998" cy="1323439"/>
          </a:xfrm>
          <a:prstGeom prst="rect">
            <a:avLst/>
          </a:prstGeom>
        </p:spPr>
        <p:txBody>
          <a:bodyPr wrap="square">
            <a:spAutoFit/>
          </a:bodyPr>
          <a:lstStyle/>
          <a:p>
            <a:pPr algn="just"/>
            <a:r>
              <a:rPr lang="es-ES" sz="2000" dirty="0"/>
              <a:t>La constructora Nodel rehabilita casas antiguas en West Bloomfield, Michigan. Con el paso del tiempo, la compañía ha descubierto que su volumen de obras de rehabilitación depende de los salarios del área de West Bloomfield. La siguiente tabla es un listado de los ingresos de la constructora Nodel y de la cantidad de dinero que cobraron los asalariados en West Bloomfield durante los seis años pasados.</a:t>
            </a:r>
          </a:p>
        </p:txBody>
      </p:sp>
      <p:grpSp>
        <p:nvGrpSpPr>
          <p:cNvPr id="16" name="Grupo 15">
            <a:extLst>
              <a:ext uri="{FF2B5EF4-FFF2-40B4-BE49-F238E27FC236}">
                <a16:creationId xmlns:a16="http://schemas.microsoft.com/office/drawing/2014/main" id="{046EEEAE-8858-474F-AAA3-414E87156EAD}"/>
              </a:ext>
            </a:extLst>
          </p:cNvPr>
          <p:cNvGrpSpPr/>
          <p:nvPr/>
        </p:nvGrpSpPr>
        <p:grpSpPr>
          <a:xfrm>
            <a:off x="9459944" y="1142044"/>
            <a:ext cx="2503475" cy="914400"/>
            <a:chOff x="4217964" y="760727"/>
            <a:chExt cx="2190136" cy="914400"/>
          </a:xfrm>
          <a:effectLst>
            <a:outerShdw blurRad="50800" dist="38100" dir="2700000" algn="tl" rotWithShape="0">
              <a:prstClr val="black">
                <a:alpha val="40000"/>
              </a:prstClr>
            </a:outerShdw>
          </a:effectLst>
        </p:grpSpPr>
        <p:pic>
          <p:nvPicPr>
            <p:cNvPr id="17" name="Gráfico 16" descr="Pizarra">
              <a:extLst>
                <a:ext uri="{FF2B5EF4-FFF2-40B4-BE49-F238E27FC236}">
                  <a16:creationId xmlns:a16="http://schemas.microsoft.com/office/drawing/2014/main" id="{C0407A5C-9EBE-45F5-A611-B533450B95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18" name="Text Box 53">
              <a:extLst>
                <a:ext uri="{FF2B5EF4-FFF2-40B4-BE49-F238E27FC236}">
                  <a16:creationId xmlns:a16="http://schemas.microsoft.com/office/drawing/2014/main" id="{10FF5186-2A75-4CDD-866F-618C6E2F88C1}"/>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dirty="0"/>
                <a:t>Ejemplo 1.7</a:t>
              </a:r>
            </a:p>
          </p:txBody>
        </p:sp>
      </p:grpSp>
      <p:graphicFrame>
        <p:nvGraphicFramePr>
          <p:cNvPr id="19" name="Table 1">
            <a:extLst>
              <a:ext uri="{FF2B5EF4-FFF2-40B4-BE49-F238E27FC236}">
                <a16:creationId xmlns:a16="http://schemas.microsoft.com/office/drawing/2014/main" id="{5DC0C61C-2F96-493A-A462-9DBA3C34A8B4}"/>
              </a:ext>
            </a:extLst>
          </p:cNvPr>
          <p:cNvGraphicFramePr>
            <a:graphicFrameLocks noGrp="1"/>
          </p:cNvGraphicFramePr>
          <p:nvPr>
            <p:extLst>
              <p:ext uri="{D42A27DB-BD31-4B8C-83A1-F6EECF244321}">
                <p14:modId xmlns:p14="http://schemas.microsoft.com/office/powerpoint/2010/main" val="3314402747"/>
              </p:ext>
            </p:extLst>
          </p:nvPr>
        </p:nvGraphicFramePr>
        <p:xfrm>
          <a:off x="2058845" y="3463765"/>
          <a:ext cx="3886200" cy="2960370"/>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tblGrid>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VENTAS DE NODEL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(en cientos de miles de $), </a:t>
                      </a:r>
                      <a:r>
                        <a:rPr kumimoji="0" lang="es-ES" sz="1400" b="1" i="1" u="none" strike="noStrike" cap="none" normalizeH="0" baseline="0" noProof="0" dirty="0">
                          <a:ln>
                            <a:noFill/>
                          </a:ln>
                          <a:solidFill>
                            <a:schemeClr val="tx1"/>
                          </a:solidFill>
                          <a:effectLst/>
                          <a:latin typeface="Times New Roman" charset="0"/>
                          <a:ea typeface="ＭＳ Ｐゴシック" charset="0"/>
                          <a:cs typeface="Times New Roman" charset="0"/>
                        </a:rPr>
                        <a: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NÓMINA LOCAL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noProof="0" dirty="0">
                          <a:ln>
                            <a:noFill/>
                          </a:ln>
                          <a:solidFill>
                            <a:schemeClr val="tx1"/>
                          </a:solidFill>
                          <a:effectLst/>
                          <a:latin typeface="Arial" charset="0"/>
                          <a:ea typeface="ＭＳ Ｐゴシック" charset="0"/>
                          <a:cs typeface="Arial" charset="0"/>
                        </a:rPr>
                        <a:t>(en cientos de millones de $), </a:t>
                      </a:r>
                      <a:r>
                        <a:rPr kumimoji="0" lang="es-ES" sz="1400" b="1" i="1" u="none" strike="noStrike" cap="none" normalizeH="0" baseline="0" noProof="0" dirty="0">
                          <a:ln>
                            <a:noFill/>
                          </a:ln>
                          <a:solidFill>
                            <a:schemeClr val="tx1"/>
                          </a:solidFill>
                          <a:effectLst/>
                          <a:latin typeface="Times New Roman" charset="0"/>
                          <a:ea typeface="ＭＳ Ｐゴシック" charset="0"/>
                          <a:cs typeface="Times New Roman"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7593246"/>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01935"/>
                  </a:ext>
                </a:extLst>
              </a:tr>
              <a:tr h="37147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3,5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600" b="0" i="0" u="none" strike="noStrike" cap="none" normalizeH="0" baseline="0" noProof="0" dirty="0">
                          <a:ln>
                            <a:noFill/>
                          </a:ln>
                          <a:solidFill>
                            <a:schemeClr val="tx1"/>
                          </a:solidFill>
                          <a:effectLst/>
                          <a:latin typeface="Arial" charset="0"/>
                          <a:ea typeface="ＭＳ Ｐゴシック" charset="0"/>
                          <a:cs typeface="Arial"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5163745"/>
                  </a:ext>
                </a:extLst>
              </a:tr>
            </a:tbl>
          </a:graphicData>
        </a:graphic>
      </p:graphicFrame>
    </p:spTree>
    <p:extLst>
      <p:ext uri="{BB962C8B-B14F-4D97-AF65-F5344CB8AC3E}">
        <p14:creationId xmlns:p14="http://schemas.microsoft.com/office/powerpoint/2010/main" val="3224961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2/3*#ppt_w"/>
                                          </p:val>
                                        </p:tav>
                                        <p:tav tm="100000">
                                          <p:val>
                                            <p:strVal val="#ppt_w"/>
                                          </p:val>
                                        </p:tav>
                                      </p:tavLst>
                                    </p:anim>
                                    <p:anim calcmode="lin" valueType="num">
                                      <p:cBhvr>
                                        <p:cTn id="8" dur="1000" fill="hold"/>
                                        <p:tgtEl>
                                          <p:spTgt spid="19"/>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18" presetClass="entr" presetSubtype="3" fill="hold" nodeType="afterEffect">
                                  <p:stCondLst>
                                    <p:cond delay="1000"/>
                                  </p:stCondLst>
                                  <p:childTnLst>
                                    <p:set>
                                      <p:cBhvr>
                                        <p:cTn id="11" dur="1" fill="hold">
                                          <p:stCondLst>
                                            <p:cond delay="0"/>
                                          </p:stCondLst>
                                        </p:cTn>
                                        <p:tgtEl>
                                          <p:spTgt spid="20"/>
                                        </p:tgtEl>
                                        <p:attrNameLst>
                                          <p:attrName>style.visibility</p:attrName>
                                        </p:attrNameLst>
                                      </p:cBhvr>
                                      <p:to>
                                        <p:strVal val="visible"/>
                                      </p:to>
                                    </p:set>
                                    <p:animEffect transition="in" filter="strips(upRight)">
                                      <p:cBhvr>
                                        <p:cTn id="1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graphicFrame>
        <p:nvGraphicFramePr>
          <p:cNvPr id="37" name="Table 1">
            <a:extLst>
              <a:ext uri="{FF2B5EF4-FFF2-40B4-BE49-F238E27FC236}">
                <a16:creationId xmlns:a16="http://schemas.microsoft.com/office/drawing/2014/main" id="{5EBEF523-9D9A-4432-84FE-663821557030}"/>
              </a:ext>
            </a:extLst>
          </p:cNvPr>
          <p:cNvGraphicFramePr>
            <a:graphicFrameLocks noGrp="1"/>
          </p:cNvGraphicFramePr>
          <p:nvPr>
            <p:extLst>
              <p:ext uri="{D42A27DB-BD31-4B8C-83A1-F6EECF244321}">
                <p14:modId xmlns:p14="http://schemas.microsoft.com/office/powerpoint/2010/main" val="2451630405"/>
              </p:ext>
            </p:extLst>
          </p:nvPr>
        </p:nvGraphicFramePr>
        <p:xfrm>
          <a:off x="2457449" y="2267272"/>
          <a:ext cx="7277100" cy="2682240"/>
        </p:xfrm>
        <a:graphic>
          <a:graphicData uri="http://schemas.openxmlformats.org/drawingml/2006/table">
            <a:tbl>
              <a:tblPr/>
              <a:tblGrid>
                <a:gridCol w="838200">
                  <a:extLst>
                    <a:ext uri="{9D8B030D-6E8A-4147-A177-3AD203B41FA5}">
                      <a16:colId xmlns:a16="http://schemas.microsoft.com/office/drawing/2014/main" val="20000"/>
                    </a:ext>
                  </a:extLst>
                </a:gridCol>
                <a:gridCol w="5969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4953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939800">
                  <a:extLst>
                    <a:ext uri="{9D8B030D-6E8A-4147-A177-3AD203B41FA5}">
                      <a16:colId xmlns:a16="http://schemas.microsoft.com/office/drawing/2014/main" val="20006"/>
                    </a:ext>
                  </a:extLst>
                </a:gridCol>
                <a:gridCol w="495300">
                  <a:extLst>
                    <a:ext uri="{9D8B030D-6E8A-4147-A177-3AD203B41FA5}">
                      <a16:colId xmlns:a16="http://schemas.microsoft.com/office/drawing/2014/main" val="20007"/>
                    </a:ext>
                  </a:extLst>
                </a:gridCol>
                <a:gridCol w="355600">
                  <a:extLst>
                    <a:ext uri="{9D8B030D-6E8A-4147-A177-3AD203B41FA5}">
                      <a16:colId xmlns:a16="http://schemas.microsoft.com/office/drawing/2014/main" val="20008"/>
                    </a:ext>
                  </a:extLst>
                </a:gridCol>
                <a:gridCol w="990600">
                  <a:extLst>
                    <a:ext uri="{9D8B030D-6E8A-4147-A177-3AD203B41FA5}">
                      <a16:colId xmlns:a16="http://schemas.microsoft.com/office/drawing/2014/main" val="20009"/>
                    </a:ext>
                  </a:extLst>
                </a:gridCol>
                <a:gridCol w="698500">
                  <a:extLst>
                    <a:ext uri="{9D8B030D-6E8A-4147-A177-3AD203B41FA5}">
                      <a16:colId xmlns:a16="http://schemas.microsoft.com/office/drawing/2014/main" val="20010"/>
                    </a:ext>
                  </a:extLst>
                </a:gridCol>
                <a:gridCol w="355600">
                  <a:extLst>
                    <a:ext uri="{9D8B030D-6E8A-4147-A177-3AD203B41FA5}">
                      <a16:colId xmlns:a16="http://schemas.microsoft.com/office/drawing/2014/main" val="20011"/>
                    </a:ext>
                  </a:extLst>
                </a:gridCol>
              </a:tblGrid>
              <a:tr h="209550">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VENTAS,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y</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SALARIOS,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1" i="0" u="none" strike="noStrike" cap="none" normalizeH="0" baseline="30000" dirty="0">
                          <a:ln>
                            <a:noFill/>
                          </a:ln>
                          <a:solidFill>
                            <a:schemeClr val="tx1"/>
                          </a:solidFill>
                          <a:effectLst/>
                          <a:latin typeface="Arial" charset="0"/>
                          <a:ea typeface="ＭＳ Ｐゴシック" charset="0"/>
                          <a:cs typeface="Arial" charset="0"/>
                        </a:rPr>
                        <a:t>2</a:t>
                      </a: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xy</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10,0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7</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49</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24,5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15,0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18</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30000" dirty="0">
                          <a:ln>
                            <a:noFill/>
                          </a:ln>
                          <a:solidFill>
                            <a:schemeClr val="tx1"/>
                          </a:solidFill>
                          <a:effectLst/>
                          <a:latin typeface="Arial" charset="0"/>
                          <a:ea typeface="ＭＳ Ｐゴシック" charset="0"/>
                          <a:cs typeface="Arial" charset="0"/>
                        </a:rPr>
                        <a:t>2</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80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51,5</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5" name="Grupo 4">
            <a:extLst>
              <a:ext uri="{FF2B5EF4-FFF2-40B4-BE49-F238E27FC236}">
                <a16:creationId xmlns:a16="http://schemas.microsoft.com/office/drawing/2014/main" id="{D56066C4-8CB2-4E21-9434-204E14BFB8BD}"/>
              </a:ext>
            </a:extLst>
          </p:cNvPr>
          <p:cNvGrpSpPr/>
          <p:nvPr/>
        </p:nvGrpSpPr>
        <p:grpSpPr>
          <a:xfrm>
            <a:off x="2343587" y="5224701"/>
            <a:ext cx="7504826" cy="1548518"/>
            <a:chOff x="2343587" y="5224701"/>
            <a:chExt cx="7504826" cy="1548518"/>
          </a:xfrm>
        </p:grpSpPr>
        <p:pic>
          <p:nvPicPr>
            <p:cNvPr id="2" name="Imagen 1">
              <a:extLst>
                <a:ext uri="{FF2B5EF4-FFF2-40B4-BE49-F238E27FC236}">
                  <a16:creationId xmlns:a16="http://schemas.microsoft.com/office/drawing/2014/main" id="{A94E8462-87E0-4C55-AB69-5A533467AD16}"/>
                </a:ext>
              </a:extLst>
            </p:cNvPr>
            <p:cNvPicPr>
              <a:picLocks noChangeAspect="1"/>
            </p:cNvPicPr>
            <p:nvPr/>
          </p:nvPicPr>
          <p:blipFill>
            <a:blip r:embed="rId4"/>
            <a:stretch>
              <a:fillRect/>
            </a:stretch>
          </p:blipFill>
          <p:spPr>
            <a:xfrm>
              <a:off x="2343587" y="5224701"/>
              <a:ext cx="7504826" cy="1548518"/>
            </a:xfrm>
            <a:prstGeom prst="rect">
              <a:avLst/>
            </a:prstGeom>
          </p:spPr>
        </p:pic>
        <p:sp>
          <p:nvSpPr>
            <p:cNvPr id="3" name="Rectángulo 2">
              <a:extLst>
                <a:ext uri="{FF2B5EF4-FFF2-40B4-BE49-F238E27FC236}">
                  <a16:creationId xmlns:a16="http://schemas.microsoft.com/office/drawing/2014/main" id="{8AA28AF2-6BC5-430F-BD13-23D010C1D45E}"/>
                </a:ext>
              </a:extLst>
            </p:cNvPr>
            <p:cNvSpPr/>
            <p:nvPr/>
          </p:nvSpPr>
          <p:spPr>
            <a:xfrm>
              <a:off x="3583525" y="6067282"/>
              <a:ext cx="45719" cy="58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875144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strVal val="2/3*#ppt_w"/>
                                          </p:val>
                                        </p:tav>
                                        <p:tav tm="100000">
                                          <p:val>
                                            <p:strVal val="#ppt_w"/>
                                          </p:val>
                                        </p:tav>
                                      </p:tavLst>
                                    </p:anim>
                                    <p:anim calcmode="lin" valueType="num">
                                      <p:cBhvr>
                                        <p:cTn id="8" dur="1000" fill="hold"/>
                                        <p:tgtEl>
                                          <p:spTgt spid="37"/>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1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graphicFrame>
        <p:nvGraphicFramePr>
          <p:cNvPr id="37" name="Table 1">
            <a:extLst>
              <a:ext uri="{FF2B5EF4-FFF2-40B4-BE49-F238E27FC236}">
                <a16:creationId xmlns:a16="http://schemas.microsoft.com/office/drawing/2014/main" id="{5EBEF523-9D9A-4432-84FE-663821557030}"/>
              </a:ext>
            </a:extLst>
          </p:cNvPr>
          <p:cNvGraphicFramePr>
            <a:graphicFrameLocks noGrp="1"/>
          </p:cNvGraphicFramePr>
          <p:nvPr/>
        </p:nvGraphicFramePr>
        <p:xfrm>
          <a:off x="2457449" y="2267272"/>
          <a:ext cx="7277100" cy="2682240"/>
        </p:xfrm>
        <a:graphic>
          <a:graphicData uri="http://schemas.openxmlformats.org/drawingml/2006/table">
            <a:tbl>
              <a:tblPr/>
              <a:tblGrid>
                <a:gridCol w="838200">
                  <a:extLst>
                    <a:ext uri="{9D8B030D-6E8A-4147-A177-3AD203B41FA5}">
                      <a16:colId xmlns:a16="http://schemas.microsoft.com/office/drawing/2014/main" val="20000"/>
                    </a:ext>
                  </a:extLst>
                </a:gridCol>
                <a:gridCol w="5969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4953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939800">
                  <a:extLst>
                    <a:ext uri="{9D8B030D-6E8A-4147-A177-3AD203B41FA5}">
                      <a16:colId xmlns:a16="http://schemas.microsoft.com/office/drawing/2014/main" val="20006"/>
                    </a:ext>
                  </a:extLst>
                </a:gridCol>
                <a:gridCol w="495300">
                  <a:extLst>
                    <a:ext uri="{9D8B030D-6E8A-4147-A177-3AD203B41FA5}">
                      <a16:colId xmlns:a16="http://schemas.microsoft.com/office/drawing/2014/main" val="20007"/>
                    </a:ext>
                  </a:extLst>
                </a:gridCol>
                <a:gridCol w="355600">
                  <a:extLst>
                    <a:ext uri="{9D8B030D-6E8A-4147-A177-3AD203B41FA5}">
                      <a16:colId xmlns:a16="http://schemas.microsoft.com/office/drawing/2014/main" val="20008"/>
                    </a:ext>
                  </a:extLst>
                </a:gridCol>
                <a:gridCol w="990600">
                  <a:extLst>
                    <a:ext uri="{9D8B030D-6E8A-4147-A177-3AD203B41FA5}">
                      <a16:colId xmlns:a16="http://schemas.microsoft.com/office/drawing/2014/main" val="20009"/>
                    </a:ext>
                  </a:extLst>
                </a:gridCol>
                <a:gridCol w="698500">
                  <a:extLst>
                    <a:ext uri="{9D8B030D-6E8A-4147-A177-3AD203B41FA5}">
                      <a16:colId xmlns:a16="http://schemas.microsoft.com/office/drawing/2014/main" val="20010"/>
                    </a:ext>
                  </a:extLst>
                </a:gridCol>
                <a:gridCol w="355600">
                  <a:extLst>
                    <a:ext uri="{9D8B030D-6E8A-4147-A177-3AD203B41FA5}">
                      <a16:colId xmlns:a16="http://schemas.microsoft.com/office/drawing/2014/main" val="20011"/>
                    </a:ext>
                  </a:extLst>
                </a:gridCol>
              </a:tblGrid>
              <a:tr h="209550">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VENTAS,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y</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SALARIOS,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1" i="0" u="none" strike="noStrike" cap="none" normalizeH="0" baseline="30000" dirty="0">
                          <a:ln>
                            <a:noFill/>
                          </a:ln>
                          <a:solidFill>
                            <a:schemeClr val="tx1"/>
                          </a:solidFill>
                          <a:effectLst/>
                          <a:latin typeface="Arial" charset="0"/>
                          <a:ea typeface="ＭＳ Ｐゴシック" charset="0"/>
                          <a:cs typeface="Arial" charset="0"/>
                        </a:rPr>
                        <a:t>2</a:t>
                      </a: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xy</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10,0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7</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49</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24,5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15,0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18</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30000" dirty="0">
                          <a:ln>
                            <a:noFill/>
                          </a:ln>
                          <a:solidFill>
                            <a:schemeClr val="tx1"/>
                          </a:solidFill>
                          <a:effectLst/>
                          <a:latin typeface="Arial" charset="0"/>
                          <a:ea typeface="ＭＳ Ｐゴシック" charset="0"/>
                          <a:cs typeface="Arial" charset="0"/>
                        </a:rPr>
                        <a:t>2</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80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51,5</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 name="Grupo 5">
            <a:extLst>
              <a:ext uri="{FF2B5EF4-FFF2-40B4-BE49-F238E27FC236}">
                <a16:creationId xmlns:a16="http://schemas.microsoft.com/office/drawing/2014/main" id="{110CD33E-E136-4037-B535-2D3F8C72DD7A}"/>
              </a:ext>
            </a:extLst>
          </p:cNvPr>
          <p:cNvGrpSpPr/>
          <p:nvPr/>
        </p:nvGrpSpPr>
        <p:grpSpPr>
          <a:xfrm>
            <a:off x="5218369" y="2793847"/>
            <a:ext cx="4813300" cy="1587500"/>
            <a:chOff x="5218369" y="2793847"/>
            <a:chExt cx="4813300" cy="1587500"/>
          </a:xfrm>
        </p:grpSpPr>
        <p:grpSp>
          <p:nvGrpSpPr>
            <p:cNvPr id="20" name="Group 9">
              <a:extLst>
                <a:ext uri="{FF2B5EF4-FFF2-40B4-BE49-F238E27FC236}">
                  <a16:creationId xmlns:a16="http://schemas.microsoft.com/office/drawing/2014/main" id="{C998A9B7-EBC2-43FC-B1A5-037799C075B0}"/>
                </a:ext>
              </a:extLst>
            </p:cNvPr>
            <p:cNvGrpSpPr>
              <a:grpSpLocks/>
            </p:cNvGrpSpPr>
            <p:nvPr/>
          </p:nvGrpSpPr>
          <p:grpSpPr bwMode="auto">
            <a:xfrm>
              <a:off x="5218369" y="2793847"/>
              <a:ext cx="4813300" cy="1587500"/>
              <a:chOff x="685800" y="2667000"/>
              <a:chExt cx="4813300" cy="1587500"/>
            </a:xfrm>
            <a:effectLst>
              <a:outerShdw blurRad="50800" dist="38100" dir="2700000" algn="tl" rotWithShape="0">
                <a:prstClr val="black">
                  <a:alpha val="40000"/>
                </a:prstClr>
              </a:outerShdw>
            </a:effectLst>
          </p:grpSpPr>
          <p:sp>
            <p:nvSpPr>
              <p:cNvPr id="21" name="Rectangle 8">
                <a:extLst>
                  <a:ext uri="{FF2B5EF4-FFF2-40B4-BE49-F238E27FC236}">
                    <a16:creationId xmlns:a16="http://schemas.microsoft.com/office/drawing/2014/main" id="{D424795B-61DD-49EA-9DF0-E6B993290378}"/>
                  </a:ext>
                </a:extLst>
              </p:cNvPr>
              <p:cNvSpPr>
                <a:spLocks noChangeArrowheads="1"/>
              </p:cNvSpPr>
              <p:nvPr/>
            </p:nvSpPr>
            <p:spPr bwMode="auto">
              <a:xfrm>
                <a:off x="685800" y="2667000"/>
                <a:ext cx="4813300" cy="1587500"/>
              </a:xfrm>
              <a:prstGeom prst="rect">
                <a:avLst/>
              </a:prstGeom>
              <a:solidFill>
                <a:schemeClr val="accent2"/>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graphicFrame>
            <p:nvGraphicFramePr>
              <p:cNvPr id="22" name="Object 12">
                <a:extLst>
                  <a:ext uri="{FF2B5EF4-FFF2-40B4-BE49-F238E27FC236}">
                    <a16:creationId xmlns:a16="http://schemas.microsoft.com/office/drawing/2014/main" id="{8609E3E8-2852-4F95-8395-E9495B0EED6D}"/>
                  </a:ext>
                </a:extLst>
              </p:cNvPr>
              <p:cNvGraphicFramePr>
                <a:graphicFrameLocks noChangeAspect="1"/>
              </p:cNvGraphicFramePr>
              <p:nvPr/>
            </p:nvGraphicFramePr>
            <p:xfrm>
              <a:off x="1403350" y="3060700"/>
              <a:ext cx="3378200" cy="800100"/>
            </p:xfrm>
            <a:graphic>
              <a:graphicData uri="http://schemas.openxmlformats.org/presentationml/2006/ole">
                <mc:AlternateContent xmlns:mc="http://schemas.openxmlformats.org/markup-compatibility/2006">
                  <mc:Choice xmlns:v="urn:schemas-microsoft-com:vml" Requires="v">
                    <p:oleObj name="Equation" r:id="rId4" imgW="3364560" imgH="786240" progId="Equation.3">
                      <p:embed/>
                    </p:oleObj>
                  </mc:Choice>
                  <mc:Fallback>
                    <p:oleObj name="Equation" r:id="rId4" imgW="3364560" imgH="786240" progId="Equation.3">
                      <p:embed/>
                      <p:pic>
                        <p:nvPicPr>
                          <p:cNvPr id="22" name="Object 12">
                            <a:extLst>
                              <a:ext uri="{FF2B5EF4-FFF2-40B4-BE49-F238E27FC236}">
                                <a16:creationId xmlns:a16="http://schemas.microsoft.com/office/drawing/2014/main" id="{8609E3E8-2852-4F95-8395-E9495B0EE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3060700"/>
                            <a:ext cx="3378200" cy="80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CuadroTexto 1">
              <a:extLst>
                <a:ext uri="{FF2B5EF4-FFF2-40B4-BE49-F238E27FC236}">
                  <a16:creationId xmlns:a16="http://schemas.microsoft.com/office/drawing/2014/main" id="{DD2ED09A-4BA0-40C3-877B-631906D80FA1}"/>
                </a:ext>
              </a:extLst>
            </p:cNvPr>
            <p:cNvSpPr txBox="1"/>
            <p:nvPr/>
          </p:nvSpPr>
          <p:spPr>
            <a:xfrm>
              <a:off x="7875101" y="3098580"/>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24" name="CuadroTexto 23">
              <a:extLst>
                <a:ext uri="{FF2B5EF4-FFF2-40B4-BE49-F238E27FC236}">
                  <a16:creationId xmlns:a16="http://schemas.microsoft.com/office/drawing/2014/main" id="{FBC1C7B7-8A28-4B36-B50F-D4A6D7A3CBF5}"/>
                </a:ext>
              </a:extLst>
            </p:cNvPr>
            <p:cNvSpPr txBox="1"/>
            <p:nvPr/>
          </p:nvSpPr>
          <p:spPr>
            <a:xfrm>
              <a:off x="7223325" y="3098580"/>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25" name="CuadroTexto 24">
              <a:extLst>
                <a:ext uri="{FF2B5EF4-FFF2-40B4-BE49-F238E27FC236}">
                  <a16:creationId xmlns:a16="http://schemas.microsoft.com/office/drawing/2014/main" id="{81A10ECA-AD43-46F8-BC8D-DFA7B9E89092}"/>
                </a:ext>
              </a:extLst>
            </p:cNvPr>
            <p:cNvSpPr txBox="1"/>
            <p:nvPr/>
          </p:nvSpPr>
          <p:spPr>
            <a:xfrm>
              <a:off x="5645316" y="3563528"/>
              <a:ext cx="1138004" cy="461665"/>
            </a:xfrm>
            <a:prstGeom prst="rect">
              <a:avLst/>
            </a:prstGeom>
            <a:solidFill>
              <a:schemeClr val="accent2"/>
            </a:solidFill>
          </p:spPr>
          <p:txBody>
            <a:bodyPr wrap="square" rtlCol="0">
              <a:spAutoFit/>
            </a:bodyPr>
            <a:lstStyle/>
            <a:p>
              <a:r>
                <a:rPr lang="es-ES" sz="2400" dirty="0">
                  <a:latin typeface="Arial" panose="020B0604020202020204" pitchFamily="34" charset="0"/>
                  <a:cs typeface="Arial" panose="020B0604020202020204" pitchFamily="34" charset="0"/>
                </a:rPr>
                <a:t>Ventas</a:t>
              </a:r>
            </a:p>
          </p:txBody>
        </p:sp>
        <p:sp>
          <p:nvSpPr>
            <p:cNvPr id="26" name="CuadroTexto 25">
              <a:extLst>
                <a:ext uri="{FF2B5EF4-FFF2-40B4-BE49-F238E27FC236}">
                  <a16:creationId xmlns:a16="http://schemas.microsoft.com/office/drawing/2014/main" id="{77A0029C-CF40-47EC-80C0-043959A6E226}"/>
                </a:ext>
              </a:extLst>
            </p:cNvPr>
            <p:cNvSpPr txBox="1"/>
            <p:nvPr/>
          </p:nvSpPr>
          <p:spPr>
            <a:xfrm>
              <a:off x="7042807" y="3559514"/>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32" name="CuadroTexto 31">
              <a:extLst>
                <a:ext uri="{FF2B5EF4-FFF2-40B4-BE49-F238E27FC236}">
                  <a16:creationId xmlns:a16="http://schemas.microsoft.com/office/drawing/2014/main" id="{999910AF-801C-4554-836A-CA349333454F}"/>
                </a:ext>
              </a:extLst>
            </p:cNvPr>
            <p:cNvSpPr txBox="1"/>
            <p:nvPr/>
          </p:nvSpPr>
          <p:spPr>
            <a:xfrm>
              <a:off x="8204789" y="3527704"/>
              <a:ext cx="1446378" cy="461665"/>
            </a:xfrm>
            <a:prstGeom prst="rect">
              <a:avLst/>
            </a:prstGeom>
            <a:solidFill>
              <a:schemeClr val="accent2"/>
            </a:solidFill>
          </p:spPr>
          <p:txBody>
            <a:bodyPr wrap="square" rtlCol="0">
              <a:spAutoFit/>
            </a:bodyPr>
            <a:lstStyle/>
            <a:p>
              <a:r>
                <a:rPr lang="es-ES" sz="2400" dirty="0">
                  <a:latin typeface="Arial" panose="020B0604020202020204" pitchFamily="34" charset="0"/>
                  <a:cs typeface="Arial" panose="020B0604020202020204" pitchFamily="34" charset="0"/>
                </a:rPr>
                <a:t>(salarios)</a:t>
              </a:r>
            </a:p>
          </p:txBody>
        </p:sp>
        <p:sp>
          <p:nvSpPr>
            <p:cNvPr id="33" name="CuadroTexto 32">
              <a:extLst>
                <a:ext uri="{FF2B5EF4-FFF2-40B4-BE49-F238E27FC236}">
                  <a16:creationId xmlns:a16="http://schemas.microsoft.com/office/drawing/2014/main" id="{84EC5A8C-8521-40B1-9B50-7D1D3A628EC6}"/>
                </a:ext>
              </a:extLst>
            </p:cNvPr>
            <p:cNvSpPr txBox="1"/>
            <p:nvPr/>
          </p:nvSpPr>
          <p:spPr>
            <a:xfrm>
              <a:off x="7700126" y="3560499"/>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grpSp>
      <p:grpSp>
        <p:nvGrpSpPr>
          <p:cNvPr id="23" name="Grupo 22">
            <a:extLst>
              <a:ext uri="{FF2B5EF4-FFF2-40B4-BE49-F238E27FC236}">
                <a16:creationId xmlns:a16="http://schemas.microsoft.com/office/drawing/2014/main" id="{2F089607-70AB-4131-852D-C3A7A0435B6C}"/>
              </a:ext>
            </a:extLst>
          </p:cNvPr>
          <p:cNvGrpSpPr/>
          <p:nvPr/>
        </p:nvGrpSpPr>
        <p:grpSpPr>
          <a:xfrm>
            <a:off x="2343587" y="5224701"/>
            <a:ext cx="7504826" cy="1548518"/>
            <a:chOff x="2343587" y="5224701"/>
            <a:chExt cx="7504826" cy="1548518"/>
          </a:xfrm>
        </p:grpSpPr>
        <p:pic>
          <p:nvPicPr>
            <p:cNvPr id="29" name="Imagen 28">
              <a:extLst>
                <a:ext uri="{FF2B5EF4-FFF2-40B4-BE49-F238E27FC236}">
                  <a16:creationId xmlns:a16="http://schemas.microsoft.com/office/drawing/2014/main" id="{4DB11676-EB61-4CF5-A469-DBC15F357A38}"/>
                </a:ext>
              </a:extLst>
            </p:cNvPr>
            <p:cNvPicPr>
              <a:picLocks noChangeAspect="1"/>
            </p:cNvPicPr>
            <p:nvPr/>
          </p:nvPicPr>
          <p:blipFill>
            <a:blip r:embed="rId6"/>
            <a:stretch>
              <a:fillRect/>
            </a:stretch>
          </p:blipFill>
          <p:spPr>
            <a:xfrm>
              <a:off x="2343587" y="5224701"/>
              <a:ext cx="7504826" cy="1548518"/>
            </a:xfrm>
            <a:prstGeom prst="rect">
              <a:avLst/>
            </a:prstGeom>
          </p:spPr>
        </p:pic>
        <p:sp>
          <p:nvSpPr>
            <p:cNvPr id="35" name="Rectángulo 34">
              <a:extLst>
                <a:ext uri="{FF2B5EF4-FFF2-40B4-BE49-F238E27FC236}">
                  <a16:creationId xmlns:a16="http://schemas.microsoft.com/office/drawing/2014/main" id="{314B88E3-C2C5-4223-B601-D960DBBA9542}"/>
                </a:ext>
              </a:extLst>
            </p:cNvPr>
            <p:cNvSpPr/>
            <p:nvPr/>
          </p:nvSpPr>
          <p:spPr>
            <a:xfrm>
              <a:off x="3583525" y="6067282"/>
              <a:ext cx="45719" cy="58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13834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upo 45">
            <a:extLst>
              <a:ext uri="{FF2B5EF4-FFF2-40B4-BE49-F238E27FC236}">
                <a16:creationId xmlns:a16="http://schemas.microsoft.com/office/drawing/2014/main" id="{3D08AFF3-60D9-4E88-A67D-653C85EC3803}"/>
              </a:ext>
            </a:extLst>
          </p:cNvPr>
          <p:cNvGrpSpPr/>
          <p:nvPr/>
        </p:nvGrpSpPr>
        <p:grpSpPr>
          <a:xfrm>
            <a:off x="2343587" y="5224701"/>
            <a:ext cx="7504826" cy="1548518"/>
            <a:chOff x="2343587" y="5224701"/>
            <a:chExt cx="7504826" cy="1548518"/>
          </a:xfrm>
        </p:grpSpPr>
        <p:pic>
          <p:nvPicPr>
            <p:cNvPr id="47" name="Imagen 46">
              <a:extLst>
                <a:ext uri="{FF2B5EF4-FFF2-40B4-BE49-F238E27FC236}">
                  <a16:creationId xmlns:a16="http://schemas.microsoft.com/office/drawing/2014/main" id="{9B0EEC6E-094E-48DC-B8D2-EACC874DEE39}"/>
                </a:ext>
              </a:extLst>
            </p:cNvPr>
            <p:cNvPicPr>
              <a:picLocks noChangeAspect="1"/>
            </p:cNvPicPr>
            <p:nvPr/>
          </p:nvPicPr>
          <p:blipFill>
            <a:blip r:embed="rId3"/>
            <a:stretch>
              <a:fillRect/>
            </a:stretch>
          </p:blipFill>
          <p:spPr>
            <a:xfrm>
              <a:off x="2343587" y="5224701"/>
              <a:ext cx="7504826" cy="1548518"/>
            </a:xfrm>
            <a:prstGeom prst="rect">
              <a:avLst/>
            </a:prstGeom>
          </p:spPr>
        </p:pic>
        <p:sp>
          <p:nvSpPr>
            <p:cNvPr id="48" name="Rectángulo 47">
              <a:extLst>
                <a:ext uri="{FF2B5EF4-FFF2-40B4-BE49-F238E27FC236}">
                  <a16:creationId xmlns:a16="http://schemas.microsoft.com/office/drawing/2014/main" id="{712A90D0-77A5-43E6-9D7D-9EB6160D8DFF}"/>
                </a:ext>
              </a:extLst>
            </p:cNvPr>
            <p:cNvSpPr/>
            <p:nvPr/>
          </p:nvSpPr>
          <p:spPr>
            <a:xfrm>
              <a:off x="3583525" y="6067282"/>
              <a:ext cx="45719" cy="58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graphicFrame>
        <p:nvGraphicFramePr>
          <p:cNvPr id="37" name="Table 1">
            <a:extLst>
              <a:ext uri="{FF2B5EF4-FFF2-40B4-BE49-F238E27FC236}">
                <a16:creationId xmlns:a16="http://schemas.microsoft.com/office/drawing/2014/main" id="{5EBEF523-9D9A-4432-84FE-663821557030}"/>
              </a:ext>
            </a:extLst>
          </p:cNvPr>
          <p:cNvGraphicFramePr>
            <a:graphicFrameLocks noGrp="1"/>
          </p:cNvGraphicFramePr>
          <p:nvPr/>
        </p:nvGraphicFramePr>
        <p:xfrm>
          <a:off x="2457449" y="2267272"/>
          <a:ext cx="7277100" cy="2682240"/>
        </p:xfrm>
        <a:graphic>
          <a:graphicData uri="http://schemas.openxmlformats.org/drawingml/2006/table">
            <a:tbl>
              <a:tblPr/>
              <a:tblGrid>
                <a:gridCol w="838200">
                  <a:extLst>
                    <a:ext uri="{9D8B030D-6E8A-4147-A177-3AD203B41FA5}">
                      <a16:colId xmlns:a16="http://schemas.microsoft.com/office/drawing/2014/main" val="20000"/>
                    </a:ext>
                  </a:extLst>
                </a:gridCol>
                <a:gridCol w="5969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749300">
                  <a:extLst>
                    <a:ext uri="{9D8B030D-6E8A-4147-A177-3AD203B41FA5}">
                      <a16:colId xmlns:a16="http://schemas.microsoft.com/office/drawing/2014/main" val="20003"/>
                    </a:ext>
                  </a:extLst>
                </a:gridCol>
                <a:gridCol w="4953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939800">
                  <a:extLst>
                    <a:ext uri="{9D8B030D-6E8A-4147-A177-3AD203B41FA5}">
                      <a16:colId xmlns:a16="http://schemas.microsoft.com/office/drawing/2014/main" val="20006"/>
                    </a:ext>
                  </a:extLst>
                </a:gridCol>
                <a:gridCol w="495300">
                  <a:extLst>
                    <a:ext uri="{9D8B030D-6E8A-4147-A177-3AD203B41FA5}">
                      <a16:colId xmlns:a16="http://schemas.microsoft.com/office/drawing/2014/main" val="20007"/>
                    </a:ext>
                  </a:extLst>
                </a:gridCol>
                <a:gridCol w="355600">
                  <a:extLst>
                    <a:ext uri="{9D8B030D-6E8A-4147-A177-3AD203B41FA5}">
                      <a16:colId xmlns:a16="http://schemas.microsoft.com/office/drawing/2014/main" val="20008"/>
                    </a:ext>
                  </a:extLst>
                </a:gridCol>
                <a:gridCol w="990600">
                  <a:extLst>
                    <a:ext uri="{9D8B030D-6E8A-4147-A177-3AD203B41FA5}">
                      <a16:colId xmlns:a16="http://schemas.microsoft.com/office/drawing/2014/main" val="20009"/>
                    </a:ext>
                  </a:extLst>
                </a:gridCol>
                <a:gridCol w="698500">
                  <a:extLst>
                    <a:ext uri="{9D8B030D-6E8A-4147-A177-3AD203B41FA5}">
                      <a16:colId xmlns:a16="http://schemas.microsoft.com/office/drawing/2014/main" val="20010"/>
                    </a:ext>
                  </a:extLst>
                </a:gridCol>
                <a:gridCol w="355600">
                  <a:extLst>
                    <a:ext uri="{9D8B030D-6E8A-4147-A177-3AD203B41FA5}">
                      <a16:colId xmlns:a16="http://schemas.microsoft.com/office/drawing/2014/main" val="20011"/>
                    </a:ext>
                  </a:extLst>
                </a:gridCol>
              </a:tblGrid>
              <a:tr h="209550">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VENTAS,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y</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ＭＳ Ｐゴシック" charset="0"/>
                          <a:cs typeface="Arial" charset="0"/>
                        </a:rPr>
                        <a:t>SALARIOS, </a:t>
                      </a: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1" i="0" u="none" strike="noStrike" cap="none" normalizeH="0" baseline="30000" dirty="0">
                          <a:ln>
                            <a:noFill/>
                          </a:ln>
                          <a:solidFill>
                            <a:schemeClr val="tx1"/>
                          </a:solidFill>
                          <a:effectLst/>
                          <a:latin typeface="Arial" charset="0"/>
                          <a:ea typeface="ＭＳ Ｐゴシック" charset="0"/>
                          <a:cs typeface="Arial" charset="0"/>
                        </a:rPr>
                        <a:t>2</a:t>
                      </a: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dirty="0">
                          <a:ln>
                            <a:noFill/>
                          </a:ln>
                          <a:solidFill>
                            <a:schemeClr val="tx1"/>
                          </a:solidFill>
                          <a:effectLst/>
                          <a:latin typeface="Times New Roman" charset="0"/>
                          <a:ea typeface="ＭＳ Ｐゴシック" charset="0"/>
                          <a:cs typeface="Times New Roman" charset="0"/>
                        </a:rPr>
                        <a:t>xy</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9,0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16</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10,0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2,0</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3,5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7</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49</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24,5</a:t>
                      </a:r>
                    </a:p>
                  </a:txBody>
                  <a:tcPr anchor="ct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095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15,0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18</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a:t>
                      </a:r>
                      <a:r>
                        <a:rPr kumimoji="0" lang="en-US" sz="1600" b="0" i="0" u="none" strike="noStrike" cap="none" normalizeH="0" baseline="30000" dirty="0">
                          <a:ln>
                            <a:noFill/>
                          </a:ln>
                          <a:solidFill>
                            <a:schemeClr val="tx1"/>
                          </a:solidFill>
                          <a:effectLst/>
                          <a:latin typeface="Arial" charset="0"/>
                          <a:ea typeface="ＭＳ Ｐゴシック" charset="0"/>
                          <a:cs typeface="Arial" charset="0"/>
                        </a:rPr>
                        <a:t>2</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80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Σ</a:t>
                      </a:r>
                      <a:r>
                        <a:rPr kumimoji="0" lang="en-US" sz="1600" b="0" i="1" u="none" strike="noStrike" cap="none" normalizeH="0" baseline="0" dirty="0">
                          <a:ln>
                            <a:noFill/>
                          </a:ln>
                          <a:solidFill>
                            <a:schemeClr val="tx1"/>
                          </a:solidFill>
                          <a:effectLst/>
                          <a:latin typeface="Times New Roman" charset="0"/>
                          <a:ea typeface="ＭＳ Ｐゴシック" charset="0"/>
                          <a:cs typeface="Times New Roman" charset="0"/>
                        </a:rPr>
                        <a:t>xy</a:t>
                      </a:r>
                      <a:r>
                        <a:rPr kumimoji="0" lang="en-US" sz="1600" b="0" i="0" u="none" strike="noStrike" cap="none" normalizeH="0" baseline="0" dirty="0">
                          <a:ln>
                            <a:noFill/>
                          </a:ln>
                          <a:solidFill>
                            <a:schemeClr val="tx1"/>
                          </a:solidFill>
                          <a:effectLst/>
                          <a:latin typeface="Arial" charset="0"/>
                          <a:ea typeface="ＭＳ Ｐゴシック" charset="0"/>
                          <a:cs typeface="Arial" charset="0"/>
                        </a:rPr>
                        <a:t> =</a:t>
                      </a:r>
                    </a:p>
                  </a:txBody>
                  <a:tcPr anchor="ct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Arial" charset="0"/>
                        </a:rPr>
                        <a:t>51,5</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anchor="ct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34" name="Grupo 33">
            <a:extLst>
              <a:ext uri="{FF2B5EF4-FFF2-40B4-BE49-F238E27FC236}">
                <a16:creationId xmlns:a16="http://schemas.microsoft.com/office/drawing/2014/main" id="{07D32EBD-DF6F-4D45-BD4A-D716D926C5C7}"/>
              </a:ext>
            </a:extLst>
          </p:cNvPr>
          <p:cNvGrpSpPr/>
          <p:nvPr/>
        </p:nvGrpSpPr>
        <p:grpSpPr>
          <a:xfrm>
            <a:off x="5218369" y="2793847"/>
            <a:ext cx="4813300" cy="1587500"/>
            <a:chOff x="5218369" y="2793847"/>
            <a:chExt cx="4813300" cy="1587500"/>
          </a:xfrm>
        </p:grpSpPr>
        <p:grpSp>
          <p:nvGrpSpPr>
            <p:cNvPr id="35" name="Group 9">
              <a:extLst>
                <a:ext uri="{FF2B5EF4-FFF2-40B4-BE49-F238E27FC236}">
                  <a16:creationId xmlns:a16="http://schemas.microsoft.com/office/drawing/2014/main" id="{30D31D22-D541-480B-B16C-35BA29672779}"/>
                </a:ext>
              </a:extLst>
            </p:cNvPr>
            <p:cNvGrpSpPr>
              <a:grpSpLocks/>
            </p:cNvGrpSpPr>
            <p:nvPr/>
          </p:nvGrpSpPr>
          <p:grpSpPr bwMode="auto">
            <a:xfrm>
              <a:off x="5218369" y="2793847"/>
              <a:ext cx="4813300" cy="1587500"/>
              <a:chOff x="685800" y="2667000"/>
              <a:chExt cx="4813300" cy="1587500"/>
            </a:xfrm>
            <a:effectLst>
              <a:outerShdw blurRad="50800" dist="38100" dir="2700000" algn="tl" rotWithShape="0">
                <a:prstClr val="black">
                  <a:alpha val="40000"/>
                </a:prstClr>
              </a:outerShdw>
            </a:effectLst>
          </p:grpSpPr>
          <p:sp>
            <p:nvSpPr>
              <p:cNvPr id="44" name="Rectangle 8">
                <a:extLst>
                  <a:ext uri="{FF2B5EF4-FFF2-40B4-BE49-F238E27FC236}">
                    <a16:creationId xmlns:a16="http://schemas.microsoft.com/office/drawing/2014/main" id="{516A18E3-E415-45DC-BC81-8DFEE78C0F6D}"/>
                  </a:ext>
                </a:extLst>
              </p:cNvPr>
              <p:cNvSpPr>
                <a:spLocks noChangeArrowheads="1"/>
              </p:cNvSpPr>
              <p:nvPr/>
            </p:nvSpPr>
            <p:spPr bwMode="auto">
              <a:xfrm>
                <a:off x="685800" y="2667000"/>
                <a:ext cx="4813300" cy="1587500"/>
              </a:xfrm>
              <a:prstGeom prst="rect">
                <a:avLst/>
              </a:prstGeom>
              <a:solidFill>
                <a:schemeClr val="accent2"/>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graphicFrame>
            <p:nvGraphicFramePr>
              <p:cNvPr id="45" name="Object 12">
                <a:extLst>
                  <a:ext uri="{FF2B5EF4-FFF2-40B4-BE49-F238E27FC236}">
                    <a16:creationId xmlns:a16="http://schemas.microsoft.com/office/drawing/2014/main" id="{9F5BCB10-717E-434D-BFCA-71140465B659}"/>
                  </a:ext>
                </a:extLst>
              </p:cNvPr>
              <p:cNvGraphicFramePr>
                <a:graphicFrameLocks noChangeAspect="1"/>
              </p:cNvGraphicFramePr>
              <p:nvPr/>
            </p:nvGraphicFramePr>
            <p:xfrm>
              <a:off x="1403350" y="3060700"/>
              <a:ext cx="3378200" cy="800100"/>
            </p:xfrm>
            <a:graphic>
              <a:graphicData uri="http://schemas.openxmlformats.org/presentationml/2006/ole">
                <mc:AlternateContent xmlns:mc="http://schemas.openxmlformats.org/markup-compatibility/2006">
                  <mc:Choice xmlns:v="urn:schemas-microsoft-com:vml" Requires="v">
                    <p:oleObj name="Equation" r:id="rId5" imgW="3364560" imgH="786240" progId="Equation.3">
                      <p:embed/>
                    </p:oleObj>
                  </mc:Choice>
                  <mc:Fallback>
                    <p:oleObj name="Equation" r:id="rId5" imgW="3364560" imgH="786240" progId="Equation.3">
                      <p:embed/>
                      <p:pic>
                        <p:nvPicPr>
                          <p:cNvPr id="45" name="Object 12">
                            <a:extLst>
                              <a:ext uri="{FF2B5EF4-FFF2-40B4-BE49-F238E27FC236}">
                                <a16:creationId xmlns:a16="http://schemas.microsoft.com/office/drawing/2014/main" id="{9F5BCB10-717E-434D-BFCA-71140465B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060700"/>
                            <a:ext cx="3378200"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
          <p:nvSpPr>
            <p:cNvPr id="36" name="CuadroTexto 35">
              <a:extLst>
                <a:ext uri="{FF2B5EF4-FFF2-40B4-BE49-F238E27FC236}">
                  <a16:creationId xmlns:a16="http://schemas.microsoft.com/office/drawing/2014/main" id="{DD55288A-2B4B-4485-B044-53843B41A38F}"/>
                </a:ext>
              </a:extLst>
            </p:cNvPr>
            <p:cNvSpPr txBox="1"/>
            <p:nvPr/>
          </p:nvSpPr>
          <p:spPr>
            <a:xfrm>
              <a:off x="7875101" y="3098580"/>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39" name="CuadroTexto 38">
              <a:extLst>
                <a:ext uri="{FF2B5EF4-FFF2-40B4-BE49-F238E27FC236}">
                  <a16:creationId xmlns:a16="http://schemas.microsoft.com/office/drawing/2014/main" id="{65D4FCDE-8AC6-47D4-AD64-7B4B40ED6336}"/>
                </a:ext>
              </a:extLst>
            </p:cNvPr>
            <p:cNvSpPr txBox="1"/>
            <p:nvPr/>
          </p:nvSpPr>
          <p:spPr>
            <a:xfrm>
              <a:off x="7223325" y="3098580"/>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40" name="CuadroTexto 39">
              <a:extLst>
                <a:ext uri="{FF2B5EF4-FFF2-40B4-BE49-F238E27FC236}">
                  <a16:creationId xmlns:a16="http://schemas.microsoft.com/office/drawing/2014/main" id="{B7131349-ADA0-41B8-BD87-B2B5AB0DADC0}"/>
                </a:ext>
              </a:extLst>
            </p:cNvPr>
            <p:cNvSpPr txBox="1"/>
            <p:nvPr/>
          </p:nvSpPr>
          <p:spPr>
            <a:xfrm>
              <a:off x="5645316" y="3563528"/>
              <a:ext cx="1138004" cy="461665"/>
            </a:xfrm>
            <a:prstGeom prst="rect">
              <a:avLst/>
            </a:prstGeom>
            <a:solidFill>
              <a:schemeClr val="accent2"/>
            </a:solidFill>
          </p:spPr>
          <p:txBody>
            <a:bodyPr wrap="square" rtlCol="0">
              <a:spAutoFit/>
            </a:bodyPr>
            <a:lstStyle/>
            <a:p>
              <a:r>
                <a:rPr lang="es-ES" sz="2400" dirty="0">
                  <a:latin typeface="Arial" panose="020B0604020202020204" pitchFamily="34" charset="0"/>
                  <a:cs typeface="Arial" panose="020B0604020202020204" pitchFamily="34" charset="0"/>
                </a:rPr>
                <a:t>Ventas</a:t>
              </a:r>
            </a:p>
          </p:txBody>
        </p:sp>
        <p:sp>
          <p:nvSpPr>
            <p:cNvPr id="41" name="CuadroTexto 40">
              <a:extLst>
                <a:ext uri="{FF2B5EF4-FFF2-40B4-BE49-F238E27FC236}">
                  <a16:creationId xmlns:a16="http://schemas.microsoft.com/office/drawing/2014/main" id="{F95DCD8F-B63C-493E-B947-9398A0B4B256}"/>
                </a:ext>
              </a:extLst>
            </p:cNvPr>
            <p:cNvSpPr txBox="1"/>
            <p:nvPr/>
          </p:nvSpPr>
          <p:spPr>
            <a:xfrm>
              <a:off x="7042807" y="3559514"/>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sp>
          <p:nvSpPr>
            <p:cNvPr id="42" name="CuadroTexto 41">
              <a:extLst>
                <a:ext uri="{FF2B5EF4-FFF2-40B4-BE49-F238E27FC236}">
                  <a16:creationId xmlns:a16="http://schemas.microsoft.com/office/drawing/2014/main" id="{F588C13E-80C3-4257-AD6B-1204D570E8B4}"/>
                </a:ext>
              </a:extLst>
            </p:cNvPr>
            <p:cNvSpPr txBox="1"/>
            <p:nvPr/>
          </p:nvSpPr>
          <p:spPr>
            <a:xfrm>
              <a:off x="8204789" y="3527704"/>
              <a:ext cx="1446378" cy="461665"/>
            </a:xfrm>
            <a:prstGeom prst="rect">
              <a:avLst/>
            </a:prstGeom>
            <a:solidFill>
              <a:schemeClr val="accent2"/>
            </a:solidFill>
          </p:spPr>
          <p:txBody>
            <a:bodyPr wrap="square" rtlCol="0">
              <a:spAutoFit/>
            </a:bodyPr>
            <a:lstStyle/>
            <a:p>
              <a:r>
                <a:rPr lang="es-ES" sz="2400" dirty="0">
                  <a:latin typeface="Arial" panose="020B0604020202020204" pitchFamily="34" charset="0"/>
                  <a:cs typeface="Arial" panose="020B0604020202020204" pitchFamily="34" charset="0"/>
                </a:rPr>
                <a:t>(salarios)</a:t>
              </a:r>
            </a:p>
          </p:txBody>
        </p:sp>
        <p:sp>
          <p:nvSpPr>
            <p:cNvPr id="43" name="CuadroTexto 42">
              <a:extLst>
                <a:ext uri="{FF2B5EF4-FFF2-40B4-BE49-F238E27FC236}">
                  <a16:creationId xmlns:a16="http://schemas.microsoft.com/office/drawing/2014/main" id="{A78B2676-6098-4DA8-94DF-16D7CF6A2BAD}"/>
                </a:ext>
              </a:extLst>
            </p:cNvPr>
            <p:cNvSpPr txBox="1"/>
            <p:nvPr/>
          </p:nvSpPr>
          <p:spPr>
            <a:xfrm>
              <a:off x="7700126" y="3560499"/>
              <a:ext cx="705852" cy="461665"/>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a:t>
              </a:r>
            </a:p>
          </p:txBody>
        </p:sp>
      </p:grpSp>
      <p:grpSp>
        <p:nvGrpSpPr>
          <p:cNvPr id="79" name="Group 10">
            <a:extLst>
              <a:ext uri="{FF2B5EF4-FFF2-40B4-BE49-F238E27FC236}">
                <a16:creationId xmlns:a16="http://schemas.microsoft.com/office/drawing/2014/main" id="{0AD93497-B893-4C91-B022-31B304D64144}"/>
              </a:ext>
            </a:extLst>
          </p:cNvPr>
          <p:cNvGrpSpPr>
            <a:grpSpLocks/>
          </p:cNvGrpSpPr>
          <p:nvPr/>
        </p:nvGrpSpPr>
        <p:grpSpPr bwMode="auto">
          <a:xfrm>
            <a:off x="211650" y="2648701"/>
            <a:ext cx="5908675" cy="3741025"/>
            <a:chOff x="2844800" y="2578100"/>
            <a:chExt cx="5908675" cy="3741025"/>
          </a:xfrm>
          <a:effectLst>
            <a:outerShdw blurRad="50800" dist="38100" dir="2700000" algn="tl" rotWithShape="0">
              <a:prstClr val="black">
                <a:alpha val="40000"/>
              </a:prstClr>
            </a:outerShdw>
          </a:effectLst>
        </p:grpSpPr>
        <p:sp>
          <p:nvSpPr>
            <p:cNvPr id="80" name="Rectangle 11">
              <a:extLst>
                <a:ext uri="{FF2B5EF4-FFF2-40B4-BE49-F238E27FC236}">
                  <a16:creationId xmlns:a16="http://schemas.microsoft.com/office/drawing/2014/main" id="{168416B9-DC2F-4DB4-A852-67420500BBBE}"/>
                </a:ext>
              </a:extLst>
            </p:cNvPr>
            <p:cNvSpPr>
              <a:spLocks noChangeArrowheads="1"/>
            </p:cNvSpPr>
            <p:nvPr/>
          </p:nvSpPr>
          <p:spPr bwMode="auto">
            <a:xfrm>
              <a:off x="2844800" y="2578100"/>
              <a:ext cx="5908675" cy="3721100"/>
            </a:xfrm>
            <a:prstGeom prst="rect">
              <a:avLst/>
            </a:prstGeom>
            <a:solidFill>
              <a:srgbClr val="BDD6AE"/>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ＭＳ Ｐゴシック" charset="0"/>
                <a:cs typeface="Arial" charset="0"/>
              </a:endParaRPr>
            </a:p>
          </p:txBody>
        </p:sp>
        <p:sp>
          <p:nvSpPr>
            <p:cNvPr id="81" name="Freeform 14">
              <a:extLst>
                <a:ext uri="{FF2B5EF4-FFF2-40B4-BE49-F238E27FC236}">
                  <a16:creationId xmlns:a16="http://schemas.microsoft.com/office/drawing/2014/main" id="{9BD72D0C-DECF-4427-ADE4-E510CFCEB633}"/>
                </a:ext>
              </a:extLst>
            </p:cNvPr>
            <p:cNvSpPr>
              <a:spLocks/>
            </p:cNvSpPr>
            <p:nvPr/>
          </p:nvSpPr>
          <p:spPr bwMode="auto">
            <a:xfrm>
              <a:off x="4079874" y="3048000"/>
              <a:ext cx="4225925" cy="2501900"/>
            </a:xfrm>
            <a:custGeom>
              <a:avLst/>
              <a:gdLst>
                <a:gd name="T0" fmla="*/ 0 w 2264"/>
                <a:gd name="T1" fmla="*/ 0 h 1736"/>
                <a:gd name="T2" fmla="*/ 0 w 2264"/>
                <a:gd name="T3" fmla="*/ 2501900 h 1736"/>
                <a:gd name="T4" fmla="*/ 4225925 w 2264"/>
                <a:gd name="T5" fmla="*/ 2501900 h 1736"/>
                <a:gd name="T6" fmla="*/ 0 60000 65536"/>
                <a:gd name="T7" fmla="*/ 0 60000 65536"/>
                <a:gd name="T8" fmla="*/ 0 60000 65536"/>
                <a:gd name="T9" fmla="*/ 0 w 2264"/>
                <a:gd name="T10" fmla="*/ 0 h 1736"/>
                <a:gd name="T11" fmla="*/ 2264 w 2264"/>
                <a:gd name="T12" fmla="*/ 1736 h 1736"/>
              </a:gdLst>
              <a:ahLst/>
              <a:cxnLst>
                <a:cxn ang="T6">
                  <a:pos x="T0" y="T1"/>
                </a:cxn>
                <a:cxn ang="T7">
                  <a:pos x="T2" y="T3"/>
                </a:cxn>
                <a:cxn ang="T8">
                  <a:pos x="T4" y="T5"/>
                </a:cxn>
              </a:cxnLst>
              <a:rect l="T9" t="T10" r="T11" b="T12"/>
              <a:pathLst>
                <a:path w="2264" h="1736">
                  <a:moveTo>
                    <a:pt x="0" y="0"/>
                  </a:moveTo>
                  <a:lnTo>
                    <a:pt x="0" y="1736"/>
                  </a:lnTo>
                  <a:lnTo>
                    <a:pt x="2264" y="1736"/>
                  </a:lnTo>
                </a:path>
              </a:pathLst>
            </a:custGeom>
            <a:noFill/>
            <a:ln w="38100">
              <a:solidFill>
                <a:srgbClr val="000000"/>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82" name="Rectangle 15">
              <a:extLst>
                <a:ext uri="{FF2B5EF4-FFF2-40B4-BE49-F238E27FC236}">
                  <a16:creationId xmlns:a16="http://schemas.microsoft.com/office/drawing/2014/main" id="{6A6BED83-52B5-4B06-9424-3B996255144C}"/>
                </a:ext>
              </a:extLst>
            </p:cNvPr>
            <p:cNvSpPr>
              <a:spLocks noChangeArrowheads="1"/>
            </p:cNvSpPr>
            <p:nvPr/>
          </p:nvSpPr>
          <p:spPr bwMode="auto">
            <a:xfrm>
              <a:off x="3577620" y="2984500"/>
              <a:ext cx="699294" cy="2712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22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4,0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3,0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2,0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1,0  –</a:t>
              </a:r>
            </a:p>
            <a:p>
              <a:pPr marL="0" marR="0" lvl="0" indent="0" algn="r" defTabSz="457200" eaLnBrk="1" fontAlgn="base" latinLnBrk="0" hangingPunct="1">
                <a:lnSpc>
                  <a:spcPct val="22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83" name="Rectangle 16">
              <a:extLst>
                <a:ext uri="{FF2B5EF4-FFF2-40B4-BE49-F238E27FC236}">
                  <a16:creationId xmlns:a16="http://schemas.microsoft.com/office/drawing/2014/main" id="{4305F1DE-8DD8-446D-A804-A7DB243F2D8B}"/>
                </a:ext>
              </a:extLst>
            </p:cNvPr>
            <p:cNvSpPr>
              <a:spLocks noChangeArrowheads="1"/>
            </p:cNvSpPr>
            <p:nvPr/>
          </p:nvSpPr>
          <p:spPr bwMode="auto">
            <a:xfrm>
              <a:off x="3658670" y="5321064"/>
              <a:ext cx="438042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defTabSz="457200" eaLnBrk="1" fontAlgn="base" latinLnBrk="0" hangingPunct="1">
                <a:lnSpc>
                  <a:spcPct val="100000"/>
                </a:lnSpc>
                <a:spcBef>
                  <a:spcPct val="0"/>
                </a:spcBef>
                <a:spcAft>
                  <a:spcPct val="0"/>
                </a:spcAft>
                <a:buClrTx/>
                <a:buSzTx/>
                <a:buFontTx/>
                <a:buNone/>
                <a:tabLst>
                  <a:tab pos="381000" algn="ctr"/>
                  <a:tab pos="863600" algn="ctr"/>
                  <a:tab pos="1435100" algn="ctr"/>
                  <a:tab pos="1968500" algn="ctr"/>
                  <a:tab pos="2514600" algn="ctr"/>
                  <a:tab pos="3048000" algn="ctr"/>
                  <a:tab pos="3594100" algn="ctr"/>
                  <a:tab pos="4127500" algn="ctr"/>
                  <a:tab pos="4381500" algn="ctr"/>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	|	|	|	|	|</a:t>
              </a:r>
            </a:p>
            <a:p>
              <a:pPr marL="0" marR="0" lvl="0" indent="0" defTabSz="457200" eaLnBrk="1" fontAlgn="base" latinLnBrk="0" hangingPunct="1">
                <a:lnSpc>
                  <a:spcPct val="100000"/>
                </a:lnSpc>
                <a:spcBef>
                  <a:spcPct val="0"/>
                </a:spcBef>
                <a:spcAft>
                  <a:spcPct val="0"/>
                </a:spcAft>
                <a:buClrTx/>
                <a:buSzTx/>
                <a:buFontTx/>
                <a:buNone/>
                <a:tabLst>
                  <a:tab pos="381000" algn="ctr"/>
                  <a:tab pos="863600" algn="ctr"/>
                  <a:tab pos="1435100" algn="ctr"/>
                  <a:tab pos="1968500" algn="ctr"/>
                  <a:tab pos="2514600" algn="ctr"/>
                  <a:tab pos="3048000" algn="ctr"/>
                  <a:tab pos="3594100" algn="ctr"/>
                  <a:tab pos="4127500" algn="ctr"/>
                  <a:tab pos="4381500" algn="ctr"/>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0	1	2	3	4	5	6	7</a:t>
              </a:r>
            </a:p>
          </p:txBody>
        </p:sp>
        <p:sp>
          <p:nvSpPr>
            <p:cNvPr id="84" name="Oval 15">
              <a:extLst>
                <a:ext uri="{FF2B5EF4-FFF2-40B4-BE49-F238E27FC236}">
                  <a16:creationId xmlns:a16="http://schemas.microsoft.com/office/drawing/2014/main" id="{01C9C58F-A264-433B-A7FF-AB97A412E873}"/>
                </a:ext>
              </a:extLst>
            </p:cNvPr>
            <p:cNvSpPr/>
            <p:nvPr/>
          </p:nvSpPr>
          <p:spPr>
            <a:xfrm>
              <a:off x="5646737" y="3898900"/>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5" name="Oval 16">
              <a:extLst>
                <a:ext uri="{FF2B5EF4-FFF2-40B4-BE49-F238E27FC236}">
                  <a16:creationId xmlns:a16="http://schemas.microsoft.com/office/drawing/2014/main" id="{D3BE92A3-070C-4498-AD2B-F2B6082EE879}"/>
                </a:ext>
              </a:extLst>
            </p:cNvPr>
            <p:cNvSpPr/>
            <p:nvPr/>
          </p:nvSpPr>
          <p:spPr>
            <a:xfrm>
              <a:off x="6207125" y="4157663"/>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17">
              <a:extLst>
                <a:ext uri="{FF2B5EF4-FFF2-40B4-BE49-F238E27FC236}">
                  <a16:creationId xmlns:a16="http://schemas.microsoft.com/office/drawing/2014/main" id="{B44D575B-E296-4128-9172-408712605190}"/>
                </a:ext>
              </a:extLst>
            </p:cNvPr>
            <p:cNvSpPr/>
            <p:nvPr/>
          </p:nvSpPr>
          <p:spPr>
            <a:xfrm>
              <a:off x="4443412" y="4449763"/>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18">
              <a:extLst>
                <a:ext uri="{FF2B5EF4-FFF2-40B4-BE49-F238E27FC236}">
                  <a16:creationId xmlns:a16="http://schemas.microsoft.com/office/drawing/2014/main" id="{8EEE7CF7-1FD0-47FE-93A1-1C41EF726F35}"/>
                </a:ext>
              </a:extLst>
            </p:cNvPr>
            <p:cNvSpPr/>
            <p:nvPr/>
          </p:nvSpPr>
          <p:spPr>
            <a:xfrm>
              <a:off x="4578350" y="4449763"/>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19">
              <a:extLst>
                <a:ext uri="{FF2B5EF4-FFF2-40B4-BE49-F238E27FC236}">
                  <a16:creationId xmlns:a16="http://schemas.microsoft.com/office/drawing/2014/main" id="{B2BB6DB6-0C6F-498A-BB8D-0CC68941A7DA}"/>
                </a:ext>
              </a:extLst>
            </p:cNvPr>
            <p:cNvSpPr/>
            <p:nvPr/>
          </p:nvSpPr>
          <p:spPr>
            <a:xfrm>
              <a:off x="5111750" y="4449763"/>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20">
              <a:extLst>
                <a:ext uri="{FF2B5EF4-FFF2-40B4-BE49-F238E27FC236}">
                  <a16:creationId xmlns:a16="http://schemas.microsoft.com/office/drawing/2014/main" id="{47075EC7-5294-49CD-AEC9-560208B92FAE}"/>
                </a:ext>
              </a:extLst>
            </p:cNvPr>
            <p:cNvSpPr/>
            <p:nvPr/>
          </p:nvSpPr>
          <p:spPr>
            <a:xfrm>
              <a:off x="7842250" y="3632200"/>
              <a:ext cx="76200" cy="76200"/>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TextBox 21">
              <a:extLst>
                <a:ext uri="{FF2B5EF4-FFF2-40B4-BE49-F238E27FC236}">
                  <a16:creationId xmlns:a16="http://schemas.microsoft.com/office/drawing/2014/main" id="{A18057CA-71A5-45E3-9B7E-0FB6915E471B}"/>
                </a:ext>
              </a:extLst>
            </p:cNvPr>
            <p:cNvSpPr txBox="1">
              <a:spLocks noChangeArrowheads="1"/>
            </p:cNvSpPr>
            <p:nvPr/>
          </p:nvSpPr>
          <p:spPr bwMode="auto">
            <a:xfrm>
              <a:off x="4962984" y="5734350"/>
              <a:ext cx="280717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lvl="0" algn="ctr" defTabSz="457200" fontAlgn="base">
                <a:spcBef>
                  <a:spcPct val="0"/>
                </a:spcBef>
                <a:spcAft>
                  <a:spcPct val="0"/>
                </a:spcAft>
              </a:pPr>
              <a:r>
                <a:rPr lang="es-ES" sz="1600" kern="0" dirty="0">
                  <a:solidFill>
                    <a:srgbClr val="000000"/>
                  </a:solidFill>
                  <a:latin typeface="Arial" charset="0"/>
                </a:rPr>
                <a:t>Nómina local</a:t>
              </a:r>
            </a:p>
            <a:p>
              <a:pPr lvl="0" algn="ctr" defTabSz="457200" fontAlgn="base">
                <a:spcBef>
                  <a:spcPct val="0"/>
                </a:spcBef>
                <a:spcAft>
                  <a:spcPct val="0"/>
                </a:spcAft>
              </a:pPr>
              <a:r>
                <a:rPr lang="es-ES" sz="1600" kern="0" dirty="0">
                  <a:solidFill>
                    <a:srgbClr val="000000"/>
                  </a:solidFill>
                  <a:latin typeface="Arial" charset="0"/>
                </a:rPr>
                <a:t>(en cientos de millones de $)</a:t>
              </a:r>
            </a:p>
          </p:txBody>
        </p:sp>
        <p:sp>
          <p:nvSpPr>
            <p:cNvPr id="91" name="TextBox 22">
              <a:extLst>
                <a:ext uri="{FF2B5EF4-FFF2-40B4-BE49-F238E27FC236}">
                  <a16:creationId xmlns:a16="http://schemas.microsoft.com/office/drawing/2014/main" id="{4F86FBD6-CED2-4801-A8AD-C239AB4D0FB5}"/>
                </a:ext>
              </a:extLst>
            </p:cNvPr>
            <p:cNvSpPr txBox="1">
              <a:spLocks noChangeArrowheads="1"/>
            </p:cNvSpPr>
            <p:nvPr/>
          </p:nvSpPr>
          <p:spPr bwMode="auto">
            <a:xfrm rot="16200000">
              <a:off x="2108975" y="3853825"/>
              <a:ext cx="253466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lvl="0" algn="ctr" defTabSz="457200" fontAlgn="base">
                <a:spcBef>
                  <a:spcPct val="0"/>
                </a:spcBef>
                <a:spcAft>
                  <a:spcPct val="0"/>
                </a:spcAft>
              </a:pPr>
              <a:r>
                <a:rPr lang="es-ES" sz="1600" kern="0" dirty="0">
                  <a:solidFill>
                    <a:srgbClr val="000000"/>
                  </a:solidFill>
                  <a:latin typeface="Arial" charset="0"/>
                </a:rPr>
                <a:t>Ventas de Nodel</a:t>
              </a:r>
            </a:p>
            <a:p>
              <a:pPr lvl="0" algn="ctr" defTabSz="457200" fontAlgn="base">
                <a:spcBef>
                  <a:spcPct val="0"/>
                </a:spcBef>
                <a:spcAft>
                  <a:spcPct val="0"/>
                </a:spcAft>
              </a:pPr>
              <a:r>
                <a:rPr lang="es-ES" sz="1600" kern="0" dirty="0">
                  <a:solidFill>
                    <a:srgbClr val="000000"/>
                  </a:solidFill>
                  <a:latin typeface="Arial" charset="0"/>
                </a:rPr>
                <a:t>(en cientos de miles de $)</a:t>
              </a: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cxnSp>
        <p:nvCxnSpPr>
          <p:cNvPr id="92" name="Straight Connector 3">
            <a:extLst>
              <a:ext uri="{FF2B5EF4-FFF2-40B4-BE49-F238E27FC236}">
                <a16:creationId xmlns:a16="http://schemas.microsoft.com/office/drawing/2014/main" id="{37D4B039-39A0-49BF-A2C5-CAEADEEA30FB}"/>
              </a:ext>
            </a:extLst>
          </p:cNvPr>
          <p:cNvCxnSpPr>
            <a:cxnSpLocks/>
          </p:cNvCxnSpPr>
          <p:nvPr/>
        </p:nvCxnSpPr>
        <p:spPr>
          <a:xfrm flipV="1">
            <a:off x="1446724" y="3429000"/>
            <a:ext cx="4225925" cy="1271588"/>
          </a:xfrm>
          <a:prstGeom prst="line">
            <a:avLst/>
          </a:prstGeom>
          <a:noFill/>
          <a:ln w="57150" cap="flat" cmpd="sng" algn="ctr">
            <a:solidFill>
              <a:srgbClr val="255898"/>
            </a:solidFill>
            <a:prstDash val="soli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11787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strips(downRight)">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0" name="Rectangle 24">
            <a:extLst>
              <a:ext uri="{FF2B5EF4-FFF2-40B4-BE49-F238E27FC236}">
                <a16:creationId xmlns:a16="http://schemas.microsoft.com/office/drawing/2014/main" id="{336DC22F-0CDF-40FF-B70E-C845C738E175}"/>
              </a:ext>
            </a:extLst>
          </p:cNvPr>
          <p:cNvSpPr>
            <a:spLocks noChangeArrowheads="1"/>
          </p:cNvSpPr>
          <p:nvPr/>
        </p:nvSpPr>
        <p:spPr bwMode="auto">
          <a:xfrm>
            <a:off x="2415038" y="4292914"/>
            <a:ext cx="7358105" cy="1569660"/>
          </a:xfrm>
          <a:prstGeom prst="rect">
            <a:avLst/>
          </a:prstGeom>
          <a:solidFill>
            <a:schemeClr val="accent2"/>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tabLst>
                <a:tab pos="2603500" algn="r"/>
                <a:tab pos="2692400" algn="l"/>
              </a:tabLst>
            </a:pPr>
            <a:r>
              <a:rPr lang="en-US" sz="2400" dirty="0"/>
              <a:t>	Ventas (</a:t>
            </a:r>
            <a:r>
              <a:rPr lang="es-ES" sz="2400" dirty="0"/>
              <a:t>en cientos de miles de dólares</a:t>
            </a:r>
            <a:r>
              <a:rPr lang="en-US" sz="2400" dirty="0"/>
              <a:t>) = 1,75 + 0,25x6</a:t>
            </a:r>
          </a:p>
          <a:p>
            <a:pPr>
              <a:tabLst>
                <a:tab pos="2603500" algn="r"/>
                <a:tab pos="2692400" algn="l"/>
              </a:tabLst>
            </a:pPr>
            <a:r>
              <a:rPr lang="en-US" sz="2400" dirty="0"/>
              <a:t>					</a:t>
            </a:r>
            <a:r>
              <a:rPr lang="en-US" sz="1700" dirty="0"/>
              <a:t>  </a:t>
            </a:r>
            <a:r>
              <a:rPr lang="en-US" sz="2400" dirty="0"/>
              <a:t>   = 1,75 + 1,5 = 3,25</a:t>
            </a:r>
          </a:p>
          <a:p>
            <a:pPr>
              <a:tabLst>
                <a:tab pos="2603500" algn="r"/>
                <a:tab pos="2692400" algn="l"/>
              </a:tabLst>
            </a:pPr>
            <a:endParaRPr lang="en-US" sz="2400" dirty="0"/>
          </a:p>
          <a:p>
            <a:pPr>
              <a:tabLst>
                <a:tab pos="2603500" algn="r"/>
                <a:tab pos="2692400" algn="l"/>
              </a:tabLst>
            </a:pPr>
            <a:r>
              <a:rPr lang="en-US" sz="2400" dirty="0"/>
              <a:t>	Ventas	=</a:t>
            </a:r>
            <a:r>
              <a:rPr lang="en-US" sz="2400" b="1" dirty="0"/>
              <a:t> 325.000$</a:t>
            </a:r>
          </a:p>
        </p:txBody>
      </p:sp>
      <p:sp>
        <p:nvSpPr>
          <p:cNvPr id="2" name="Rectángulo 1">
            <a:extLst>
              <a:ext uri="{FF2B5EF4-FFF2-40B4-BE49-F238E27FC236}">
                <a16:creationId xmlns:a16="http://schemas.microsoft.com/office/drawing/2014/main" id="{F0EF8AB6-9DA1-4087-AF25-EC7976DAEA36}"/>
              </a:ext>
            </a:extLst>
          </p:cNvPr>
          <p:cNvSpPr/>
          <p:nvPr/>
        </p:nvSpPr>
        <p:spPr>
          <a:xfrm>
            <a:off x="0" y="2540218"/>
            <a:ext cx="12191998" cy="1200329"/>
          </a:xfrm>
          <a:prstGeom prst="rect">
            <a:avLst/>
          </a:prstGeom>
        </p:spPr>
        <p:txBody>
          <a:bodyPr wrap="square">
            <a:spAutoFit/>
          </a:bodyPr>
          <a:lstStyle/>
          <a:p>
            <a:pPr algn="just"/>
            <a:r>
              <a:rPr lang="es-ES" sz="2400" dirty="0"/>
              <a:t>Si la cámara de comercio local predice que para el año próximo los salarios en el área de West Bloomfield serán de 600 millones de dólares, pueden estimarse las ventas en Nodel recurriendo a la ecuación de regresión:</a:t>
            </a:r>
          </a:p>
        </p:txBody>
      </p:sp>
    </p:spTree>
    <p:extLst>
      <p:ext uri="{BB962C8B-B14F-4D97-AF65-F5344CB8AC3E}">
        <p14:creationId xmlns:p14="http://schemas.microsoft.com/office/powerpoint/2010/main" val="38483088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4153638"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 name="Rectángulo 1">
            <a:extLst>
              <a:ext uri="{FF2B5EF4-FFF2-40B4-BE49-F238E27FC236}">
                <a16:creationId xmlns:a16="http://schemas.microsoft.com/office/drawing/2014/main" id="{F0EF8AB6-9DA1-4087-AF25-EC7976DAEA36}"/>
              </a:ext>
            </a:extLst>
          </p:cNvPr>
          <p:cNvSpPr/>
          <p:nvPr/>
        </p:nvSpPr>
        <p:spPr>
          <a:xfrm>
            <a:off x="0" y="2168730"/>
            <a:ext cx="6498454" cy="4154984"/>
          </a:xfrm>
          <a:prstGeom prst="rect">
            <a:avLst/>
          </a:prstGeom>
        </p:spPr>
        <p:txBody>
          <a:bodyPr wrap="square">
            <a:spAutoFit/>
          </a:bodyPr>
          <a:lstStyle/>
          <a:p>
            <a:pPr algn="just"/>
            <a:r>
              <a:rPr lang="es-ES" sz="2200" dirty="0"/>
              <a:t>La previsión de unas ventas de 325.000 dólares se denomina </a:t>
            </a:r>
            <a:r>
              <a:rPr lang="es-ES" sz="2200" i="1" dirty="0"/>
              <a:t>estimación puntual de y </a:t>
            </a:r>
            <a:r>
              <a:rPr lang="es-ES" sz="2200" dirty="0"/>
              <a:t>(valor esperado) de una distribución de posibles valores de las ventas.</a:t>
            </a:r>
          </a:p>
          <a:p>
            <a:pPr algn="just"/>
            <a:r>
              <a:rPr lang="es-ES" sz="2200" dirty="0"/>
              <a:t>Para medir la exactitud de las estimaciones de la regresión, es necesario calcular el </a:t>
            </a:r>
            <a:r>
              <a:rPr lang="es-ES" sz="2200" b="1" dirty="0"/>
              <a:t>error estándar de estimación </a:t>
            </a:r>
            <a:r>
              <a:rPr lang="es-ES" sz="2200" dirty="0"/>
              <a:t>(mide el error desde la variable dependiente, y, hasta la línea de regresión, en lugar de hasta la media).</a:t>
            </a:r>
          </a:p>
          <a:p>
            <a:pPr algn="just"/>
            <a:endParaRPr lang="es-ES" sz="2200" dirty="0"/>
          </a:p>
          <a:p>
            <a:pPr algn="just"/>
            <a:r>
              <a:rPr lang="es-ES" sz="2200" dirty="0"/>
              <a:t>Otra forma de evaluar la relación entre dos variables es calcular el </a:t>
            </a:r>
            <a:r>
              <a:rPr lang="es-ES" sz="2200" b="1" dirty="0"/>
              <a:t>coeficiente de correlación</a:t>
            </a:r>
            <a:r>
              <a:rPr lang="es-ES" sz="2200" dirty="0"/>
              <a:t>. Esta medida expresa el grado o intensidad de la relación lineal.</a:t>
            </a:r>
          </a:p>
        </p:txBody>
      </p:sp>
      <p:grpSp>
        <p:nvGrpSpPr>
          <p:cNvPr id="10" name="Group 8">
            <a:extLst>
              <a:ext uri="{FF2B5EF4-FFF2-40B4-BE49-F238E27FC236}">
                <a16:creationId xmlns:a16="http://schemas.microsoft.com/office/drawing/2014/main" id="{91FD4690-8702-4AA9-8A6E-5EDBEDC46B54}"/>
              </a:ext>
            </a:extLst>
          </p:cNvPr>
          <p:cNvGrpSpPr>
            <a:grpSpLocks/>
          </p:cNvGrpSpPr>
          <p:nvPr/>
        </p:nvGrpSpPr>
        <p:grpSpPr bwMode="auto">
          <a:xfrm>
            <a:off x="6630622" y="1921707"/>
            <a:ext cx="5458875" cy="3641725"/>
            <a:chOff x="3505200" y="2458051"/>
            <a:chExt cx="5459362" cy="3640384"/>
          </a:xfrm>
        </p:grpSpPr>
        <p:grpSp>
          <p:nvGrpSpPr>
            <p:cNvPr id="11" name="Group 2">
              <a:extLst>
                <a:ext uri="{FF2B5EF4-FFF2-40B4-BE49-F238E27FC236}">
                  <a16:creationId xmlns:a16="http://schemas.microsoft.com/office/drawing/2014/main" id="{A2BBF1AA-4EC7-4251-B86F-C6D91FF1892B}"/>
                </a:ext>
              </a:extLst>
            </p:cNvPr>
            <p:cNvGrpSpPr>
              <a:grpSpLocks/>
            </p:cNvGrpSpPr>
            <p:nvPr/>
          </p:nvGrpSpPr>
          <p:grpSpPr bwMode="auto">
            <a:xfrm>
              <a:off x="3505200" y="2458051"/>
              <a:ext cx="5356699" cy="3640384"/>
              <a:chOff x="3505200" y="2458051"/>
              <a:chExt cx="5356699" cy="3640384"/>
            </a:xfrm>
          </p:grpSpPr>
          <p:grpSp>
            <p:nvGrpSpPr>
              <p:cNvPr id="17" name="Group 1">
                <a:extLst>
                  <a:ext uri="{FF2B5EF4-FFF2-40B4-BE49-F238E27FC236}">
                    <a16:creationId xmlns:a16="http://schemas.microsoft.com/office/drawing/2014/main" id="{9C7DE3FD-D7F8-4956-A385-6BFB575BAF17}"/>
                  </a:ext>
                </a:extLst>
              </p:cNvPr>
              <p:cNvGrpSpPr>
                <a:grpSpLocks/>
              </p:cNvGrpSpPr>
              <p:nvPr/>
            </p:nvGrpSpPr>
            <p:grpSpPr bwMode="auto">
              <a:xfrm>
                <a:off x="3505200" y="2458051"/>
                <a:ext cx="5356699" cy="3640384"/>
                <a:chOff x="3505200" y="2458051"/>
                <a:chExt cx="5356699" cy="3640384"/>
              </a:xfrm>
            </p:grpSpPr>
            <p:sp>
              <p:nvSpPr>
                <p:cNvPr id="25" name="Rectangle 30">
                  <a:extLst>
                    <a:ext uri="{FF2B5EF4-FFF2-40B4-BE49-F238E27FC236}">
                      <a16:creationId xmlns:a16="http://schemas.microsoft.com/office/drawing/2014/main" id="{0B32323B-8410-464E-84EE-C9B03CB4E71B}"/>
                    </a:ext>
                  </a:extLst>
                </p:cNvPr>
                <p:cNvSpPr>
                  <a:spLocks noChangeArrowheads="1"/>
                </p:cNvSpPr>
                <p:nvPr/>
              </p:nvSpPr>
              <p:spPr bwMode="auto">
                <a:xfrm>
                  <a:off x="3505200" y="2458051"/>
                  <a:ext cx="5356699" cy="3640384"/>
                </a:xfrm>
                <a:prstGeom prst="rect">
                  <a:avLst/>
                </a:prstGeom>
                <a:solidFill>
                  <a:srgbClr val="BDD6AE"/>
                </a:solidFill>
                <a:ln w="9525">
                  <a:solidFill>
                    <a:srgbClr val="000000"/>
                  </a:solidFill>
                  <a:miter lim="800000"/>
                  <a:headEnd/>
                  <a:tailEnd/>
                </a:ln>
                <a:effectLst>
                  <a:outerShdw blurRad="63500" dist="23000" dir="5400000" rotWithShape="0">
                    <a:srgbClr val="000000">
                      <a:alpha val="34999"/>
                    </a:srgb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FFFFFF"/>
                    </a:solidFill>
                    <a:effectLst/>
                    <a:uLnTx/>
                    <a:uFillTx/>
                    <a:ea typeface="ＭＳ Ｐゴシック" charset="0"/>
                    <a:cs typeface="Arial" charset="0"/>
                  </a:endParaRPr>
                </a:p>
              </p:txBody>
            </p:sp>
            <p:sp>
              <p:nvSpPr>
                <p:cNvPr id="26" name="Freeform 14">
                  <a:extLst>
                    <a:ext uri="{FF2B5EF4-FFF2-40B4-BE49-F238E27FC236}">
                      <a16:creationId xmlns:a16="http://schemas.microsoft.com/office/drawing/2014/main" id="{B8B4161A-CE29-45E1-A210-9557775C4812}"/>
                    </a:ext>
                  </a:extLst>
                </p:cNvPr>
                <p:cNvSpPr>
                  <a:spLocks/>
                </p:cNvSpPr>
                <p:nvPr/>
              </p:nvSpPr>
              <p:spPr bwMode="auto">
                <a:xfrm>
                  <a:off x="4561749" y="2917758"/>
                  <a:ext cx="3615085" cy="2447630"/>
                </a:xfrm>
                <a:custGeom>
                  <a:avLst/>
                  <a:gdLst>
                    <a:gd name="T0" fmla="*/ 0 w 2264"/>
                    <a:gd name="T1" fmla="*/ 0 h 1736"/>
                    <a:gd name="T2" fmla="*/ 0 w 2264"/>
                    <a:gd name="T3" fmla="*/ 2447630 h 1736"/>
                    <a:gd name="T4" fmla="*/ 3615085 w 2264"/>
                    <a:gd name="T5" fmla="*/ 2447630 h 1736"/>
                    <a:gd name="T6" fmla="*/ 0 60000 65536"/>
                    <a:gd name="T7" fmla="*/ 0 60000 65536"/>
                    <a:gd name="T8" fmla="*/ 0 60000 65536"/>
                    <a:gd name="T9" fmla="*/ 0 w 2264"/>
                    <a:gd name="T10" fmla="*/ 0 h 1736"/>
                    <a:gd name="T11" fmla="*/ 2264 w 2264"/>
                    <a:gd name="T12" fmla="*/ 1736 h 1736"/>
                  </a:gdLst>
                  <a:ahLst/>
                  <a:cxnLst>
                    <a:cxn ang="T6">
                      <a:pos x="T0" y="T1"/>
                    </a:cxn>
                    <a:cxn ang="T7">
                      <a:pos x="T2" y="T3"/>
                    </a:cxn>
                    <a:cxn ang="T8">
                      <a:pos x="T4" y="T5"/>
                    </a:cxn>
                  </a:cxnLst>
                  <a:rect l="T9" t="T10" r="T11" b="T12"/>
                  <a:pathLst>
                    <a:path w="2264" h="1736">
                      <a:moveTo>
                        <a:pt x="0" y="0"/>
                      </a:moveTo>
                      <a:lnTo>
                        <a:pt x="0" y="1736"/>
                      </a:lnTo>
                      <a:lnTo>
                        <a:pt x="2264" y="1736"/>
                      </a:lnTo>
                    </a:path>
                  </a:pathLst>
                </a:custGeom>
                <a:noFill/>
                <a:ln w="38100">
                  <a:solidFill>
                    <a:srgbClr val="000000"/>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9" name="Rectangle 15">
                  <a:extLst>
                    <a:ext uri="{FF2B5EF4-FFF2-40B4-BE49-F238E27FC236}">
                      <a16:creationId xmlns:a16="http://schemas.microsoft.com/office/drawing/2014/main" id="{4D002688-BECC-4567-A133-DAEAF795D393}"/>
                    </a:ext>
                  </a:extLst>
                </p:cNvPr>
                <p:cNvSpPr>
                  <a:spLocks noChangeArrowheads="1"/>
                </p:cNvSpPr>
                <p:nvPr/>
              </p:nvSpPr>
              <p:spPr bwMode="auto">
                <a:xfrm>
                  <a:off x="4123683" y="3084236"/>
                  <a:ext cx="632024" cy="2383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r" defTabSz="457200" eaLnBrk="1" fontAlgn="base" latinLnBrk="0" hangingPunct="1">
                    <a:lnSpc>
                      <a:spcPct val="22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4.0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3.0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2.0  –</a:t>
                  </a:r>
                </a:p>
                <a:p>
                  <a:pPr marL="0" marR="0" lvl="0" indent="0" algn="r" defTabSz="457200" eaLnBrk="1" fontAlgn="base" latinLnBrk="0" hangingPunct="1">
                    <a:lnSpc>
                      <a:spcPct val="22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1.0  –</a:t>
                  </a:r>
                </a:p>
                <a:p>
                  <a:pPr marL="0" marR="0" lvl="0" indent="0" algn="r" defTabSz="457200" eaLnBrk="1" fontAlgn="base" latinLnBrk="0" hangingPunct="1">
                    <a:lnSpc>
                      <a:spcPct val="220000"/>
                    </a:lnSpc>
                    <a:spcBef>
                      <a:spcPct val="0"/>
                    </a:spcBef>
                    <a:spcAft>
                      <a:spcPct val="0"/>
                    </a:spcAft>
                    <a:buClrTx/>
                    <a:buSzTx/>
                    <a:buFontTx/>
                    <a:buNone/>
                    <a:tabLst/>
                    <a:defRPr/>
                  </a:pPr>
                  <a:endPar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2" name="Rectangle 16">
                  <a:extLst>
                    <a:ext uri="{FF2B5EF4-FFF2-40B4-BE49-F238E27FC236}">
                      <a16:creationId xmlns:a16="http://schemas.microsoft.com/office/drawing/2014/main" id="{90E2FC26-610C-4006-A36C-809683FAF200}"/>
                    </a:ext>
                  </a:extLst>
                </p:cNvPr>
                <p:cNvSpPr>
                  <a:spLocks noChangeArrowheads="1"/>
                </p:cNvSpPr>
                <p:nvPr/>
              </p:nvSpPr>
              <p:spPr bwMode="auto">
                <a:xfrm>
                  <a:off x="4201428" y="5141225"/>
                  <a:ext cx="374725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defTabSz="457200" eaLnBrk="1" fontAlgn="base" latinLnBrk="0" hangingPunct="1">
                    <a:lnSpc>
                      <a:spcPct val="100000"/>
                    </a:lnSpc>
                    <a:spcBef>
                      <a:spcPct val="0"/>
                    </a:spcBef>
                    <a:spcAft>
                      <a:spcPct val="0"/>
                    </a:spcAft>
                    <a:buClrTx/>
                    <a:buSzTx/>
                    <a:buFontTx/>
                    <a:buNone/>
                    <a:tabLst>
                      <a:tab pos="266700" algn="ctr"/>
                      <a:tab pos="723900" algn="ctr"/>
                      <a:tab pos="1168400" algn="ctr"/>
                      <a:tab pos="1612900" algn="ctr"/>
                      <a:tab pos="2057400" algn="ctr"/>
                      <a:tab pos="2514600" algn="ctr"/>
                      <a:tab pos="2959100" algn="ctr"/>
                      <a:tab pos="3403600" algn="ctr"/>
                      <a:tab pos="3594100" algn="ctr"/>
                      <a:tab pos="4127500" algn="ctr"/>
                      <a:tab pos="4381500" algn="ctr"/>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	|	|	|	|	|	|</a:t>
                  </a:r>
                </a:p>
                <a:p>
                  <a:pPr marL="0" marR="0" lvl="0" indent="0" defTabSz="457200" eaLnBrk="1" fontAlgn="base" latinLnBrk="0" hangingPunct="1">
                    <a:lnSpc>
                      <a:spcPct val="100000"/>
                    </a:lnSpc>
                    <a:spcBef>
                      <a:spcPct val="0"/>
                    </a:spcBef>
                    <a:spcAft>
                      <a:spcPct val="0"/>
                    </a:spcAft>
                    <a:buClrTx/>
                    <a:buSzTx/>
                    <a:buFontTx/>
                    <a:buNone/>
                    <a:tabLst>
                      <a:tab pos="266700" algn="ctr"/>
                      <a:tab pos="723900" algn="ctr"/>
                      <a:tab pos="1168400" algn="ctr"/>
                      <a:tab pos="1612900" algn="ctr"/>
                      <a:tab pos="2057400" algn="ctr"/>
                      <a:tab pos="2514600" algn="ctr"/>
                      <a:tab pos="2959100" algn="ctr"/>
                      <a:tab pos="3403600" algn="ctr"/>
                      <a:tab pos="3594100" algn="ctr"/>
                      <a:tab pos="4127500" algn="ctr"/>
                      <a:tab pos="4381500" algn="ctr"/>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0	1	2	3	4	5	6	7</a:t>
                  </a:r>
                </a:p>
              </p:txBody>
            </p:sp>
            <p:sp>
              <p:nvSpPr>
                <p:cNvPr id="33" name="Oval 34">
                  <a:extLst>
                    <a:ext uri="{FF2B5EF4-FFF2-40B4-BE49-F238E27FC236}">
                      <a16:creationId xmlns:a16="http://schemas.microsoft.com/office/drawing/2014/main" id="{4BC630F0-FED5-4D15-9CAB-E2E1C554900B}"/>
                    </a:ext>
                  </a:extLst>
                </p:cNvPr>
                <p:cNvSpPr/>
                <p:nvPr/>
              </p:nvSpPr>
              <p:spPr>
                <a:xfrm>
                  <a:off x="5902537" y="3749800"/>
                  <a:ext cx="65094" cy="74586"/>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34" name="Oval 35">
                  <a:extLst>
                    <a:ext uri="{FF2B5EF4-FFF2-40B4-BE49-F238E27FC236}">
                      <a16:creationId xmlns:a16="http://schemas.microsoft.com/office/drawing/2014/main" id="{4C0A7F64-51C2-4E97-BF63-D32FAE9774F9}"/>
                    </a:ext>
                  </a:extLst>
                </p:cNvPr>
                <p:cNvSpPr/>
                <p:nvPr/>
              </p:nvSpPr>
              <p:spPr>
                <a:xfrm>
                  <a:off x="6382004" y="4002120"/>
                  <a:ext cx="65094" cy="74585"/>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6">
                  <a:extLst>
                    <a:ext uri="{FF2B5EF4-FFF2-40B4-BE49-F238E27FC236}">
                      <a16:creationId xmlns:a16="http://schemas.microsoft.com/office/drawing/2014/main" id="{E3232191-EE41-4C57-B3CC-FC4790336238}"/>
                    </a:ext>
                  </a:extLst>
                </p:cNvPr>
                <p:cNvSpPr/>
                <p:nvPr/>
              </p:nvSpPr>
              <p:spPr>
                <a:xfrm>
                  <a:off x="4872159" y="4289351"/>
                  <a:ext cx="65093" cy="74586"/>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Oval 37">
                  <a:extLst>
                    <a:ext uri="{FF2B5EF4-FFF2-40B4-BE49-F238E27FC236}">
                      <a16:creationId xmlns:a16="http://schemas.microsoft.com/office/drawing/2014/main" id="{B4F0CF92-578C-4CA7-A8E1-2D7CF2B9D6BD}"/>
                    </a:ext>
                  </a:extLst>
                </p:cNvPr>
                <p:cNvSpPr/>
                <p:nvPr/>
              </p:nvSpPr>
              <p:spPr>
                <a:xfrm>
                  <a:off x="4988056" y="4289351"/>
                  <a:ext cx="65094" cy="74586"/>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37" name="Oval 38">
                  <a:extLst>
                    <a:ext uri="{FF2B5EF4-FFF2-40B4-BE49-F238E27FC236}">
                      <a16:creationId xmlns:a16="http://schemas.microsoft.com/office/drawing/2014/main" id="{B76C5A18-D2FA-4E4D-8EDF-F1967A1DC9A2}"/>
                    </a:ext>
                  </a:extLst>
                </p:cNvPr>
                <p:cNvSpPr/>
                <p:nvPr/>
              </p:nvSpPr>
              <p:spPr>
                <a:xfrm>
                  <a:off x="5445297" y="4289351"/>
                  <a:ext cx="65094" cy="74586"/>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39" name="Oval 39">
                  <a:extLst>
                    <a:ext uri="{FF2B5EF4-FFF2-40B4-BE49-F238E27FC236}">
                      <a16:creationId xmlns:a16="http://schemas.microsoft.com/office/drawing/2014/main" id="{32B19702-7195-417F-AB5A-17D0D143FE88}"/>
                    </a:ext>
                  </a:extLst>
                </p:cNvPr>
                <p:cNvSpPr/>
                <p:nvPr/>
              </p:nvSpPr>
              <p:spPr>
                <a:xfrm>
                  <a:off x="7780716" y="3489546"/>
                  <a:ext cx="65093" cy="74586"/>
                </a:xfrm>
                <a:prstGeom prst="ellipse">
                  <a:avLst/>
                </a:prstGeom>
                <a:solidFill>
                  <a:srgbClr val="255898"/>
                </a:solidFill>
                <a:ln w="9525" cap="flat" cmpd="sng" algn="ctr">
                  <a:solidFill>
                    <a:srgbClr val="255898"/>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40" name="TextBox 40">
                  <a:extLst>
                    <a:ext uri="{FF2B5EF4-FFF2-40B4-BE49-F238E27FC236}">
                      <a16:creationId xmlns:a16="http://schemas.microsoft.com/office/drawing/2014/main" id="{050C86FC-197F-4038-B2BC-993EB54F2160}"/>
                    </a:ext>
                  </a:extLst>
                </p:cNvPr>
                <p:cNvSpPr txBox="1">
                  <a:spLocks noChangeArrowheads="1"/>
                </p:cNvSpPr>
                <p:nvPr/>
              </p:nvSpPr>
              <p:spPr bwMode="auto">
                <a:xfrm>
                  <a:off x="4644256" y="5570020"/>
                  <a:ext cx="2995233" cy="523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lang="es-ES" sz="1400" kern="0" dirty="0">
                      <a:solidFill>
                        <a:srgbClr val="000000"/>
                      </a:solidFill>
                      <a:latin typeface="Arial" charset="0"/>
                    </a:rPr>
                    <a:t>Salarios locales</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lang="es-ES" sz="1400" kern="0" dirty="0">
                      <a:solidFill>
                        <a:srgbClr val="000000"/>
                      </a:solidFill>
                      <a:latin typeface="Arial" charset="0"/>
                    </a:rPr>
                    <a:t>en cientos de millones de dólares</a:t>
                  </a: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41" name="TextBox 41">
                  <a:extLst>
                    <a:ext uri="{FF2B5EF4-FFF2-40B4-BE49-F238E27FC236}">
                      <a16:creationId xmlns:a16="http://schemas.microsoft.com/office/drawing/2014/main" id="{47DC133E-BAD2-411F-929F-5AD67FD92691}"/>
                    </a:ext>
                  </a:extLst>
                </p:cNvPr>
                <p:cNvSpPr txBox="1">
                  <a:spLocks noChangeArrowheads="1"/>
                </p:cNvSpPr>
                <p:nvPr/>
              </p:nvSpPr>
              <p:spPr bwMode="auto">
                <a:xfrm rot="16200000">
                  <a:off x="2531829" y="4184084"/>
                  <a:ext cx="2722964" cy="523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algn="ctr" defTabSz="457200" eaLnBrk="1" fontAlgn="base" latinLnBrk="0" hangingPunct="1">
                    <a:lnSpc>
                      <a:spcPct val="100000"/>
                    </a:lnSpc>
                    <a:spcBef>
                      <a:spcPct val="0"/>
                    </a:spcBef>
                    <a:spcAft>
                      <a:spcPct val="0"/>
                    </a:spcAft>
                    <a:buClrTx/>
                    <a:buSzTx/>
                    <a:buFontTx/>
                    <a:buNone/>
                    <a:tabLst/>
                    <a:defRPr/>
                  </a:pPr>
                  <a:r>
                    <a:rPr lang="es-ES" sz="1400" kern="0" dirty="0">
                      <a:solidFill>
                        <a:srgbClr val="000000"/>
                      </a:solidFill>
                      <a:latin typeface="Arial" charset="0"/>
                    </a:rPr>
                    <a:t>Ventas de Nodel</a:t>
                  </a:r>
                  <a:endPar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457200"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lang="es-ES" sz="1400" kern="0" dirty="0">
                      <a:solidFill>
                        <a:srgbClr val="000000"/>
                      </a:solidFill>
                      <a:latin typeface="Arial" charset="0"/>
                    </a:rPr>
                    <a:t>en cientos de miles de dólares</a:t>
                  </a: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cxnSp>
            <p:nvCxnSpPr>
              <p:cNvPr id="18" name="Straight Connector 42">
                <a:extLst>
                  <a:ext uri="{FF2B5EF4-FFF2-40B4-BE49-F238E27FC236}">
                    <a16:creationId xmlns:a16="http://schemas.microsoft.com/office/drawing/2014/main" id="{D1C282DF-E6D8-48F1-9E73-FF8678E31FBE}"/>
                  </a:ext>
                </a:extLst>
              </p:cNvPr>
              <p:cNvCxnSpPr/>
              <p:nvPr/>
            </p:nvCxnSpPr>
            <p:spPr>
              <a:xfrm flipV="1">
                <a:off x="4562569" y="3445112"/>
                <a:ext cx="3615058" cy="956911"/>
              </a:xfrm>
              <a:prstGeom prst="line">
                <a:avLst/>
              </a:prstGeom>
              <a:noFill/>
              <a:ln w="57150" cap="flat" cmpd="sng" algn="ctr">
                <a:solidFill>
                  <a:srgbClr val="255898"/>
                </a:solidFill>
                <a:prstDash val="solid"/>
              </a:ln>
              <a:effectLst/>
            </p:spPr>
          </p:cxnSp>
          <p:sp>
            <p:nvSpPr>
              <p:cNvPr id="19" name="Freeform 43">
                <a:extLst>
                  <a:ext uri="{FF2B5EF4-FFF2-40B4-BE49-F238E27FC236}">
                    <a16:creationId xmlns:a16="http://schemas.microsoft.com/office/drawing/2014/main" id="{1718A41F-E4F3-4776-935C-B2EEC175EF64}"/>
                  </a:ext>
                </a:extLst>
              </p:cNvPr>
              <p:cNvSpPr/>
              <p:nvPr/>
            </p:nvSpPr>
            <p:spPr>
              <a:xfrm>
                <a:off x="4537166" y="3711714"/>
                <a:ext cx="2702164" cy="1655153"/>
              </a:xfrm>
              <a:custGeom>
                <a:avLst/>
                <a:gdLst>
                  <a:gd name="connsiteX0" fmla="*/ 3263900 w 3263900"/>
                  <a:gd name="connsiteY0" fmla="*/ 1739900 h 1739900"/>
                  <a:gd name="connsiteX1" fmla="*/ 3251200 w 3263900"/>
                  <a:gd name="connsiteY1" fmla="*/ 0 h 1739900"/>
                  <a:gd name="connsiteX2" fmla="*/ 0 w 3263900"/>
                  <a:gd name="connsiteY2" fmla="*/ 0 h 1739900"/>
                  <a:gd name="connsiteX0" fmla="*/ 3251200 w 3251200"/>
                  <a:gd name="connsiteY0" fmla="*/ 1739900 h 1739900"/>
                  <a:gd name="connsiteX1" fmla="*/ 3238500 w 3251200"/>
                  <a:gd name="connsiteY1" fmla="*/ 0 h 1739900"/>
                  <a:gd name="connsiteX2" fmla="*/ 0 w 3251200"/>
                  <a:gd name="connsiteY2" fmla="*/ 25400 h 1739900"/>
                  <a:gd name="connsiteX0" fmla="*/ 3238500 w 3239721"/>
                  <a:gd name="connsiteY0" fmla="*/ 1727200 h 1727200"/>
                  <a:gd name="connsiteX1" fmla="*/ 3238500 w 3239721"/>
                  <a:gd name="connsiteY1" fmla="*/ 0 h 1727200"/>
                  <a:gd name="connsiteX2" fmla="*/ 0 w 3239721"/>
                  <a:gd name="connsiteY2" fmla="*/ 25400 h 1727200"/>
                </a:gdLst>
                <a:ahLst/>
                <a:cxnLst>
                  <a:cxn ang="0">
                    <a:pos x="connsiteX0" y="connsiteY0"/>
                  </a:cxn>
                  <a:cxn ang="0">
                    <a:pos x="connsiteX1" y="connsiteY1"/>
                  </a:cxn>
                  <a:cxn ang="0">
                    <a:pos x="connsiteX2" y="connsiteY2"/>
                  </a:cxn>
                </a:cxnLst>
                <a:rect l="l" t="t" r="r" b="b"/>
                <a:pathLst>
                  <a:path w="3239721" h="1727200">
                    <a:moveTo>
                      <a:pt x="3238500" y="1727200"/>
                    </a:moveTo>
                    <a:cubicBezTo>
                      <a:pt x="3234267" y="1147233"/>
                      <a:pt x="3242733" y="579967"/>
                      <a:pt x="3238500" y="0"/>
                    </a:cubicBezTo>
                    <a:lnTo>
                      <a:pt x="0" y="25400"/>
                    </a:lnTo>
                  </a:path>
                </a:pathLst>
              </a:custGeom>
              <a:noFill/>
              <a:ln w="57150" cap="flat" cmpd="sng" algn="ctr">
                <a:solidFill>
                  <a:srgbClr val="D33320"/>
                </a:solidFill>
                <a:prstDash val="dash"/>
                <a:tailEnd type="triangle" w="med" len="sm"/>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21" name="TextBox 44">
                <a:extLst>
                  <a:ext uri="{FF2B5EF4-FFF2-40B4-BE49-F238E27FC236}">
                    <a16:creationId xmlns:a16="http://schemas.microsoft.com/office/drawing/2014/main" id="{A6BE108F-DD8F-40CC-BFC5-5E5CCA6E4392}"/>
                  </a:ext>
                </a:extLst>
              </p:cNvPr>
              <p:cNvSpPr txBox="1">
                <a:spLocks noChangeArrowheads="1"/>
              </p:cNvSpPr>
              <p:nvPr/>
            </p:nvSpPr>
            <p:spPr bwMode="auto">
              <a:xfrm>
                <a:off x="4023280" y="3558211"/>
                <a:ext cx="53409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3.25</a:t>
                </a:r>
              </a:p>
            </p:txBody>
          </p:sp>
          <p:sp>
            <p:nvSpPr>
              <p:cNvPr id="22" name="Oval 24">
                <a:extLst>
                  <a:ext uri="{FF2B5EF4-FFF2-40B4-BE49-F238E27FC236}">
                    <a16:creationId xmlns:a16="http://schemas.microsoft.com/office/drawing/2014/main" id="{CB9360F5-3E75-4E85-A3AD-AF4FBBED618E}"/>
                  </a:ext>
                </a:extLst>
              </p:cNvPr>
              <p:cNvSpPr>
                <a:spLocks noChangeArrowheads="1"/>
              </p:cNvSpPr>
              <p:nvPr/>
            </p:nvSpPr>
            <p:spPr bwMode="auto">
              <a:xfrm>
                <a:off x="7192431" y="3662364"/>
                <a:ext cx="76200" cy="76200"/>
              </a:xfrm>
              <a:prstGeom prst="ellipse">
                <a:avLst/>
              </a:prstGeom>
              <a:solidFill>
                <a:srgbClr val="255898"/>
              </a:solidFill>
              <a:ln w="9525">
                <a:solidFill>
                  <a:srgbClr val="255898"/>
                </a:solidFill>
                <a:round/>
                <a:headEnd/>
                <a:tailEnd/>
              </a:ln>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ea typeface="ＭＳ Ｐゴシック" charset="0"/>
                  <a:cs typeface="Arial" charset="0"/>
                </a:endParaRPr>
              </a:p>
            </p:txBody>
          </p:sp>
          <p:sp>
            <p:nvSpPr>
              <p:cNvPr id="23" name="Line 26">
                <a:extLst>
                  <a:ext uri="{FF2B5EF4-FFF2-40B4-BE49-F238E27FC236}">
                    <a16:creationId xmlns:a16="http://schemas.microsoft.com/office/drawing/2014/main" id="{4C1B174B-7C70-4206-8FCD-35810F8E1281}"/>
                  </a:ext>
                </a:extLst>
              </p:cNvPr>
              <p:cNvSpPr>
                <a:spLocks noChangeShapeType="1"/>
              </p:cNvSpPr>
              <p:nvPr/>
            </p:nvSpPr>
            <p:spPr bwMode="auto">
              <a:xfrm>
                <a:off x="7239000" y="2906713"/>
                <a:ext cx="0" cy="1590675"/>
              </a:xfrm>
              <a:prstGeom prst="line">
                <a:avLst/>
              </a:prstGeom>
              <a:noFill/>
              <a:ln w="381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4" name="Freeform 27">
                <a:extLst>
                  <a:ext uri="{FF2B5EF4-FFF2-40B4-BE49-F238E27FC236}">
                    <a16:creationId xmlns:a16="http://schemas.microsoft.com/office/drawing/2014/main" id="{EBF43209-B125-4DF2-AAB0-5C80F08D643F}"/>
                  </a:ext>
                </a:extLst>
              </p:cNvPr>
              <p:cNvSpPr>
                <a:spLocks/>
              </p:cNvSpPr>
              <p:nvPr/>
            </p:nvSpPr>
            <p:spPr bwMode="auto">
              <a:xfrm rot="-5400000">
                <a:off x="6432550" y="3536950"/>
                <a:ext cx="1231900" cy="368300"/>
              </a:xfrm>
              <a:custGeom>
                <a:avLst/>
                <a:gdLst>
                  <a:gd name="T0" fmla="*/ 0 w 888"/>
                  <a:gd name="T1" fmla="*/ 358292 h 368"/>
                  <a:gd name="T2" fmla="*/ 163698 w 888"/>
                  <a:gd name="T3" fmla="*/ 336274 h 368"/>
                  <a:gd name="T4" fmla="*/ 371790 w 888"/>
                  <a:gd name="T5" fmla="*/ 168137 h 368"/>
                  <a:gd name="T6" fmla="*/ 457801 w 888"/>
                  <a:gd name="T7" fmla="*/ 70057 h 368"/>
                  <a:gd name="T8" fmla="*/ 618725 w 888"/>
                  <a:gd name="T9" fmla="*/ 0 h 368"/>
                  <a:gd name="T10" fmla="*/ 768550 w 888"/>
                  <a:gd name="T11" fmla="*/ 70057 h 368"/>
                  <a:gd name="T12" fmla="*/ 862885 w 888"/>
                  <a:gd name="T13" fmla="*/ 168137 h 368"/>
                  <a:gd name="T14" fmla="*/ 1018260 w 888"/>
                  <a:gd name="T15" fmla="*/ 336274 h 368"/>
                  <a:gd name="T16" fmla="*/ 1231900 w 888"/>
                  <a:gd name="T17" fmla="*/ 360293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8"/>
                  <a:gd name="T28" fmla="*/ 0 h 368"/>
                  <a:gd name="T29" fmla="*/ 888 w 888"/>
                  <a:gd name="T30" fmla="*/ 368 h 3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8" h="368">
                    <a:moveTo>
                      <a:pt x="0" y="358"/>
                    </a:moveTo>
                    <a:cubicBezTo>
                      <a:pt x="19" y="354"/>
                      <a:pt x="72" y="362"/>
                      <a:pt x="118" y="336"/>
                    </a:cubicBezTo>
                    <a:cubicBezTo>
                      <a:pt x="164" y="310"/>
                      <a:pt x="230" y="228"/>
                      <a:pt x="268" y="168"/>
                    </a:cubicBezTo>
                    <a:cubicBezTo>
                      <a:pt x="306" y="108"/>
                      <a:pt x="286" y="138"/>
                      <a:pt x="330" y="70"/>
                    </a:cubicBezTo>
                    <a:cubicBezTo>
                      <a:pt x="374" y="2"/>
                      <a:pt x="412" y="0"/>
                      <a:pt x="446" y="0"/>
                    </a:cubicBezTo>
                    <a:cubicBezTo>
                      <a:pt x="483" y="0"/>
                      <a:pt x="526" y="30"/>
                      <a:pt x="554" y="70"/>
                    </a:cubicBezTo>
                    <a:cubicBezTo>
                      <a:pt x="582" y="110"/>
                      <a:pt x="590" y="118"/>
                      <a:pt x="622" y="168"/>
                    </a:cubicBezTo>
                    <a:cubicBezTo>
                      <a:pt x="654" y="218"/>
                      <a:pt x="690" y="304"/>
                      <a:pt x="734" y="336"/>
                    </a:cubicBezTo>
                    <a:cubicBezTo>
                      <a:pt x="778" y="368"/>
                      <a:pt x="856" y="355"/>
                      <a:pt x="888" y="360"/>
                    </a:cubicBezTo>
                  </a:path>
                </a:pathLst>
              </a:custGeom>
              <a:noFill/>
              <a:ln w="57150" cmpd="sng">
                <a:solidFill>
                  <a:srgbClr val="255898"/>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457200" eaLnBrk="1" fontAlgn="base" latinLnBrk="0" hangingPunct="1">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2" name="Group 5">
              <a:extLst>
                <a:ext uri="{FF2B5EF4-FFF2-40B4-BE49-F238E27FC236}">
                  <a16:creationId xmlns:a16="http://schemas.microsoft.com/office/drawing/2014/main" id="{BAEFB241-866D-4A90-9F04-A549A8C78EAA}"/>
                </a:ext>
              </a:extLst>
            </p:cNvPr>
            <p:cNvGrpSpPr>
              <a:grpSpLocks/>
            </p:cNvGrpSpPr>
            <p:nvPr/>
          </p:nvGrpSpPr>
          <p:grpSpPr bwMode="auto">
            <a:xfrm>
              <a:off x="7218416" y="3914973"/>
              <a:ext cx="1746146" cy="542727"/>
              <a:chOff x="7218416" y="3914973"/>
              <a:chExt cx="1746146" cy="542727"/>
            </a:xfrm>
          </p:grpSpPr>
          <p:sp>
            <p:nvSpPr>
              <p:cNvPr id="15" name="TextBox 3">
                <a:extLst>
                  <a:ext uri="{FF2B5EF4-FFF2-40B4-BE49-F238E27FC236}">
                    <a16:creationId xmlns:a16="http://schemas.microsoft.com/office/drawing/2014/main" id="{C0736340-D005-4242-8152-E759AF331BEB}"/>
                  </a:ext>
                </a:extLst>
              </p:cNvPr>
              <p:cNvSpPr txBox="1">
                <a:spLocks noChangeArrowheads="1"/>
              </p:cNvSpPr>
              <p:nvPr/>
            </p:nvSpPr>
            <p:spPr bwMode="auto">
              <a:xfrm>
                <a:off x="7218416" y="3914973"/>
                <a:ext cx="1746146" cy="307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0" lang="es-E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Recta de regresión,</a:t>
                </a:r>
              </a:p>
            </p:txBody>
          </p:sp>
          <p:graphicFrame>
            <p:nvGraphicFramePr>
              <p:cNvPr id="16" name="Object 3">
                <a:extLst>
                  <a:ext uri="{FF2B5EF4-FFF2-40B4-BE49-F238E27FC236}">
                    <a16:creationId xmlns:a16="http://schemas.microsoft.com/office/drawing/2014/main" id="{4D5A36A7-ADF7-478B-BDBE-DFC74146B7AD}"/>
                  </a:ext>
                </a:extLst>
              </p:cNvPr>
              <p:cNvGraphicFramePr>
                <a:graphicFrameLocks noChangeAspect="1"/>
              </p:cNvGraphicFramePr>
              <p:nvPr/>
            </p:nvGraphicFramePr>
            <p:xfrm>
              <a:off x="7466013" y="4216400"/>
              <a:ext cx="1193800" cy="241300"/>
            </p:xfrm>
            <a:graphic>
              <a:graphicData uri="http://schemas.openxmlformats.org/presentationml/2006/ole">
                <mc:AlternateContent xmlns:mc="http://schemas.openxmlformats.org/markup-compatibility/2006">
                  <mc:Choice xmlns:v="urn:schemas-microsoft-com:vml" Requires="v">
                    <p:oleObj name="Equation" r:id="rId4" imgW="1179360" imgH="228240" progId="Equation.3">
                      <p:embed/>
                    </p:oleObj>
                  </mc:Choice>
                  <mc:Fallback>
                    <p:oleObj name="Equation" r:id="rId4" imgW="1179360" imgH="228240" progId="Equation.3">
                      <p:embed/>
                      <p:pic>
                        <p:nvPicPr>
                          <p:cNvPr id="16" name="Object 3">
                            <a:extLst>
                              <a:ext uri="{FF2B5EF4-FFF2-40B4-BE49-F238E27FC236}">
                                <a16:creationId xmlns:a16="http://schemas.microsoft.com/office/drawing/2014/main" id="{4D5A36A7-ADF7-478B-BDBE-DFC74146B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013" y="4216400"/>
                            <a:ext cx="11938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cxnSp>
          <p:nvCxnSpPr>
            <p:cNvPr id="13" name="Straight Arrow Connector 7">
              <a:extLst>
                <a:ext uri="{FF2B5EF4-FFF2-40B4-BE49-F238E27FC236}">
                  <a16:creationId xmlns:a16="http://schemas.microsoft.com/office/drawing/2014/main" id="{E947EE58-C70B-41F8-86E6-BF984A3BD85B}"/>
                </a:ext>
              </a:extLst>
            </p:cNvPr>
            <p:cNvCxnSpPr/>
            <p:nvPr/>
          </p:nvCxnSpPr>
          <p:spPr>
            <a:xfrm flipV="1">
              <a:off x="7779128" y="3557784"/>
              <a:ext cx="169878" cy="357055"/>
            </a:xfrm>
            <a:prstGeom prst="straightConnector1">
              <a:avLst/>
            </a:prstGeom>
            <a:noFill/>
            <a:ln w="38100" cap="flat" cmpd="sng" algn="ctr">
              <a:solidFill>
                <a:srgbClr val="000000"/>
              </a:solidFill>
              <a:prstDash val="solid"/>
              <a:tailEnd type="triangle" w="med" len="sm"/>
            </a:ln>
            <a:effectLst/>
          </p:spPr>
        </p:cxnSp>
      </p:grpSp>
      <p:sp>
        <p:nvSpPr>
          <p:cNvPr id="43" name="CuadroTexto 42">
            <a:extLst>
              <a:ext uri="{FF2B5EF4-FFF2-40B4-BE49-F238E27FC236}">
                <a16:creationId xmlns:a16="http://schemas.microsoft.com/office/drawing/2014/main" id="{BEC3F564-A4FC-47F6-8699-495717289602}"/>
              </a:ext>
            </a:extLst>
          </p:cNvPr>
          <p:cNvSpPr txBox="1"/>
          <p:nvPr/>
        </p:nvSpPr>
        <p:spPr>
          <a:xfrm>
            <a:off x="103712" y="6384445"/>
            <a:ext cx="11666995" cy="369332"/>
          </a:xfrm>
          <a:prstGeom prst="rect">
            <a:avLst/>
          </a:prstGeom>
          <a:solidFill>
            <a:srgbClr val="7030A0"/>
          </a:solidFill>
          <a:ln>
            <a:solidFill>
              <a:schemeClr val="tx1"/>
            </a:solidFill>
          </a:ln>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s-ES" dirty="0"/>
              <a:t>Para ampliar conocimientos: Principios de Administración de Operaciones (7ª Ed.). (Heizer, J. y Render, B.) Cap. 4.</a:t>
            </a:r>
          </a:p>
        </p:txBody>
      </p:sp>
      <p:sp>
        <p:nvSpPr>
          <p:cNvPr id="44" name="CuadroTexto 43">
            <a:extLst>
              <a:ext uri="{FF2B5EF4-FFF2-40B4-BE49-F238E27FC236}">
                <a16:creationId xmlns:a16="http://schemas.microsoft.com/office/drawing/2014/main" id="{FF1384A9-4C10-4EC4-A837-B0714AEFEB05}"/>
              </a:ext>
            </a:extLst>
          </p:cNvPr>
          <p:cNvSpPr txBox="1"/>
          <p:nvPr/>
        </p:nvSpPr>
        <p:spPr>
          <a:xfrm>
            <a:off x="6769836" y="5559305"/>
            <a:ext cx="5077791" cy="646331"/>
          </a:xfrm>
          <a:prstGeom prst="rect">
            <a:avLst/>
          </a:prstGeom>
          <a:noFill/>
        </p:spPr>
        <p:txBody>
          <a:bodyPr wrap="square">
            <a:spAutoFit/>
          </a:bodyPr>
          <a:lstStyle/>
          <a:p>
            <a:pPr algn="ctr"/>
            <a:r>
              <a:rPr lang="es-ES" sz="1800" b="1" dirty="0">
                <a:solidFill>
                  <a:srgbClr val="000000"/>
                </a:solidFill>
                <a:effectLst/>
              </a:rPr>
              <a:t>Distribución de la </a:t>
            </a:r>
            <a:r>
              <a:rPr lang="es-ES" sz="1800" b="1" i="1" dirty="0">
                <a:solidFill>
                  <a:srgbClr val="000000"/>
                </a:solidFill>
                <a:effectLst/>
              </a:rPr>
              <a:t>estimación puntual de ventas </a:t>
            </a:r>
            <a:r>
              <a:rPr lang="es-ES" sz="1800" b="1" dirty="0">
                <a:solidFill>
                  <a:srgbClr val="000000"/>
                </a:solidFill>
                <a:effectLst/>
              </a:rPr>
              <a:t>para unos salarios de 600 millones de dólares</a:t>
            </a:r>
            <a:r>
              <a:rPr lang="es-ES" dirty="0"/>
              <a:t> </a:t>
            </a:r>
          </a:p>
        </p:txBody>
      </p:sp>
    </p:spTree>
    <p:extLst>
      <p:ext uri="{BB962C8B-B14F-4D97-AF65-F5344CB8AC3E}">
        <p14:creationId xmlns:p14="http://schemas.microsoft.com/office/powerpoint/2010/main" val="764668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ED380D2-1D72-483D-87FD-8FE30BC7534D}"/>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27" name="Imagen 26">
            <a:extLst>
              <a:ext uri="{FF2B5EF4-FFF2-40B4-BE49-F238E27FC236}">
                <a16:creationId xmlns:a16="http://schemas.microsoft.com/office/drawing/2014/main" id="{8FD41389-4C05-43CF-9CDA-E480956C6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8" name="Forma libre: forma 27">
            <a:extLst>
              <a:ext uri="{FF2B5EF4-FFF2-40B4-BE49-F238E27FC236}">
                <a16:creationId xmlns:a16="http://schemas.microsoft.com/office/drawing/2014/main" id="{166E01EF-CE0C-44C5-8646-A9019E1D6411}"/>
              </a:ext>
            </a:extLst>
          </p:cNvPr>
          <p:cNvSpPr/>
          <p:nvPr/>
        </p:nvSpPr>
        <p:spPr>
          <a:xfrm>
            <a:off x="117780" y="997703"/>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30" name="Rectángulo 29">
            <a:extLst>
              <a:ext uri="{FF2B5EF4-FFF2-40B4-BE49-F238E27FC236}">
                <a16:creationId xmlns:a16="http://schemas.microsoft.com/office/drawing/2014/main" id="{9834395C-13D6-4AFE-8CB3-C57EE70B32BC}"/>
              </a:ext>
            </a:extLst>
          </p:cNvPr>
          <p:cNvSpPr/>
          <p:nvPr/>
        </p:nvSpPr>
        <p:spPr>
          <a:xfrm>
            <a:off x="5113421" y="1384424"/>
            <a:ext cx="5482527" cy="480131"/>
          </a:xfrm>
          <a:prstGeom prst="rect">
            <a:avLst/>
          </a:prstGeom>
        </p:spPr>
        <p:txBody>
          <a:bodyPr wrap="none">
            <a:spAutoFit/>
          </a:bodyPr>
          <a:lstStyle/>
          <a:p>
            <a:pPr lvl="0" defTabSz="533400">
              <a:lnSpc>
                <a:spcPct val="90000"/>
              </a:lnSpc>
              <a:spcBef>
                <a:spcPct val="0"/>
              </a:spcBef>
              <a:spcAft>
                <a:spcPct val="35000"/>
              </a:spcAft>
            </a:pPr>
            <a:r>
              <a:rPr lang="es-ES" sz="2800" b="1" dirty="0"/>
              <a:t>Análisis de regresión lineal múltiple</a:t>
            </a:r>
          </a:p>
        </p:txBody>
      </p:sp>
      <p:sp>
        <p:nvSpPr>
          <p:cNvPr id="31" name="CuadroTexto 30">
            <a:extLst>
              <a:ext uri="{FF2B5EF4-FFF2-40B4-BE49-F238E27FC236}">
                <a16:creationId xmlns:a16="http://schemas.microsoft.com/office/drawing/2014/main" id="{C461B95A-42FB-4AE2-9CF1-5ED34BC59462}"/>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38" name="Forma libre: forma 37">
            <a:extLst>
              <a:ext uri="{FF2B5EF4-FFF2-40B4-BE49-F238E27FC236}">
                <a16:creationId xmlns:a16="http://schemas.microsoft.com/office/drawing/2014/main" id="{B9B5C625-2215-4A5F-87F8-DBB6C730BEC3}"/>
              </a:ext>
            </a:extLst>
          </p:cNvPr>
          <p:cNvSpPr/>
          <p:nvPr/>
        </p:nvSpPr>
        <p:spPr>
          <a:xfrm>
            <a:off x="2732056" y="102493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 name="Rectángulo 1">
            <a:extLst>
              <a:ext uri="{FF2B5EF4-FFF2-40B4-BE49-F238E27FC236}">
                <a16:creationId xmlns:a16="http://schemas.microsoft.com/office/drawing/2014/main" id="{F0EF8AB6-9DA1-4087-AF25-EC7976DAEA36}"/>
              </a:ext>
            </a:extLst>
          </p:cNvPr>
          <p:cNvSpPr/>
          <p:nvPr/>
        </p:nvSpPr>
        <p:spPr>
          <a:xfrm>
            <a:off x="0" y="2540218"/>
            <a:ext cx="12191998" cy="2308324"/>
          </a:xfrm>
          <a:prstGeom prst="rect">
            <a:avLst/>
          </a:prstGeom>
        </p:spPr>
        <p:txBody>
          <a:bodyPr wrap="square">
            <a:spAutoFit/>
          </a:bodyPr>
          <a:lstStyle/>
          <a:p>
            <a:pPr algn="just"/>
            <a:r>
              <a:rPr lang="es-ES" sz="2400" dirty="0"/>
              <a:t>La regresión múltiple es una ampliación práctica del modelo de regresión simple que acabamos de ver. Permite construir un modelo con varias variables independientes en lugar de una sola variable.</a:t>
            </a:r>
          </a:p>
          <a:p>
            <a:pPr algn="just"/>
            <a:endParaRPr lang="es-ES" sz="2400" dirty="0"/>
          </a:p>
          <a:p>
            <a:pPr algn="just"/>
            <a:r>
              <a:rPr lang="es-ES" sz="2400" dirty="0"/>
              <a:t>Por ejemplo, si la constructora Nodel quisiera incluir en su modelo la media anual de los tipos de interés para prever sus ventas de rehabilitaciones, la ecuación adecuada sería:</a:t>
            </a:r>
          </a:p>
        </p:txBody>
      </p:sp>
      <p:graphicFrame>
        <p:nvGraphicFramePr>
          <p:cNvPr id="10" name="Object 48">
            <a:extLst>
              <a:ext uri="{FF2B5EF4-FFF2-40B4-BE49-F238E27FC236}">
                <a16:creationId xmlns:a16="http://schemas.microsoft.com/office/drawing/2014/main" id="{394CA915-3624-4DB1-9BC6-B0666DD9CEAB}"/>
              </a:ext>
            </a:extLst>
          </p:cNvPr>
          <p:cNvGraphicFramePr>
            <a:graphicFrameLocks noChangeAspect="1"/>
          </p:cNvGraphicFramePr>
          <p:nvPr>
            <p:extLst>
              <p:ext uri="{D42A27DB-BD31-4B8C-83A1-F6EECF244321}">
                <p14:modId xmlns:p14="http://schemas.microsoft.com/office/powerpoint/2010/main" val="1483360595"/>
              </p:ext>
            </p:extLst>
          </p:nvPr>
        </p:nvGraphicFramePr>
        <p:xfrm>
          <a:off x="4409176" y="4968870"/>
          <a:ext cx="3373647" cy="685272"/>
        </p:xfrm>
        <a:graphic>
          <a:graphicData uri="http://schemas.openxmlformats.org/presentationml/2006/ole">
            <mc:AlternateContent xmlns:mc="http://schemas.openxmlformats.org/markup-compatibility/2006">
              <mc:Choice xmlns:v="urn:schemas-microsoft-com:vml" Requires="v">
                <p:oleObj name="Equation" r:id="rId4" imgW="2422800" imgH="484560" progId="Equation.3">
                  <p:embed/>
                </p:oleObj>
              </mc:Choice>
              <mc:Fallback>
                <p:oleObj name="Equation" r:id="rId4" imgW="2422800" imgH="484560" progId="Equation.3">
                  <p:embed/>
                  <p:pic>
                    <p:nvPicPr>
                      <p:cNvPr id="10" name="Object 48">
                        <a:extLst>
                          <a:ext uri="{FF2B5EF4-FFF2-40B4-BE49-F238E27FC236}">
                            <a16:creationId xmlns:a16="http://schemas.microsoft.com/office/drawing/2014/main" id="{394CA915-3624-4DB1-9BC6-B0666DD9C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176" y="4968870"/>
                        <a:ext cx="3373647" cy="685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2" name="CuadroTexto 11">
            <a:extLst>
              <a:ext uri="{FF2B5EF4-FFF2-40B4-BE49-F238E27FC236}">
                <a16:creationId xmlns:a16="http://schemas.microsoft.com/office/drawing/2014/main" id="{C9A4AA97-CFC5-4613-B048-FF4DDE6AE7C0}"/>
              </a:ext>
            </a:extLst>
          </p:cNvPr>
          <p:cNvSpPr txBox="1"/>
          <p:nvPr/>
        </p:nvSpPr>
        <p:spPr>
          <a:xfrm>
            <a:off x="103712" y="6384445"/>
            <a:ext cx="11666995" cy="369332"/>
          </a:xfrm>
          <a:prstGeom prst="rect">
            <a:avLst/>
          </a:prstGeom>
          <a:solidFill>
            <a:srgbClr val="7030A0"/>
          </a:solidFill>
          <a:ln>
            <a:solidFill>
              <a:schemeClr val="tx1"/>
            </a:solidFill>
          </a:ln>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s-ES" dirty="0"/>
              <a:t>Para ampliar conocimientos: Principios de Administración de Operaciones (7ª Ed.). (Heizer, J. y Render, B.) Cap. 4.</a:t>
            </a:r>
          </a:p>
        </p:txBody>
      </p:sp>
    </p:spTree>
    <p:extLst>
      <p:ext uri="{BB962C8B-B14F-4D97-AF65-F5344CB8AC3E}">
        <p14:creationId xmlns:p14="http://schemas.microsoft.com/office/powerpoint/2010/main" val="1984343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EA69FEFC-005E-4364-ADCC-C622F2B605A1}"/>
              </a:ext>
            </a:extLst>
          </p:cNvPr>
          <p:cNvSpPr txBox="1"/>
          <p:nvPr/>
        </p:nvSpPr>
        <p:spPr>
          <a:xfrm>
            <a:off x="2160347" y="519642"/>
            <a:ext cx="7871322" cy="461665"/>
          </a:xfrm>
          <a:prstGeom prst="rect">
            <a:avLst/>
          </a:prstGeom>
          <a:noFill/>
        </p:spPr>
        <p:txBody>
          <a:bodyPr wrap="none" rtlCol="0">
            <a:spAutoFit/>
          </a:bodyPr>
          <a:lstStyle/>
          <a:p>
            <a:pPr algn="ctr"/>
            <a:r>
              <a:rPr lang="es-ES" sz="2400" b="1" dirty="0"/>
              <a:t>MÉTODOS PARA DESARROLLAR LA PREVISIÓN DE DEMANDA</a:t>
            </a:r>
          </a:p>
        </p:txBody>
      </p:sp>
      <p:sp>
        <p:nvSpPr>
          <p:cNvPr id="5" name="Forma libre: forma 4">
            <a:extLst>
              <a:ext uri="{FF2B5EF4-FFF2-40B4-BE49-F238E27FC236}">
                <a16:creationId xmlns:a16="http://schemas.microsoft.com/office/drawing/2014/main" id="{77774344-9703-4754-8382-01922FFB4C1D}"/>
              </a:ext>
            </a:extLst>
          </p:cNvPr>
          <p:cNvSpPr/>
          <p:nvPr/>
        </p:nvSpPr>
        <p:spPr>
          <a:xfrm>
            <a:off x="-87892" y="279011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no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1422" tIns="51422" rIns="51422" bIns="51422"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1"/>
                </a:solidFill>
              </a:rPr>
              <a:t>ENFOQUES</a:t>
            </a:r>
          </a:p>
        </p:txBody>
      </p:sp>
      <p:sp>
        <p:nvSpPr>
          <p:cNvPr id="8" name="Forma libre: forma 7">
            <a:extLst>
              <a:ext uri="{FF2B5EF4-FFF2-40B4-BE49-F238E27FC236}">
                <a16:creationId xmlns:a16="http://schemas.microsoft.com/office/drawing/2014/main" id="{220F3A9B-064C-4797-BDA6-53A44A3FB2AA}"/>
              </a:ext>
            </a:extLst>
          </p:cNvPr>
          <p:cNvSpPr/>
          <p:nvPr/>
        </p:nvSpPr>
        <p:spPr>
          <a:xfrm rot="18770822">
            <a:off x="1838449" y="2850247"/>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39" tIns="-14951" rIns="654540"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9" name="Forma libre: forma 8">
            <a:extLst>
              <a:ext uri="{FF2B5EF4-FFF2-40B4-BE49-F238E27FC236}">
                <a16:creationId xmlns:a16="http://schemas.microsoft.com/office/drawing/2014/main" id="{A30A9257-17A3-4689-903E-BF4796EAEEBE}"/>
              </a:ext>
            </a:extLst>
          </p:cNvPr>
          <p:cNvSpPr/>
          <p:nvPr/>
        </p:nvSpPr>
        <p:spPr>
          <a:xfrm>
            <a:off x="2973522"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CUALITATIVOS</a:t>
            </a:r>
          </a:p>
        </p:txBody>
      </p:sp>
      <p:sp>
        <p:nvSpPr>
          <p:cNvPr id="10" name="Forma libre: forma 9">
            <a:extLst>
              <a:ext uri="{FF2B5EF4-FFF2-40B4-BE49-F238E27FC236}">
                <a16:creationId xmlns:a16="http://schemas.microsoft.com/office/drawing/2014/main" id="{AB1ED765-B6AE-47A2-9207-A39E7AACCB28}"/>
              </a:ext>
            </a:extLst>
          </p:cNvPr>
          <p:cNvSpPr/>
          <p:nvPr/>
        </p:nvSpPr>
        <p:spPr>
          <a:xfrm>
            <a:off x="5270780" y="2354901"/>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1" name="Forma libre: forma 10">
            <a:extLst>
              <a:ext uri="{FF2B5EF4-FFF2-40B4-BE49-F238E27FC236}">
                <a16:creationId xmlns:a16="http://schemas.microsoft.com/office/drawing/2014/main" id="{63BC4CF6-F429-436C-AAB6-6ABDEFB20DC8}"/>
              </a:ext>
            </a:extLst>
          </p:cNvPr>
          <p:cNvSpPr/>
          <p:nvPr/>
        </p:nvSpPr>
        <p:spPr>
          <a:xfrm>
            <a:off x="6189684" y="1799417"/>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Jurado de opinión ejecutiva</a:t>
            </a:r>
          </a:p>
          <a:p>
            <a:pPr marL="0" lvl="0" indent="0" algn="ctr" defTabSz="533400">
              <a:lnSpc>
                <a:spcPct val="90000"/>
              </a:lnSpc>
              <a:spcBef>
                <a:spcPct val="0"/>
              </a:spcBef>
              <a:spcAft>
                <a:spcPct val="35000"/>
              </a:spcAft>
              <a:buNone/>
            </a:pPr>
            <a:r>
              <a:rPr lang="es-ES" sz="1200" b="1" kern="1200" dirty="0">
                <a:solidFill>
                  <a:schemeClr val="tx1"/>
                </a:solidFill>
              </a:rPr>
              <a:t>- Método Delphi</a:t>
            </a:r>
          </a:p>
          <a:p>
            <a:pPr marL="0" lvl="0" indent="0" algn="ctr" defTabSz="533400">
              <a:lnSpc>
                <a:spcPct val="90000"/>
              </a:lnSpc>
              <a:spcBef>
                <a:spcPct val="0"/>
              </a:spcBef>
              <a:spcAft>
                <a:spcPct val="35000"/>
              </a:spcAft>
              <a:buNone/>
            </a:pPr>
            <a:r>
              <a:rPr lang="es-ES" sz="1200" b="1" kern="1200" dirty="0">
                <a:solidFill>
                  <a:schemeClr val="tx1"/>
                </a:solidFill>
              </a:rPr>
              <a:t>- Propuesta del personal de ventas</a:t>
            </a:r>
          </a:p>
          <a:p>
            <a:pPr marL="0" lvl="0" indent="0" algn="ctr" defTabSz="533400">
              <a:lnSpc>
                <a:spcPct val="90000"/>
              </a:lnSpc>
              <a:spcBef>
                <a:spcPct val="0"/>
              </a:spcBef>
              <a:spcAft>
                <a:spcPct val="35000"/>
              </a:spcAft>
              <a:buNone/>
            </a:pPr>
            <a:r>
              <a:rPr lang="es-ES" sz="1200" b="1" kern="1200" dirty="0">
                <a:solidFill>
                  <a:schemeClr val="tx1"/>
                </a:solidFill>
              </a:rPr>
              <a:t>- Estudio de mercado</a:t>
            </a:r>
          </a:p>
        </p:txBody>
      </p:sp>
      <p:sp>
        <p:nvSpPr>
          <p:cNvPr id="12" name="Forma libre: forma 11">
            <a:extLst>
              <a:ext uri="{FF2B5EF4-FFF2-40B4-BE49-F238E27FC236}">
                <a16:creationId xmlns:a16="http://schemas.microsoft.com/office/drawing/2014/main" id="{9A3DBB63-96A7-4DD1-A06A-1BAD2F7D07EE}"/>
              </a:ext>
            </a:extLst>
          </p:cNvPr>
          <p:cNvSpPr/>
          <p:nvPr/>
        </p:nvSpPr>
        <p:spPr>
          <a:xfrm rot="2829178">
            <a:off x="1838449" y="3840940"/>
            <a:ext cx="1351242" cy="37661"/>
          </a:xfrm>
          <a:custGeom>
            <a:avLst/>
            <a:gdLst>
              <a:gd name="connsiteX0" fmla="*/ 0 w 1351242"/>
              <a:gd name="connsiteY0" fmla="*/ 18830 h 37661"/>
              <a:gd name="connsiteX1" fmla="*/ 1351242 w 1351242"/>
              <a:gd name="connsiteY1" fmla="*/ 18830 h 37661"/>
            </a:gdLst>
            <a:ahLst/>
            <a:cxnLst>
              <a:cxn ang="0">
                <a:pos x="connsiteX0" y="connsiteY0"/>
              </a:cxn>
              <a:cxn ang="0">
                <a:pos x="connsiteX1" y="connsiteY1"/>
              </a:cxn>
            </a:cxnLst>
            <a:rect l="l" t="t" r="r" b="b"/>
            <a:pathLst>
              <a:path w="1351242" h="37661">
                <a:moveTo>
                  <a:pt x="0" y="18830"/>
                </a:moveTo>
                <a:lnTo>
                  <a:pt x="1351242" y="18830"/>
                </a:lnTo>
              </a:path>
            </a:pathLst>
          </a:custGeom>
          <a:noFill/>
          <a:effectLst>
            <a:outerShdw blurRad="50800" dist="38100" dir="2700000" algn="tl" rotWithShape="0">
              <a:prstClr val="black">
                <a:alpha val="40000"/>
              </a:prstClr>
            </a:outerShdw>
          </a:effectLst>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540" tIns="-14951" rIns="654539" bIns="-1495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3" name="Forma libre: forma 12">
            <a:extLst>
              <a:ext uri="{FF2B5EF4-FFF2-40B4-BE49-F238E27FC236}">
                <a16:creationId xmlns:a16="http://schemas.microsoft.com/office/drawing/2014/main" id="{EFCADE91-62BC-46B7-B01A-A4AC263E5118}"/>
              </a:ext>
            </a:extLst>
          </p:cNvPr>
          <p:cNvSpPr/>
          <p:nvPr/>
        </p:nvSpPr>
        <p:spPr>
          <a:xfrm>
            <a:off x="2973522" y="3780802"/>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882" tIns="48882" rIns="48882" bIns="48882"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0000"/>
                </a:solidFill>
              </a:rPr>
              <a:t>MÉTODOS</a:t>
            </a:r>
          </a:p>
          <a:p>
            <a:pPr marL="0" lvl="0" indent="0" algn="ctr" defTabSz="1066800">
              <a:lnSpc>
                <a:spcPct val="90000"/>
              </a:lnSpc>
              <a:spcBef>
                <a:spcPct val="0"/>
              </a:spcBef>
              <a:spcAft>
                <a:spcPct val="35000"/>
              </a:spcAft>
              <a:buNone/>
            </a:pPr>
            <a:r>
              <a:rPr lang="es-ES" sz="2400" b="1" kern="1200" dirty="0">
                <a:solidFill>
                  <a:srgbClr val="FF0000"/>
                </a:solidFill>
              </a:rPr>
              <a:t>CUANTITATIVOS</a:t>
            </a:r>
          </a:p>
        </p:txBody>
      </p:sp>
      <p:sp>
        <p:nvSpPr>
          <p:cNvPr id="14" name="Forma libre: forma 13">
            <a:extLst>
              <a:ext uri="{FF2B5EF4-FFF2-40B4-BE49-F238E27FC236}">
                <a16:creationId xmlns:a16="http://schemas.microsoft.com/office/drawing/2014/main" id="{C0C6B4B0-8A56-41AC-8A19-971B286014F0}"/>
              </a:ext>
            </a:extLst>
          </p:cNvPr>
          <p:cNvSpPr/>
          <p:nvPr/>
        </p:nvSpPr>
        <p:spPr>
          <a:xfrm rot="19457599">
            <a:off x="5164416" y="4006055"/>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4" tIns="-9461" rIns="550226" bIns="-9460"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5" name="Forma libre: forma 14">
            <a:extLst>
              <a:ext uri="{FF2B5EF4-FFF2-40B4-BE49-F238E27FC236}">
                <a16:creationId xmlns:a16="http://schemas.microsoft.com/office/drawing/2014/main" id="{412B0642-1CFA-4204-8E50-2D8F775B8322}"/>
              </a:ext>
            </a:extLst>
          </p:cNvPr>
          <p:cNvSpPr/>
          <p:nvPr/>
        </p:nvSpPr>
        <p:spPr>
          <a:xfrm>
            <a:off x="6189684"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DE SERIES TEMPORALES</a:t>
            </a:r>
          </a:p>
        </p:txBody>
      </p:sp>
      <p:sp>
        <p:nvSpPr>
          <p:cNvPr id="17" name="Forma libre: forma 16">
            <a:extLst>
              <a:ext uri="{FF2B5EF4-FFF2-40B4-BE49-F238E27FC236}">
                <a16:creationId xmlns:a16="http://schemas.microsoft.com/office/drawing/2014/main" id="{C5BF84EF-4F21-4048-A271-AF3D0DF5F2D9}"/>
              </a:ext>
            </a:extLst>
          </p:cNvPr>
          <p:cNvSpPr/>
          <p:nvPr/>
        </p:nvSpPr>
        <p:spPr>
          <a:xfrm>
            <a:off x="8486942" y="3675824"/>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18" name="Forma libre: forma 17">
            <a:extLst>
              <a:ext uri="{FF2B5EF4-FFF2-40B4-BE49-F238E27FC236}">
                <a16:creationId xmlns:a16="http://schemas.microsoft.com/office/drawing/2014/main" id="{0F1E3A48-9212-4605-8C9E-990492F5DEC7}"/>
              </a:ext>
            </a:extLst>
          </p:cNvPr>
          <p:cNvSpPr/>
          <p:nvPr/>
        </p:nvSpPr>
        <p:spPr>
          <a:xfrm>
            <a:off x="9405845" y="3120340"/>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Enfoque simple</a:t>
            </a:r>
          </a:p>
          <a:p>
            <a:pPr marL="0" lvl="0" indent="0" algn="ctr" defTabSz="533400">
              <a:lnSpc>
                <a:spcPct val="90000"/>
              </a:lnSpc>
              <a:spcBef>
                <a:spcPct val="0"/>
              </a:spcBef>
              <a:spcAft>
                <a:spcPct val="35000"/>
              </a:spcAft>
              <a:buNone/>
            </a:pPr>
            <a:r>
              <a:rPr lang="es-ES" sz="1200" b="1" kern="1200" dirty="0">
                <a:solidFill>
                  <a:schemeClr val="tx1"/>
                </a:solidFill>
              </a:rPr>
              <a:t>- Media móvil</a:t>
            </a:r>
          </a:p>
          <a:p>
            <a:pPr marL="0" lvl="0" indent="0" algn="ctr" defTabSz="533400">
              <a:lnSpc>
                <a:spcPct val="90000"/>
              </a:lnSpc>
              <a:spcBef>
                <a:spcPct val="0"/>
              </a:spcBef>
              <a:spcAft>
                <a:spcPct val="35000"/>
              </a:spcAft>
              <a:buNone/>
            </a:pPr>
            <a:r>
              <a:rPr lang="es-ES" sz="1200" b="1" kern="1200" dirty="0">
                <a:solidFill>
                  <a:schemeClr val="tx1"/>
                </a:solidFill>
              </a:rPr>
              <a:t>- Alisado exponencial</a:t>
            </a:r>
          </a:p>
          <a:p>
            <a:pPr marL="0" lvl="0" indent="0" algn="ctr" defTabSz="533400">
              <a:lnSpc>
                <a:spcPct val="90000"/>
              </a:lnSpc>
              <a:spcBef>
                <a:spcPct val="0"/>
              </a:spcBef>
              <a:spcAft>
                <a:spcPct val="35000"/>
              </a:spcAft>
              <a:buNone/>
            </a:pPr>
            <a:r>
              <a:rPr lang="es-ES" sz="1200" b="1" kern="1200" dirty="0">
                <a:solidFill>
                  <a:schemeClr val="tx1"/>
                </a:solidFill>
              </a:rPr>
              <a:t>- Proyección de tendencia</a:t>
            </a:r>
          </a:p>
        </p:txBody>
      </p:sp>
      <p:sp>
        <p:nvSpPr>
          <p:cNvPr id="19" name="Forma libre: forma 18">
            <a:extLst>
              <a:ext uri="{FF2B5EF4-FFF2-40B4-BE49-F238E27FC236}">
                <a16:creationId xmlns:a16="http://schemas.microsoft.com/office/drawing/2014/main" id="{C43F126C-D885-4151-9723-E757AF9C59B2}"/>
              </a:ext>
            </a:extLst>
          </p:cNvPr>
          <p:cNvSpPr/>
          <p:nvPr/>
        </p:nvSpPr>
        <p:spPr>
          <a:xfrm rot="2142401">
            <a:off x="5164416" y="4666517"/>
            <a:ext cx="1131632" cy="37661"/>
          </a:xfrm>
          <a:custGeom>
            <a:avLst/>
            <a:gdLst>
              <a:gd name="connsiteX0" fmla="*/ 0 w 1131632"/>
              <a:gd name="connsiteY0" fmla="*/ 18830 h 37661"/>
              <a:gd name="connsiteX1" fmla="*/ 1131632 w 1131632"/>
              <a:gd name="connsiteY1" fmla="*/ 18830 h 37661"/>
            </a:gdLst>
            <a:ahLst/>
            <a:cxnLst>
              <a:cxn ang="0">
                <a:pos x="connsiteX0" y="connsiteY0"/>
              </a:cxn>
              <a:cxn ang="0">
                <a:pos x="connsiteX1" y="connsiteY1"/>
              </a:cxn>
            </a:cxnLst>
            <a:rect l="l" t="t" r="r" b="b"/>
            <a:pathLst>
              <a:path w="1131632" h="37661">
                <a:moveTo>
                  <a:pt x="0" y="18830"/>
                </a:moveTo>
                <a:lnTo>
                  <a:pt x="1131632"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50225" tIns="-9460" rIns="550225" bIns="-9461"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0" name="Forma libre: forma 19">
            <a:extLst>
              <a:ext uri="{FF2B5EF4-FFF2-40B4-BE49-F238E27FC236}">
                <a16:creationId xmlns:a16="http://schemas.microsoft.com/office/drawing/2014/main" id="{5D2DB8F3-9FDA-47AD-B063-E8AB8E56A76E}"/>
              </a:ext>
            </a:extLst>
          </p:cNvPr>
          <p:cNvSpPr/>
          <p:nvPr/>
        </p:nvSpPr>
        <p:spPr>
          <a:xfrm>
            <a:off x="6189684"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kern="1200" dirty="0"/>
              <a:t>MODELOS </a:t>
            </a:r>
            <a:r>
              <a:rPr lang="es-ES" dirty="0"/>
              <a:t>CAUSALES</a:t>
            </a:r>
            <a:endParaRPr lang="es-ES" kern="1200" dirty="0"/>
          </a:p>
        </p:txBody>
      </p:sp>
      <p:sp>
        <p:nvSpPr>
          <p:cNvPr id="21" name="Forma libre: forma 20">
            <a:extLst>
              <a:ext uri="{FF2B5EF4-FFF2-40B4-BE49-F238E27FC236}">
                <a16:creationId xmlns:a16="http://schemas.microsoft.com/office/drawing/2014/main" id="{3D3708FB-C9D1-4FB6-96C0-E4FB7708D900}"/>
              </a:ext>
            </a:extLst>
          </p:cNvPr>
          <p:cNvSpPr/>
          <p:nvPr/>
        </p:nvSpPr>
        <p:spPr>
          <a:xfrm>
            <a:off x="8486942" y="4996748"/>
            <a:ext cx="918903" cy="37661"/>
          </a:xfrm>
          <a:custGeom>
            <a:avLst/>
            <a:gdLst>
              <a:gd name="connsiteX0" fmla="*/ 0 w 918903"/>
              <a:gd name="connsiteY0" fmla="*/ 18830 h 37661"/>
              <a:gd name="connsiteX1" fmla="*/ 918903 w 918903"/>
              <a:gd name="connsiteY1" fmla="*/ 18830 h 37661"/>
            </a:gdLst>
            <a:ahLst/>
            <a:cxnLst>
              <a:cxn ang="0">
                <a:pos x="connsiteX0" y="connsiteY0"/>
              </a:cxn>
              <a:cxn ang="0">
                <a:pos x="connsiteX1" y="connsiteY1"/>
              </a:cxn>
            </a:cxnLst>
            <a:rect l="l" t="t" r="r" b="b"/>
            <a:pathLst>
              <a:path w="918903" h="37661">
                <a:moveTo>
                  <a:pt x="0" y="18830"/>
                </a:moveTo>
                <a:lnTo>
                  <a:pt x="918903" y="18830"/>
                </a:lnTo>
              </a:path>
            </a:pathLst>
          </a:custGeom>
          <a:noFill/>
          <a:effectLst>
            <a:outerShdw blurRad="50800" dist="38100" dir="2700000" algn="tl" rotWithShape="0">
              <a:prstClr val="black">
                <a:alpha val="40000"/>
              </a:prstClr>
            </a:outerShdw>
          </a:effectLst>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9179" tIns="-4142" rIns="449179" bIns="-4142" numCol="1" spcCol="1270" anchor="ctr" anchorCtr="0">
            <a:noAutofit/>
          </a:bodyPr>
          <a:lstStyle/>
          <a:p>
            <a:pPr marL="0" lvl="0" indent="0" algn="ctr" defTabSz="222250">
              <a:lnSpc>
                <a:spcPct val="90000"/>
              </a:lnSpc>
              <a:spcBef>
                <a:spcPct val="0"/>
              </a:spcBef>
              <a:spcAft>
                <a:spcPct val="35000"/>
              </a:spcAft>
              <a:buNone/>
            </a:pPr>
            <a:endParaRPr lang="es-ES" sz="500" kern="1200" dirty="0"/>
          </a:p>
        </p:txBody>
      </p:sp>
      <p:sp>
        <p:nvSpPr>
          <p:cNvPr id="22" name="Forma libre: forma 21">
            <a:extLst>
              <a:ext uri="{FF2B5EF4-FFF2-40B4-BE49-F238E27FC236}">
                <a16:creationId xmlns:a16="http://schemas.microsoft.com/office/drawing/2014/main" id="{1632B100-9314-4F15-BF9A-6843C6E29360}"/>
              </a:ext>
            </a:extLst>
          </p:cNvPr>
          <p:cNvSpPr/>
          <p:nvPr/>
        </p:nvSpPr>
        <p:spPr>
          <a:xfrm>
            <a:off x="9405845" y="4441264"/>
            <a:ext cx="2297258" cy="1148629"/>
          </a:xfrm>
          <a:custGeom>
            <a:avLst/>
            <a:gdLst>
              <a:gd name="connsiteX0" fmla="*/ 0 w 2297258"/>
              <a:gd name="connsiteY0" fmla="*/ 114863 h 1148629"/>
              <a:gd name="connsiteX1" fmla="*/ 114863 w 2297258"/>
              <a:gd name="connsiteY1" fmla="*/ 0 h 1148629"/>
              <a:gd name="connsiteX2" fmla="*/ 2182395 w 2297258"/>
              <a:gd name="connsiteY2" fmla="*/ 0 h 1148629"/>
              <a:gd name="connsiteX3" fmla="*/ 2297258 w 2297258"/>
              <a:gd name="connsiteY3" fmla="*/ 114863 h 1148629"/>
              <a:gd name="connsiteX4" fmla="*/ 2297258 w 2297258"/>
              <a:gd name="connsiteY4" fmla="*/ 1033766 h 1148629"/>
              <a:gd name="connsiteX5" fmla="*/ 2182395 w 2297258"/>
              <a:gd name="connsiteY5" fmla="*/ 1148629 h 1148629"/>
              <a:gd name="connsiteX6" fmla="*/ 114863 w 2297258"/>
              <a:gd name="connsiteY6" fmla="*/ 1148629 h 1148629"/>
              <a:gd name="connsiteX7" fmla="*/ 0 w 2297258"/>
              <a:gd name="connsiteY7" fmla="*/ 1033766 h 1148629"/>
              <a:gd name="connsiteX8" fmla="*/ 0 w 2297258"/>
              <a:gd name="connsiteY8" fmla="*/ 114863 h 114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258" h="1148629">
                <a:moveTo>
                  <a:pt x="0" y="114863"/>
                </a:moveTo>
                <a:cubicBezTo>
                  <a:pt x="0" y="51426"/>
                  <a:pt x="51426" y="0"/>
                  <a:pt x="114863" y="0"/>
                </a:cubicBezTo>
                <a:lnTo>
                  <a:pt x="2182395" y="0"/>
                </a:lnTo>
                <a:cubicBezTo>
                  <a:pt x="2245832" y="0"/>
                  <a:pt x="2297258" y="51426"/>
                  <a:pt x="2297258" y="114863"/>
                </a:cubicBezTo>
                <a:lnTo>
                  <a:pt x="2297258" y="1033766"/>
                </a:lnTo>
                <a:cubicBezTo>
                  <a:pt x="2297258" y="1097203"/>
                  <a:pt x="2245832" y="1148629"/>
                  <a:pt x="2182395" y="1148629"/>
                </a:cubicBezTo>
                <a:lnTo>
                  <a:pt x="114863" y="1148629"/>
                </a:lnTo>
                <a:cubicBezTo>
                  <a:pt x="51426" y="1148629"/>
                  <a:pt x="0" y="1097203"/>
                  <a:pt x="0" y="1033766"/>
                </a:cubicBezTo>
                <a:lnTo>
                  <a:pt x="0" y="114863"/>
                </a:lnTo>
                <a:close/>
              </a:path>
            </a:pathLst>
          </a:cu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262" tIns="41262" rIns="41262" bIns="41262" numCol="1" spcCol="1270" anchor="ctr" anchorCtr="0">
            <a:noAutofit/>
          </a:bodyPr>
          <a:lstStyle/>
          <a:p>
            <a:pPr marL="0" lvl="0" indent="0" algn="ctr" defTabSz="533400">
              <a:lnSpc>
                <a:spcPct val="90000"/>
              </a:lnSpc>
              <a:spcBef>
                <a:spcPct val="0"/>
              </a:spcBef>
              <a:spcAft>
                <a:spcPct val="35000"/>
              </a:spcAft>
              <a:buNone/>
            </a:pPr>
            <a:r>
              <a:rPr lang="es-ES" sz="1200" b="1" kern="1200" dirty="0">
                <a:solidFill>
                  <a:schemeClr val="tx1"/>
                </a:solidFill>
              </a:rPr>
              <a:t>- Regresión lineal</a:t>
            </a:r>
          </a:p>
        </p:txBody>
      </p:sp>
    </p:spTree>
    <p:extLst>
      <p:ext uri="{BB962C8B-B14F-4D97-AF65-F5344CB8AC3E}">
        <p14:creationId xmlns:p14="http://schemas.microsoft.com/office/powerpoint/2010/main" val="336490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pic>
        <p:nvPicPr>
          <p:cNvPr id="7" name="Imagen 6">
            <a:extLst>
              <a:ext uri="{FF2B5EF4-FFF2-40B4-BE49-F238E27FC236}">
                <a16:creationId xmlns:a16="http://schemas.microsoft.com/office/drawing/2014/main" id="{394F87ED-E7E0-4D88-A1D5-9AFF80BEA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CC56258E-093A-4D5D-966F-AAC213370815}"/>
              </a:ext>
            </a:extLst>
          </p:cNvPr>
          <p:cNvSpPr txBox="1"/>
          <p:nvPr/>
        </p:nvSpPr>
        <p:spPr>
          <a:xfrm>
            <a:off x="3889112" y="519642"/>
            <a:ext cx="4413773" cy="461665"/>
          </a:xfrm>
          <a:prstGeom prst="rect">
            <a:avLst/>
          </a:prstGeom>
          <a:noFill/>
        </p:spPr>
        <p:txBody>
          <a:bodyPr wrap="none" rtlCol="0">
            <a:spAutoFit/>
          </a:bodyPr>
          <a:lstStyle/>
          <a:p>
            <a:pPr algn="ctr"/>
            <a:r>
              <a:rPr lang="es-ES" sz="2400" b="1" dirty="0"/>
              <a:t>PLANIFICACIÓN DE LA DEMANDA</a:t>
            </a:r>
          </a:p>
        </p:txBody>
      </p:sp>
      <p:pic>
        <p:nvPicPr>
          <p:cNvPr id="1028" name="Picture 4" descr="https://papermilkdesign.com/images/png-images-versus-11.png">
            <a:extLst>
              <a:ext uri="{FF2B5EF4-FFF2-40B4-BE49-F238E27FC236}">
                <a16:creationId xmlns:a16="http://schemas.microsoft.com/office/drawing/2014/main" id="{49219371-7377-45FF-85E5-CF70B262F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840" y="3349962"/>
            <a:ext cx="540319" cy="46166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9183359-698F-4F22-8561-2CBA6E23674A}"/>
              </a:ext>
            </a:extLst>
          </p:cNvPr>
          <p:cNvSpPr/>
          <p:nvPr/>
        </p:nvSpPr>
        <p:spPr>
          <a:xfrm>
            <a:off x="6366159" y="2426632"/>
            <a:ext cx="5825840" cy="2308324"/>
          </a:xfrm>
          <a:prstGeom prst="rect">
            <a:avLst/>
          </a:prstGeom>
        </p:spPr>
        <p:txBody>
          <a:bodyPr wrap="square">
            <a:spAutoFit/>
          </a:bodyPr>
          <a:lstStyle/>
          <a:p>
            <a:pPr marL="285750" indent="-285750" algn="just">
              <a:spcAft>
                <a:spcPts val="1200"/>
              </a:spcAft>
              <a:buFont typeface="Wingdings" panose="05000000000000000000" pitchFamily="2" charset="2"/>
              <a:buChar char="ü"/>
            </a:pPr>
            <a:r>
              <a:rPr lang="es-ES" sz="2400" dirty="0">
                <a:ea typeface="Calibri" panose="020F0502020204030204" pitchFamily="34" charset="0"/>
                <a:cs typeface="Times New Roman" panose="02020603050405020304" pitchFamily="18" charset="0"/>
              </a:rPr>
              <a:t>La </a:t>
            </a:r>
            <a:r>
              <a:rPr lang="es-ES" sz="2400" b="1" i="1" dirty="0">
                <a:ea typeface="Calibri" panose="020F0502020204030204" pitchFamily="34" charset="0"/>
                <a:cs typeface="Times New Roman" panose="02020603050405020304" pitchFamily="18" charset="0"/>
              </a:rPr>
              <a:t>gestión de la demanda</a:t>
            </a:r>
            <a:r>
              <a:rPr lang="es-ES" sz="2400" b="1" dirty="0">
                <a:ea typeface="Calibri" panose="020F0502020204030204" pitchFamily="34" charset="0"/>
                <a:cs typeface="Times New Roman" panose="02020603050405020304" pitchFamily="18" charset="0"/>
              </a:rPr>
              <a:t> </a:t>
            </a:r>
            <a:r>
              <a:rPr lang="es-ES" sz="2400" dirty="0">
                <a:ea typeface="Calibri" panose="020F0502020204030204" pitchFamily="34" charset="0"/>
                <a:cs typeface="Times New Roman" panose="02020603050405020304" pitchFamily="18" charset="0"/>
              </a:rPr>
              <a:t>es un </a:t>
            </a:r>
            <a:r>
              <a:rPr lang="es-ES" sz="2400" b="1" dirty="0">
                <a:ea typeface="Calibri" panose="020F0502020204030204" pitchFamily="34" charset="0"/>
                <a:cs typeface="Times New Roman" panose="02020603050405020304" pitchFamily="18" charset="0"/>
              </a:rPr>
              <a:t>enfoque más activo</a:t>
            </a:r>
            <a:r>
              <a:rPr lang="es-ES" sz="2400" dirty="0">
                <a:ea typeface="Calibri" panose="020F0502020204030204" pitchFamily="34" charset="0"/>
                <a:cs typeface="Times New Roman" panose="02020603050405020304" pitchFamily="18" charset="0"/>
              </a:rPr>
              <a:t>, que se refiere a las actividades que lleva a cabo una empresa para influir en la distribución temporal, pauta y grado de certeza de la demanda hasta el extremo en que sea posible.</a:t>
            </a:r>
          </a:p>
        </p:txBody>
      </p:sp>
      <p:sp>
        <p:nvSpPr>
          <p:cNvPr id="10" name="Rectángulo 9">
            <a:extLst>
              <a:ext uri="{FF2B5EF4-FFF2-40B4-BE49-F238E27FC236}">
                <a16:creationId xmlns:a16="http://schemas.microsoft.com/office/drawing/2014/main" id="{43BB6190-CCBD-4AEA-8EB8-3B00BE22C6FA}"/>
              </a:ext>
            </a:extLst>
          </p:cNvPr>
          <p:cNvSpPr/>
          <p:nvPr/>
        </p:nvSpPr>
        <p:spPr>
          <a:xfrm>
            <a:off x="0" y="2611298"/>
            <a:ext cx="5511821" cy="1938992"/>
          </a:xfrm>
          <a:prstGeom prst="rect">
            <a:avLst/>
          </a:prstGeom>
        </p:spPr>
        <p:txBody>
          <a:bodyPr wrap="square">
            <a:spAutoFit/>
          </a:bodyPr>
          <a:lstStyle/>
          <a:p>
            <a:pPr marL="285750" indent="-285750" algn="just">
              <a:spcAft>
                <a:spcPts val="1200"/>
              </a:spcAft>
              <a:buFont typeface="Wingdings" panose="05000000000000000000" pitchFamily="2" charset="2"/>
              <a:buChar char="ü"/>
            </a:pPr>
            <a:r>
              <a:rPr lang="es-ES" sz="2400" dirty="0">
                <a:ea typeface="Calibri" panose="020F0502020204030204" pitchFamily="34" charset="0"/>
                <a:cs typeface="Times New Roman" panose="02020603050405020304" pitchFamily="18" charset="0"/>
              </a:rPr>
              <a:t>La </a:t>
            </a:r>
            <a:r>
              <a:rPr lang="es-ES" sz="2400" b="1" i="1" dirty="0">
                <a:ea typeface="Calibri" panose="020F0502020204030204" pitchFamily="34" charset="0"/>
                <a:cs typeface="Times New Roman" panose="02020603050405020304" pitchFamily="18" charset="0"/>
              </a:rPr>
              <a:t>previsión de demanda </a:t>
            </a:r>
            <a:r>
              <a:rPr lang="es-ES" sz="2400" dirty="0">
                <a:ea typeface="Calibri" panose="020F0502020204030204" pitchFamily="34" charset="0"/>
                <a:cs typeface="Times New Roman" panose="02020603050405020304" pitchFamily="18" charset="0"/>
              </a:rPr>
              <a:t>es básicamente un </a:t>
            </a:r>
            <a:r>
              <a:rPr lang="es-ES" sz="2400" b="1" dirty="0">
                <a:ea typeface="Calibri" panose="020F0502020204030204" pitchFamily="34" charset="0"/>
                <a:cs typeface="Times New Roman" panose="02020603050405020304" pitchFamily="18" charset="0"/>
              </a:rPr>
              <a:t>enfoque reactivo</a:t>
            </a:r>
            <a:r>
              <a:rPr lang="es-ES" sz="2400" dirty="0">
                <a:ea typeface="Calibri" panose="020F0502020204030204" pitchFamily="34" charset="0"/>
                <a:cs typeface="Times New Roman" panose="02020603050405020304" pitchFamily="18" charset="0"/>
              </a:rPr>
              <a:t>, que considera que las fluctuaciones de la demanda están en su mayor parte fuera del control de la empresa.</a:t>
            </a:r>
          </a:p>
        </p:txBody>
      </p:sp>
    </p:spTree>
    <p:extLst>
      <p:ext uri="{BB962C8B-B14F-4D97-AF65-F5344CB8AC3E}">
        <p14:creationId xmlns:p14="http://schemas.microsoft.com/office/powerpoint/2010/main" val="4057517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91C21E3-6161-4EFC-802A-B73B159E5D30}"/>
              </a:ext>
            </a:extLst>
          </p:cNvPr>
          <p:cNvSpPr/>
          <p:nvPr/>
        </p:nvSpPr>
        <p:spPr>
          <a:xfrm>
            <a:off x="130632" y="534826"/>
            <a:ext cx="11765280" cy="1646605"/>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sz="2400" b="0" i="1" dirty="0">
                <a:ea typeface="Calibri" panose="020F0502020204030204" pitchFamily="34" charset="0"/>
              </a:rPr>
              <a:t>Planificar</a:t>
            </a:r>
            <a:r>
              <a:rPr lang="es-ES" sz="2400" b="0" dirty="0">
                <a:ea typeface="Calibri" panose="020F0502020204030204" pitchFamily="34" charset="0"/>
              </a:rPr>
              <a:t> implica proyectar el futuro deseado, los medios necesarios y las actividades a desarrollar para conseguirlo.</a:t>
            </a:r>
          </a:p>
          <a:p>
            <a:pPr marL="285750" indent="-285750" algn="just">
              <a:spcAft>
                <a:spcPts val="600"/>
              </a:spcAft>
              <a:buFont typeface="Arial" panose="020B0604020202020204" pitchFamily="34" charset="0"/>
              <a:buChar char="•"/>
            </a:pPr>
            <a:r>
              <a:rPr lang="es-ES" sz="2400" b="0" i="1" dirty="0">
                <a:ea typeface="Calibri" panose="020F0502020204030204" pitchFamily="34" charset="0"/>
              </a:rPr>
              <a:t>Controlar</a:t>
            </a:r>
            <a:r>
              <a:rPr lang="es-ES" sz="2400" b="0" dirty="0">
                <a:ea typeface="Calibri" panose="020F0502020204030204" pitchFamily="34" charset="0"/>
              </a:rPr>
              <a:t> consiste en verificar que las actividades se desarrollan de acuerdo con lo deseado, y detectar y corregir las posibles desviaciones entre resultados y objetivos.</a:t>
            </a:r>
            <a:endParaRPr lang="es-ES" sz="2400" b="0" dirty="0"/>
          </a:p>
        </p:txBody>
      </p:sp>
      <p:sp>
        <p:nvSpPr>
          <p:cNvPr id="17" name="Rectángulo 16">
            <a:extLst>
              <a:ext uri="{FF2B5EF4-FFF2-40B4-BE49-F238E27FC236}">
                <a16:creationId xmlns:a16="http://schemas.microsoft.com/office/drawing/2014/main" id="{4FDF8B00-95A1-40E4-B610-07A2CE34B99E}"/>
              </a:ext>
            </a:extLst>
          </p:cNvPr>
          <p:cNvSpPr/>
          <p:nvPr/>
        </p:nvSpPr>
        <p:spPr>
          <a:xfrm>
            <a:off x="310663" y="3619912"/>
            <a:ext cx="3136900" cy="2585323"/>
          </a:xfrm>
          <a:prstGeom prst="rect">
            <a:avLst/>
          </a:prstGeom>
          <a:solidFill>
            <a:srgbClr val="7030A0"/>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gn="just"/>
            <a:r>
              <a:rPr lang="es-ES" b="0" dirty="0">
                <a:solidFill>
                  <a:schemeClr val="bg1"/>
                </a:solidFill>
                <a:ea typeface="Calibri" panose="020F0502020204030204" pitchFamily="34" charset="0"/>
              </a:rPr>
              <a:t>La </a:t>
            </a:r>
            <a:r>
              <a:rPr lang="es-ES" b="1" i="1" dirty="0">
                <a:solidFill>
                  <a:schemeClr val="bg1"/>
                </a:solidFill>
                <a:ea typeface="Calibri" panose="020F0502020204030204" pitchFamily="34" charset="0"/>
              </a:rPr>
              <a:t>planificación y control de la producción</a:t>
            </a:r>
            <a:r>
              <a:rPr lang="es-ES" b="1" dirty="0">
                <a:solidFill>
                  <a:schemeClr val="bg1"/>
                </a:solidFill>
                <a:ea typeface="Calibri" panose="020F0502020204030204" pitchFamily="34" charset="0"/>
              </a:rPr>
              <a:t> </a:t>
            </a:r>
            <a:r>
              <a:rPr lang="es-ES" b="0" dirty="0">
                <a:solidFill>
                  <a:schemeClr val="bg1"/>
                </a:solidFill>
                <a:ea typeface="Calibri" panose="020F0502020204030204" pitchFamily="34" charset="0"/>
              </a:rPr>
              <a:t>se refiere al conjunto de actividades que desarrolla una empresa para intentar conciliar la demanda del mercado y la capacidad de su sistema de operaciones para suministrar productos, es decir, su producción.</a:t>
            </a:r>
            <a:endParaRPr lang="es-ES" b="0" dirty="0">
              <a:solidFill>
                <a:schemeClr val="bg1"/>
              </a:solidFill>
            </a:endParaRPr>
          </a:p>
        </p:txBody>
      </p:sp>
      <p:sp>
        <p:nvSpPr>
          <p:cNvPr id="18" name="Rectángulo 17">
            <a:extLst>
              <a:ext uri="{FF2B5EF4-FFF2-40B4-BE49-F238E27FC236}">
                <a16:creationId xmlns:a16="http://schemas.microsoft.com/office/drawing/2014/main" id="{4C835CFB-DF8C-437A-9632-9BE2199374C4}"/>
              </a:ext>
            </a:extLst>
          </p:cNvPr>
          <p:cNvSpPr/>
          <p:nvPr/>
        </p:nvSpPr>
        <p:spPr>
          <a:xfrm>
            <a:off x="6597748" y="3619448"/>
            <a:ext cx="5358876" cy="1077218"/>
          </a:xfrm>
          <a:prstGeom prst="rect">
            <a:avLst/>
          </a:prstGeom>
          <a:solidFill>
            <a:srgbClr val="0070C0"/>
          </a:solidFill>
          <a:ln>
            <a:solidFill>
              <a:schemeClr val="tx1"/>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s-ES" sz="1600" b="0" i="1" dirty="0">
                <a:ea typeface="Calibri" panose="020F0502020204030204" pitchFamily="34" charset="0"/>
              </a:rPr>
              <a:t>A largo plazo</a:t>
            </a:r>
            <a:r>
              <a:rPr lang="es-ES" sz="1600" b="0" dirty="0">
                <a:ea typeface="Calibri" panose="020F0502020204030204" pitchFamily="34" charset="0"/>
              </a:rPr>
              <a:t>, la planificación de la producción </a:t>
            </a:r>
            <a:r>
              <a:rPr lang="es-ES" sz="1600" dirty="0">
                <a:ea typeface="Calibri" panose="020F0502020204030204" pitchFamily="34" charset="0"/>
              </a:rPr>
              <a:t>habrá dado lujar a un</a:t>
            </a:r>
            <a:r>
              <a:rPr lang="es-ES" sz="1600" b="0" dirty="0">
                <a:ea typeface="Calibri" panose="020F0502020204030204" pitchFamily="34" charset="0"/>
              </a:rPr>
              <a:t> diseño físico del subsistema de Operaciones, que debería proporcionar los recursos fijos con los que poder satisfacer las demandas de los clientes.</a:t>
            </a:r>
          </a:p>
        </p:txBody>
      </p:sp>
      <p:sp>
        <p:nvSpPr>
          <p:cNvPr id="19" name="Rectángulo 18">
            <a:extLst>
              <a:ext uri="{FF2B5EF4-FFF2-40B4-BE49-F238E27FC236}">
                <a16:creationId xmlns:a16="http://schemas.microsoft.com/office/drawing/2014/main" id="{195B1572-D385-4DA7-969E-BB19492E6F52}"/>
              </a:ext>
            </a:extLst>
          </p:cNvPr>
          <p:cNvSpPr/>
          <p:nvPr/>
        </p:nvSpPr>
        <p:spPr>
          <a:xfrm>
            <a:off x="3804561" y="4881796"/>
            <a:ext cx="4417423" cy="1323439"/>
          </a:xfrm>
          <a:prstGeom prst="rect">
            <a:avLst/>
          </a:prstGeom>
          <a:solidFill>
            <a:srgbClr val="0070C0"/>
          </a:solidFill>
          <a:ln>
            <a:solidFill>
              <a:schemeClr val="tx1"/>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s-ES" sz="1600" b="0" dirty="0">
                <a:ea typeface="Calibri" panose="020F0502020204030204" pitchFamily="34" charset="0"/>
              </a:rPr>
              <a:t>En el </a:t>
            </a:r>
            <a:r>
              <a:rPr lang="es-ES" sz="1600" b="0" i="1" dirty="0">
                <a:ea typeface="Calibri" panose="020F0502020204030204" pitchFamily="34" charset="0"/>
              </a:rPr>
              <a:t>medio y corto plazo</a:t>
            </a:r>
            <a:r>
              <a:rPr lang="es-ES" sz="1600" b="0" dirty="0">
                <a:ea typeface="Calibri" panose="020F0502020204030204" pitchFamily="34" charset="0"/>
              </a:rPr>
              <a:t>, se ocupa de gestionar los recursos en el día a día y asegurar la disponibilidad de materiales y otros recursos variables para suministrar los bienes con los cuales satisfacer las demandas de los clientes.</a:t>
            </a:r>
            <a:endParaRPr lang="es-ES" sz="1600" b="0" dirty="0"/>
          </a:p>
        </p:txBody>
      </p:sp>
      <p:sp>
        <p:nvSpPr>
          <p:cNvPr id="4" name="Flecha: curvada hacia abajo 3">
            <a:extLst>
              <a:ext uri="{FF2B5EF4-FFF2-40B4-BE49-F238E27FC236}">
                <a16:creationId xmlns:a16="http://schemas.microsoft.com/office/drawing/2014/main" id="{39F87767-C482-473D-84A6-B421DB86BC0B}"/>
              </a:ext>
            </a:extLst>
          </p:cNvPr>
          <p:cNvSpPr/>
          <p:nvPr/>
        </p:nvSpPr>
        <p:spPr>
          <a:xfrm>
            <a:off x="1674054" y="2346925"/>
            <a:ext cx="7920111" cy="1270006"/>
          </a:xfrm>
          <a:prstGeom prst="curved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6" name="Flecha: doblada hacia arriba 5">
            <a:extLst>
              <a:ext uri="{FF2B5EF4-FFF2-40B4-BE49-F238E27FC236}">
                <a16:creationId xmlns:a16="http://schemas.microsoft.com/office/drawing/2014/main" id="{89E71376-EEB9-49BE-B2B1-97ED91181A47}"/>
              </a:ext>
            </a:extLst>
          </p:cNvPr>
          <p:cNvSpPr/>
          <p:nvPr/>
        </p:nvSpPr>
        <p:spPr>
          <a:xfrm rot="16200000" flipH="1">
            <a:off x="8440061" y="4501111"/>
            <a:ext cx="777377" cy="1193208"/>
          </a:xfrm>
          <a:prstGeom prst="bentUp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n>
                <a:solidFill>
                  <a:sysClr val="windowText" lastClr="000000"/>
                </a:solidFill>
              </a:ln>
              <a:solidFill>
                <a:srgbClr val="FF0000"/>
              </a:solidFill>
            </a:endParaRPr>
          </a:p>
        </p:txBody>
      </p:sp>
      <p:sp>
        <p:nvSpPr>
          <p:cNvPr id="21" name="Rectángulo 20">
            <a:extLst>
              <a:ext uri="{FF2B5EF4-FFF2-40B4-BE49-F238E27FC236}">
                <a16:creationId xmlns:a16="http://schemas.microsoft.com/office/drawing/2014/main" id="{B0E5DDDA-214C-484A-A479-923B6CFDAFB9}"/>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1" name="Imagen 10">
            <a:extLst>
              <a:ext uri="{FF2B5EF4-FFF2-40B4-BE49-F238E27FC236}">
                <a16:creationId xmlns:a16="http://schemas.microsoft.com/office/drawing/2014/main" id="{4CE6C082-02AB-4C68-B368-D7C8FA687F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127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4"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1.2. EL PAPEL DE LAS PREVISIONES EN LA PLANIFICACIÓN DE LA PRODUCCIÓN Y LA CAPACIDAD</a:t>
            </a:r>
          </a:p>
        </p:txBody>
      </p:sp>
      <p:sp>
        <p:nvSpPr>
          <p:cNvPr id="17" name="Rectángulo 16">
            <a:extLst>
              <a:ext uri="{FF2B5EF4-FFF2-40B4-BE49-F238E27FC236}">
                <a16:creationId xmlns:a16="http://schemas.microsoft.com/office/drawing/2014/main" id="{20CC8035-D272-4C69-A63F-E491CB4087C2}"/>
              </a:ext>
            </a:extLst>
          </p:cNvPr>
          <p:cNvSpPr/>
          <p:nvPr/>
        </p:nvSpPr>
        <p:spPr>
          <a:xfrm>
            <a:off x="0" y="1037737"/>
            <a:ext cx="12191999" cy="2246769"/>
          </a:xfrm>
          <a:prstGeom prst="rect">
            <a:avLst/>
          </a:prstGeom>
        </p:spPr>
        <p:txBody>
          <a:bodyPr wrap="square">
            <a:spAutoFit/>
          </a:bodyPr>
          <a:lstStyle/>
          <a:p>
            <a:pPr algn="just">
              <a:spcAft>
                <a:spcPts val="1200"/>
              </a:spcAft>
            </a:pPr>
            <a:r>
              <a:rPr lang="es-ES" sz="2400" b="1" dirty="0">
                <a:ea typeface="Calibri" panose="020F0502020204030204" pitchFamily="34" charset="0"/>
                <a:cs typeface="Times New Roman" panose="02020603050405020304" pitchFamily="18" charset="0"/>
              </a:rPr>
              <a:t>Diferentes estrategias de respuesta a la demanda según:</a:t>
            </a:r>
          </a:p>
          <a:p>
            <a:pPr marL="285750" indent="-285750" algn="just">
              <a:spcAft>
                <a:spcPts val="1200"/>
              </a:spcAft>
              <a:buFont typeface="Wingdings" panose="05000000000000000000" pitchFamily="2" charset="2"/>
              <a:buChar char="ü"/>
            </a:pPr>
            <a:r>
              <a:rPr lang="es-ES" sz="2400" b="0" dirty="0">
                <a:ea typeface="Calibri" panose="020F0502020204030204" pitchFamily="34" charset="0"/>
                <a:cs typeface="Times New Roman" panose="02020603050405020304" pitchFamily="18" charset="0"/>
              </a:rPr>
              <a:t>El </a:t>
            </a:r>
            <a:r>
              <a:rPr lang="es-ES" sz="2400" b="0" i="1" dirty="0">
                <a:ea typeface="Calibri" panose="020F0502020204030204" pitchFamily="34" charset="0"/>
                <a:cs typeface="Times New Roman" panose="02020603050405020304" pitchFamily="18" charset="0"/>
              </a:rPr>
              <a:t>tiempo de demanda, </a:t>
            </a:r>
            <a:r>
              <a:rPr lang="es-ES" sz="2400" b="1" dirty="0">
                <a:ea typeface="Calibri" panose="020F0502020204030204" pitchFamily="34" charset="0"/>
                <a:cs typeface="Times New Roman" panose="02020603050405020304" pitchFamily="18" charset="0"/>
              </a:rPr>
              <a:t>D</a:t>
            </a:r>
            <a:r>
              <a:rPr lang="es-ES" sz="2400" b="0" dirty="0">
                <a:ea typeface="Calibri" panose="020F0502020204030204" pitchFamily="34" charset="0"/>
                <a:cs typeface="Times New Roman" panose="02020603050405020304" pitchFamily="18" charset="0"/>
              </a:rPr>
              <a:t>: el tiempo total que los clientes tienen que esperar desde que hacen su pedido hasta que lo reciben.</a:t>
            </a:r>
          </a:p>
          <a:p>
            <a:pPr marL="285750" indent="-285750" algn="just">
              <a:spcAft>
                <a:spcPts val="1200"/>
              </a:spcAft>
              <a:buFont typeface="Wingdings" panose="05000000000000000000" pitchFamily="2" charset="2"/>
              <a:buChar char="ü"/>
            </a:pPr>
            <a:r>
              <a:rPr lang="es-ES" sz="2400" b="0" dirty="0">
                <a:ea typeface="Calibri" panose="020F0502020204030204" pitchFamily="34" charset="0"/>
                <a:cs typeface="Times New Roman" panose="02020603050405020304" pitchFamily="18" charset="0"/>
              </a:rPr>
              <a:t>El </a:t>
            </a:r>
            <a:r>
              <a:rPr lang="es-ES" sz="2400" b="0" i="1" dirty="0">
                <a:ea typeface="Calibri" panose="020F0502020204030204" pitchFamily="34" charset="0"/>
                <a:cs typeface="Times New Roman" panose="02020603050405020304" pitchFamily="18" charset="0"/>
              </a:rPr>
              <a:t>tiempo total de suministro, </a:t>
            </a:r>
            <a:r>
              <a:rPr lang="es-ES" sz="2400" b="1" dirty="0">
                <a:ea typeface="Calibri" panose="020F0502020204030204" pitchFamily="34" charset="0"/>
                <a:cs typeface="Times New Roman" panose="02020603050405020304" pitchFamily="18" charset="0"/>
              </a:rPr>
              <a:t>P</a:t>
            </a:r>
            <a:r>
              <a:rPr lang="es-ES" sz="2400" b="0" dirty="0">
                <a:ea typeface="Calibri" panose="020F0502020204030204" pitchFamily="34" charset="0"/>
                <a:cs typeface="Times New Roman" panose="02020603050405020304" pitchFamily="18" charset="0"/>
              </a:rPr>
              <a:t>: el tiempo que le lleva a la empresa obtener todos los recursos, producir y entregar el producto.</a:t>
            </a:r>
          </a:p>
        </p:txBody>
      </p:sp>
      <p:pic>
        <p:nvPicPr>
          <p:cNvPr id="18" name="Imagen 17">
            <a:extLst>
              <a:ext uri="{FF2B5EF4-FFF2-40B4-BE49-F238E27FC236}">
                <a16:creationId xmlns:a16="http://schemas.microsoft.com/office/drawing/2014/main" id="{039B29C6-46BE-49FC-9396-0D872A65944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51" y="3552993"/>
            <a:ext cx="7656494" cy="2926333"/>
          </a:xfrm>
          <a:prstGeom prst="rect">
            <a:avLst/>
          </a:prstGeom>
          <a:noFill/>
          <a:effectLst>
            <a:outerShdw blurRad="76200" dir="18900000" sy="23000" kx="-1200000" algn="bl" rotWithShape="0">
              <a:prstClr val="black">
                <a:alpha val="20000"/>
              </a:prstClr>
            </a:outerShdw>
          </a:effectLst>
        </p:spPr>
      </p:pic>
      <p:pic>
        <p:nvPicPr>
          <p:cNvPr id="7" name="Imagen 6">
            <a:extLst>
              <a:ext uri="{FF2B5EF4-FFF2-40B4-BE49-F238E27FC236}">
                <a16:creationId xmlns:a16="http://schemas.microsoft.com/office/drawing/2014/main" id="{7AB89662-4013-46EB-8766-B070F8550F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8" name="CuadroTexto 7">
            <a:extLst>
              <a:ext uri="{FF2B5EF4-FFF2-40B4-BE49-F238E27FC236}">
                <a16:creationId xmlns:a16="http://schemas.microsoft.com/office/drawing/2014/main" id="{FFC73601-28E1-4D57-A474-25694417A39F}"/>
              </a:ext>
            </a:extLst>
          </p:cNvPr>
          <p:cNvSpPr txBox="1"/>
          <p:nvPr/>
        </p:nvSpPr>
        <p:spPr>
          <a:xfrm>
            <a:off x="1818930" y="6354183"/>
            <a:ext cx="8554137" cy="461665"/>
          </a:xfrm>
          <a:prstGeom prst="rect">
            <a:avLst/>
          </a:prstGeom>
          <a:noFill/>
        </p:spPr>
        <p:txBody>
          <a:bodyPr wrap="none" rtlCol="0">
            <a:spAutoFit/>
          </a:bodyPr>
          <a:lstStyle/>
          <a:p>
            <a:pPr algn="ctr"/>
            <a:r>
              <a:rPr lang="es-ES" sz="2400" b="1" i="1" dirty="0"/>
              <a:t>ESTRATEGIAS DE PRODUCCIÓN PARA RESPONDER A LA DEMANDA</a:t>
            </a:r>
          </a:p>
        </p:txBody>
      </p:sp>
      <p:sp>
        <p:nvSpPr>
          <p:cNvPr id="10" name="CuadroTexto 9">
            <a:extLst>
              <a:ext uri="{FF2B5EF4-FFF2-40B4-BE49-F238E27FC236}">
                <a16:creationId xmlns:a16="http://schemas.microsoft.com/office/drawing/2014/main" id="{9CEE1565-7765-4265-8DB5-F63D9E8109C8}"/>
              </a:ext>
            </a:extLst>
          </p:cNvPr>
          <p:cNvSpPr txBox="1"/>
          <p:nvPr/>
        </p:nvSpPr>
        <p:spPr>
          <a:xfrm>
            <a:off x="3889112" y="519642"/>
            <a:ext cx="4413773" cy="461665"/>
          </a:xfrm>
          <a:prstGeom prst="rect">
            <a:avLst/>
          </a:prstGeom>
          <a:noFill/>
        </p:spPr>
        <p:txBody>
          <a:bodyPr wrap="none" rtlCol="0">
            <a:spAutoFit/>
          </a:bodyPr>
          <a:lstStyle/>
          <a:p>
            <a:pPr algn="ctr"/>
            <a:r>
              <a:rPr lang="es-ES" sz="2400" b="1" dirty="0"/>
              <a:t>PLANIFICACIÓN DE LA DEMANDA</a:t>
            </a:r>
          </a:p>
        </p:txBody>
      </p:sp>
    </p:spTree>
    <p:extLst>
      <p:ext uri="{BB962C8B-B14F-4D97-AF65-F5344CB8AC3E}">
        <p14:creationId xmlns:p14="http://schemas.microsoft.com/office/powerpoint/2010/main" val="26403994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785104"/>
          </a:xfrm>
          <a:prstGeom prst="rect">
            <a:avLst/>
          </a:prstGeom>
          <a:noFill/>
        </p:spPr>
        <p:txBody>
          <a:bodyPr wrap="square" rtlCol="0">
            <a:spAutoFit/>
          </a:bodyPr>
          <a:lstStyle/>
          <a:p>
            <a:r>
              <a:rPr lang="es-ES" sz="2200" dirty="0"/>
              <a:t>1.1. INTRODUCCIÓN A LA PLANIFICACIÓN Y CONTROL DE LA PRODUCCIÓN </a:t>
            </a:r>
          </a:p>
          <a:p>
            <a:r>
              <a:rPr lang="es-ES" sz="2200" dirty="0"/>
              <a:t>1.2. EL PAPEL DE LAS PREVISIONES EN LA PLANIFICACIÓN DE LA PRODUCCIÓN Y LA CAPACIDAD</a:t>
            </a:r>
          </a:p>
          <a:p>
            <a:r>
              <a:rPr lang="es-ES" sz="2200" dirty="0"/>
              <a:t>1.3. PLANIFICACIÓN DE LA PRODUCCIÓN A MEDIO Y CORTO PLAZO</a:t>
            </a:r>
          </a:p>
          <a:p>
            <a:r>
              <a:rPr lang="es-ES" sz="2200" dirty="0"/>
              <a:t>1.4. PLANIFICACIÓN DE LA CAPACIDAD A MEDIO Y CORTO PLAZO</a:t>
            </a:r>
          </a:p>
          <a:p>
            <a:r>
              <a:rPr lang="es-ES" sz="2200" dirty="0"/>
              <a:t>1.5. FASES DE LA PLANIFICACIÓN Y CONTROL DE LA PRODUCCIÓN</a:t>
            </a:r>
          </a:p>
        </p:txBody>
      </p:sp>
      <p:sp>
        <p:nvSpPr>
          <p:cNvPr id="13" name="CuadroTexto 12">
            <a:extLst>
              <a:ext uri="{FF2B5EF4-FFF2-40B4-BE49-F238E27FC236}">
                <a16:creationId xmlns:a16="http://schemas.microsoft.com/office/drawing/2014/main" id="{1FB7FC6B-7F70-499A-BEF4-32F72C389113}"/>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4" name="Título 1">
            <a:extLst>
              <a:ext uri="{FF2B5EF4-FFF2-40B4-BE49-F238E27FC236}">
                <a16:creationId xmlns:a16="http://schemas.microsoft.com/office/drawing/2014/main" id="{4D81C2A1-8776-4C24-B23F-35B985663EB0}"/>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5712" y="2905177"/>
            <a:ext cx="578413" cy="578413"/>
          </a:xfrm>
          <a:prstGeom prst="rect">
            <a:avLst/>
          </a:prstGeom>
          <a:effectLst>
            <a:outerShdw blurRad="50800" dist="38100" dir="2700000" algn="tl" rotWithShape="0">
              <a:prstClr val="black">
                <a:alpha val="40000"/>
              </a:prstClr>
            </a:outerShdw>
          </a:effectLst>
        </p:spPr>
      </p:pic>
      <p:pic>
        <p:nvPicPr>
          <p:cNvPr id="16" name="Gráfico 15" descr="Libros">
            <a:extLst>
              <a:ext uri="{FF2B5EF4-FFF2-40B4-BE49-F238E27FC236}">
                <a16:creationId xmlns:a16="http://schemas.microsoft.com/office/drawing/2014/main" id="{06DF3B76-0689-4E3C-91EF-C26F64EDF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17" name="Gráfico 16" descr="Lista de comprobación RTL">
            <a:extLst>
              <a:ext uri="{FF2B5EF4-FFF2-40B4-BE49-F238E27FC236}">
                <a16:creationId xmlns:a16="http://schemas.microsoft.com/office/drawing/2014/main" id="{DD89F728-6F40-466E-8301-D8BA32E75C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8" name="Imagen 17">
            <a:extLst>
              <a:ext uri="{FF2B5EF4-FFF2-40B4-BE49-F238E27FC236}">
                <a16:creationId xmlns:a16="http://schemas.microsoft.com/office/drawing/2014/main" id="{FB358A4D-FD42-4F1D-8E3F-8BE325EECD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DED7E2D5-2FB2-4126-A1C2-BECE26975E17}"/>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4.</a:t>
            </a:r>
          </a:p>
          <a:p>
            <a:pPr marL="285750" indent="-285750">
              <a:buFont typeface="Wingdings" panose="05000000000000000000" pitchFamily="2" charset="2"/>
              <a:buChar char="ü"/>
            </a:pPr>
            <a:r>
              <a:rPr lang="es-ES" dirty="0"/>
              <a:t>Dirección de Operaciones. Aspectos tácticos y operativos. (Domínguez Machuca, J.A. y otros) Cap. 1.</a:t>
            </a:r>
          </a:p>
          <a:p>
            <a:pPr marL="285750" indent="-285750">
              <a:buFont typeface="Wingdings" panose="05000000000000000000" pitchFamily="2" charset="2"/>
              <a:buChar char="ü"/>
            </a:pPr>
            <a:r>
              <a:rPr lang="es-ES" dirty="0"/>
              <a:t>La Dirección Estratégica de la Empresa (5ª Ed.). (Guerras Martín, L. A. y Navas López, J. E.) Cap. 1.</a:t>
            </a:r>
          </a:p>
        </p:txBody>
      </p:sp>
    </p:spTree>
    <p:extLst>
      <p:ext uri="{BB962C8B-B14F-4D97-AF65-F5344CB8AC3E}">
        <p14:creationId xmlns:p14="http://schemas.microsoft.com/office/powerpoint/2010/main" val="28126525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1.3. PLANIFICACIÓN DE LA PRODUCCIÓN A MEDIO Y CORTO PLAZO</a:t>
            </a:r>
          </a:p>
        </p:txBody>
      </p:sp>
      <p:sp>
        <p:nvSpPr>
          <p:cNvPr id="10" name="Rectángulo 9">
            <a:extLst>
              <a:ext uri="{FF2B5EF4-FFF2-40B4-BE49-F238E27FC236}">
                <a16:creationId xmlns:a16="http://schemas.microsoft.com/office/drawing/2014/main" id="{3C2EFE9F-0EAF-4FE9-A208-8EE34C421FF8}"/>
              </a:ext>
            </a:extLst>
          </p:cNvPr>
          <p:cNvSpPr/>
          <p:nvPr/>
        </p:nvSpPr>
        <p:spPr>
          <a:xfrm>
            <a:off x="1" y="378146"/>
            <a:ext cx="12191998" cy="2677656"/>
          </a:xfrm>
          <a:prstGeom prst="rect">
            <a:avLst/>
          </a:prstGeom>
        </p:spPr>
        <p:txBody>
          <a:bodyPr wrap="square">
            <a:spAutoFit/>
          </a:bodyPr>
          <a:lstStyle/>
          <a:p>
            <a:pPr marL="285750" indent="-285750" algn="just">
              <a:buFont typeface="Arial" panose="020B0604020202020204" pitchFamily="34" charset="0"/>
              <a:buChar char="•"/>
            </a:pPr>
            <a:r>
              <a:rPr lang="es-ES" sz="2400" dirty="0">
                <a:cs typeface="Times New Roman" panose="02020603050405020304" pitchFamily="18" charset="0"/>
              </a:rPr>
              <a:t>El </a:t>
            </a:r>
            <a:r>
              <a:rPr lang="es-ES" sz="2400" i="1" dirty="0">
                <a:cs typeface="Times New Roman" panose="02020603050405020304" pitchFamily="18" charset="0"/>
              </a:rPr>
              <a:t>proceso de planificación </a:t>
            </a:r>
            <a:r>
              <a:rPr lang="es-ES" sz="2400" dirty="0">
                <a:cs typeface="Times New Roman" panose="02020603050405020304" pitchFamily="18" charset="0"/>
              </a:rPr>
              <a:t>implica diferentes fases que dan lugar a distintos planes de producción.</a:t>
            </a:r>
          </a:p>
          <a:p>
            <a:pPr marL="285750" indent="-285750" algn="just">
              <a:buFont typeface="Arial" panose="020B0604020202020204" pitchFamily="34" charset="0"/>
              <a:buChar char="•"/>
            </a:pPr>
            <a:endParaRPr lang="es-ES" sz="2400" dirty="0">
              <a:cs typeface="Times New Roman" panose="02020603050405020304" pitchFamily="18" charset="0"/>
            </a:endParaRPr>
          </a:p>
          <a:p>
            <a:pPr marL="285750" indent="-285750" algn="just">
              <a:buFont typeface="Arial" panose="020B0604020202020204" pitchFamily="34" charset="0"/>
              <a:buChar char="•"/>
            </a:pPr>
            <a:r>
              <a:rPr lang="es-ES" sz="2400" b="0" dirty="0">
                <a:cs typeface="Times New Roman" panose="02020603050405020304" pitchFamily="18" charset="0"/>
              </a:rPr>
              <a:t>Estos planes suelen diferenciarse entre sí, desde el punto de vista formal, en dos aspectos claves:</a:t>
            </a:r>
          </a:p>
          <a:p>
            <a:pPr lvl="1" algn="just"/>
            <a:r>
              <a:rPr lang="es-ES" sz="2400" b="1" dirty="0">
                <a:cs typeface="Times New Roman" panose="02020603050405020304" pitchFamily="18" charset="0"/>
              </a:rPr>
              <a:t>A:</a:t>
            </a:r>
            <a:r>
              <a:rPr lang="es-ES" sz="2400" dirty="0">
                <a:cs typeface="Times New Roman" panose="02020603050405020304" pitchFamily="18" charset="0"/>
              </a:rPr>
              <a:t>	</a:t>
            </a:r>
            <a:r>
              <a:rPr lang="es-ES" sz="2200" dirty="0">
                <a:cs typeface="Times New Roman" panose="02020603050405020304" pitchFamily="18" charset="0"/>
              </a:rPr>
              <a:t>La </a:t>
            </a:r>
            <a:r>
              <a:rPr lang="es-ES" sz="2200" b="1" dirty="0">
                <a:cs typeface="Times New Roman" panose="02020603050405020304" pitchFamily="18" charset="0"/>
              </a:rPr>
              <a:t>dimensión temporal </a:t>
            </a:r>
            <a:r>
              <a:rPr lang="es-ES" sz="2200" dirty="0">
                <a:cs typeface="Times New Roman" panose="02020603050405020304" pitchFamily="18" charset="0"/>
              </a:rPr>
              <a:t>(incluye su alcance u horizonte y el cubo temporal de planificación).</a:t>
            </a:r>
          </a:p>
          <a:p>
            <a:pPr lvl="1" algn="just"/>
            <a:r>
              <a:rPr lang="es-ES" sz="2400" b="1" dirty="0">
                <a:cs typeface="Times New Roman" panose="02020603050405020304" pitchFamily="18" charset="0"/>
              </a:rPr>
              <a:t>B:</a:t>
            </a:r>
            <a:r>
              <a:rPr lang="es-ES" sz="2400" b="0" dirty="0">
                <a:cs typeface="Times New Roman" panose="02020603050405020304" pitchFamily="18" charset="0"/>
              </a:rPr>
              <a:t>	</a:t>
            </a:r>
            <a:r>
              <a:rPr lang="es-ES" sz="2200" b="0" dirty="0">
                <a:cs typeface="Times New Roman" panose="02020603050405020304" pitchFamily="18" charset="0"/>
              </a:rPr>
              <a:t>La </a:t>
            </a:r>
            <a:r>
              <a:rPr lang="es-ES" sz="2200" b="1" dirty="0">
                <a:cs typeface="Times New Roman" panose="02020603050405020304" pitchFamily="18" charset="0"/>
              </a:rPr>
              <a:t>unidad</a:t>
            </a:r>
            <a:r>
              <a:rPr lang="es-ES" sz="2200" b="0" dirty="0">
                <a:cs typeface="Times New Roman" panose="02020603050405020304" pitchFamily="18" charset="0"/>
              </a:rPr>
              <a:t> en la que se expresa la producción.</a:t>
            </a:r>
            <a:endParaRPr lang="es-ES" sz="2200" b="0" dirty="0"/>
          </a:p>
        </p:txBody>
      </p:sp>
      <p:grpSp>
        <p:nvGrpSpPr>
          <p:cNvPr id="7" name="Grupo 6">
            <a:extLst>
              <a:ext uri="{FF2B5EF4-FFF2-40B4-BE49-F238E27FC236}">
                <a16:creationId xmlns:a16="http://schemas.microsoft.com/office/drawing/2014/main" id="{E7B47E83-06F9-4141-A876-152B99146A91}"/>
              </a:ext>
            </a:extLst>
          </p:cNvPr>
          <p:cNvGrpSpPr/>
          <p:nvPr/>
        </p:nvGrpSpPr>
        <p:grpSpPr>
          <a:xfrm>
            <a:off x="3533769" y="3043268"/>
            <a:ext cx="1333323" cy="1333323"/>
            <a:chOff x="1429816" y="588"/>
            <a:chExt cx="1333323" cy="1333323"/>
          </a:xfrm>
        </p:grpSpPr>
        <p:sp>
          <p:nvSpPr>
            <p:cNvPr id="8" name="Elipse 7">
              <a:extLst>
                <a:ext uri="{FF2B5EF4-FFF2-40B4-BE49-F238E27FC236}">
                  <a16:creationId xmlns:a16="http://schemas.microsoft.com/office/drawing/2014/main" id="{B215D59F-B14A-476F-9BD9-4655AA0E9698}"/>
                </a:ext>
              </a:extLst>
            </p:cNvPr>
            <p:cNvSpPr/>
            <p:nvPr/>
          </p:nvSpPr>
          <p:spPr>
            <a:xfrm>
              <a:off x="1429816" y="588"/>
              <a:ext cx="1333323" cy="1333323"/>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9" name="Elipse 4">
              <a:extLst>
                <a:ext uri="{FF2B5EF4-FFF2-40B4-BE49-F238E27FC236}">
                  <a16:creationId xmlns:a16="http://schemas.microsoft.com/office/drawing/2014/main" id="{0B96B750-C448-4975-BA57-E567444B4FAF}"/>
                </a:ext>
              </a:extLst>
            </p:cNvPr>
            <p:cNvSpPr txBox="1"/>
            <p:nvPr/>
          </p:nvSpPr>
          <p:spPr>
            <a:xfrm>
              <a:off x="1625077" y="195849"/>
              <a:ext cx="942801" cy="94280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A</a:t>
              </a:r>
            </a:p>
          </p:txBody>
        </p:sp>
      </p:grpSp>
      <p:grpSp>
        <p:nvGrpSpPr>
          <p:cNvPr id="11" name="Grupo 10">
            <a:extLst>
              <a:ext uri="{FF2B5EF4-FFF2-40B4-BE49-F238E27FC236}">
                <a16:creationId xmlns:a16="http://schemas.microsoft.com/office/drawing/2014/main" id="{BECD9D61-EB05-4F80-A25C-AA8CDCB32CD2}"/>
              </a:ext>
            </a:extLst>
          </p:cNvPr>
          <p:cNvGrpSpPr/>
          <p:nvPr/>
        </p:nvGrpSpPr>
        <p:grpSpPr>
          <a:xfrm>
            <a:off x="3813766" y="4498400"/>
            <a:ext cx="773327" cy="773327"/>
            <a:chOff x="1709814" y="1442177"/>
            <a:chExt cx="773327" cy="773327"/>
          </a:xfrm>
        </p:grpSpPr>
        <p:sp>
          <p:nvSpPr>
            <p:cNvPr id="12" name="Signo más 11">
              <a:extLst>
                <a:ext uri="{FF2B5EF4-FFF2-40B4-BE49-F238E27FC236}">
                  <a16:creationId xmlns:a16="http://schemas.microsoft.com/office/drawing/2014/main" id="{3C5DF478-AC3D-4CF4-99EB-35560B58F08B}"/>
                </a:ext>
              </a:extLst>
            </p:cNvPr>
            <p:cNvSpPr/>
            <p:nvPr/>
          </p:nvSpPr>
          <p:spPr>
            <a:xfrm>
              <a:off x="1709814" y="1442177"/>
              <a:ext cx="773327" cy="773327"/>
            </a:xfrm>
            <a:prstGeom prst="mathPlus">
              <a:avLst/>
            </a:prstGeom>
            <a:solidFill>
              <a:srgbClr val="FF0000"/>
            </a:solidFill>
            <a:ln>
              <a:solidFill>
                <a:schemeClr val="tx1"/>
              </a:solidFill>
            </a:ln>
            <a:effectLst>
              <a:outerShdw blurRad="50800" dist="38100" dir="2700000" algn="tl" rotWithShape="0">
                <a:prstClr val="black">
                  <a:alpha val="40000"/>
                </a:prstClr>
              </a:outerShdw>
            </a:effectLst>
          </p:spPr>
          <p:style>
            <a:lnRef idx="0">
              <a:scrgbClr r="0" g="0" b="0"/>
            </a:lnRef>
            <a:fillRef idx="1">
              <a:scrgbClr r="0" g="0" b="0"/>
            </a:fillRef>
            <a:effectRef idx="0">
              <a:scrgbClr r="0" g="0" b="0"/>
            </a:effectRef>
            <a:fontRef idx="minor">
              <a:schemeClr val="lt1"/>
            </a:fontRef>
          </p:style>
        </p:sp>
        <p:sp>
          <p:nvSpPr>
            <p:cNvPr id="15" name="Signo más 4">
              <a:extLst>
                <a:ext uri="{FF2B5EF4-FFF2-40B4-BE49-F238E27FC236}">
                  <a16:creationId xmlns:a16="http://schemas.microsoft.com/office/drawing/2014/main" id="{73692F65-E729-4697-8F98-B2C9E973B725}"/>
                </a:ext>
              </a:extLst>
            </p:cNvPr>
            <p:cNvSpPr txBox="1"/>
            <p:nvPr/>
          </p:nvSpPr>
          <p:spPr>
            <a:xfrm>
              <a:off x="1812318" y="1737897"/>
              <a:ext cx="568319" cy="1818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dirty="0"/>
            </a:p>
          </p:txBody>
        </p:sp>
      </p:grpSp>
      <p:grpSp>
        <p:nvGrpSpPr>
          <p:cNvPr id="17" name="Grupo 16">
            <a:extLst>
              <a:ext uri="{FF2B5EF4-FFF2-40B4-BE49-F238E27FC236}">
                <a16:creationId xmlns:a16="http://schemas.microsoft.com/office/drawing/2014/main" id="{FFC045E3-7A34-4DA2-B2D4-F44442A5F36C}"/>
              </a:ext>
            </a:extLst>
          </p:cNvPr>
          <p:cNvGrpSpPr/>
          <p:nvPr/>
        </p:nvGrpSpPr>
        <p:grpSpPr>
          <a:xfrm>
            <a:off x="3533769" y="5369358"/>
            <a:ext cx="1333323" cy="1333323"/>
            <a:chOff x="1429816" y="2323771"/>
            <a:chExt cx="1333323" cy="1333323"/>
          </a:xfrm>
        </p:grpSpPr>
        <p:sp>
          <p:nvSpPr>
            <p:cNvPr id="18" name="Elipse 17">
              <a:extLst>
                <a:ext uri="{FF2B5EF4-FFF2-40B4-BE49-F238E27FC236}">
                  <a16:creationId xmlns:a16="http://schemas.microsoft.com/office/drawing/2014/main" id="{438ABF79-0989-48D8-BF97-232AC146D9C5}"/>
                </a:ext>
              </a:extLst>
            </p:cNvPr>
            <p:cNvSpPr/>
            <p:nvPr/>
          </p:nvSpPr>
          <p:spPr>
            <a:xfrm>
              <a:off x="1429816" y="2323771"/>
              <a:ext cx="1333323" cy="1333323"/>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19" name="Elipse 4">
              <a:extLst>
                <a:ext uri="{FF2B5EF4-FFF2-40B4-BE49-F238E27FC236}">
                  <a16:creationId xmlns:a16="http://schemas.microsoft.com/office/drawing/2014/main" id="{F684F25E-AB4B-45AF-B828-02B73539EAE4}"/>
                </a:ext>
              </a:extLst>
            </p:cNvPr>
            <p:cNvSpPr txBox="1"/>
            <p:nvPr/>
          </p:nvSpPr>
          <p:spPr>
            <a:xfrm>
              <a:off x="1625077" y="2519032"/>
              <a:ext cx="942801" cy="94280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B</a:t>
              </a:r>
            </a:p>
          </p:txBody>
        </p:sp>
      </p:grpSp>
      <p:grpSp>
        <p:nvGrpSpPr>
          <p:cNvPr id="20" name="Grupo 19">
            <a:extLst>
              <a:ext uri="{FF2B5EF4-FFF2-40B4-BE49-F238E27FC236}">
                <a16:creationId xmlns:a16="http://schemas.microsoft.com/office/drawing/2014/main" id="{8391A6B8-E2C2-4001-AC30-BFDD7725A318}"/>
              </a:ext>
            </a:extLst>
          </p:cNvPr>
          <p:cNvGrpSpPr/>
          <p:nvPr/>
        </p:nvGrpSpPr>
        <p:grpSpPr>
          <a:xfrm>
            <a:off x="5024755" y="4637065"/>
            <a:ext cx="1964578" cy="495996"/>
            <a:chOff x="2768533" y="1580843"/>
            <a:chExt cx="695638" cy="495996"/>
          </a:xfrm>
          <a:solidFill>
            <a:srgbClr val="FF0000"/>
          </a:solidFill>
        </p:grpSpPr>
        <p:sp>
          <p:nvSpPr>
            <p:cNvPr id="21" name="Flecha: a la derecha 20">
              <a:extLst>
                <a:ext uri="{FF2B5EF4-FFF2-40B4-BE49-F238E27FC236}">
                  <a16:creationId xmlns:a16="http://schemas.microsoft.com/office/drawing/2014/main" id="{05CC60D5-2D0F-4D36-9D98-7177D0F4C032}"/>
                </a:ext>
              </a:extLst>
            </p:cNvPr>
            <p:cNvSpPr/>
            <p:nvPr/>
          </p:nvSpPr>
          <p:spPr>
            <a:xfrm>
              <a:off x="2768533" y="1580843"/>
              <a:ext cx="695638" cy="495996"/>
            </a:xfrm>
            <a:prstGeom prst="rightArrow">
              <a:avLst>
                <a:gd name="adj1" fmla="val 60000"/>
                <a:gd name="adj2" fmla="val 50000"/>
              </a:avLst>
            </a:prstGeom>
            <a:grpFill/>
            <a:ln>
              <a:solidFill>
                <a:schemeClr val="tx1"/>
              </a:solidFill>
            </a:ln>
            <a:effectLst>
              <a:outerShdw blurRad="50800" dist="38100" dir="2700000" algn="tl" rotWithShape="0">
                <a:prstClr val="black">
                  <a:alpha val="40000"/>
                </a:prstClr>
              </a:outerShdw>
            </a:effectLst>
          </p:spPr>
          <p:style>
            <a:lnRef idx="0">
              <a:scrgbClr r="0" g="0" b="0"/>
            </a:lnRef>
            <a:fillRef idx="1">
              <a:scrgbClr r="0" g="0" b="0"/>
            </a:fillRef>
            <a:effectRef idx="0">
              <a:scrgbClr r="0" g="0" b="0"/>
            </a:effectRef>
            <a:fontRef idx="minor">
              <a:schemeClr val="lt1"/>
            </a:fontRef>
          </p:style>
        </p:sp>
        <p:sp>
          <p:nvSpPr>
            <p:cNvPr id="22" name="Flecha: a la derecha 4">
              <a:extLst>
                <a:ext uri="{FF2B5EF4-FFF2-40B4-BE49-F238E27FC236}">
                  <a16:creationId xmlns:a16="http://schemas.microsoft.com/office/drawing/2014/main" id="{8AEA1981-02FF-47F7-8C83-C789FB2A4914}"/>
                </a:ext>
              </a:extLst>
            </p:cNvPr>
            <p:cNvSpPr txBox="1"/>
            <p:nvPr/>
          </p:nvSpPr>
          <p:spPr>
            <a:xfrm>
              <a:off x="2768533" y="1680042"/>
              <a:ext cx="546839" cy="297598"/>
            </a:xfrm>
            <a:prstGeom prst="rect">
              <a:avLst/>
            </a:prstGeom>
            <a:grp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ES" sz="2100" kern="1200" dirty="0"/>
            </a:p>
          </p:txBody>
        </p:sp>
      </p:grpSp>
      <p:grpSp>
        <p:nvGrpSpPr>
          <p:cNvPr id="23" name="Grupo 22">
            <a:extLst>
              <a:ext uri="{FF2B5EF4-FFF2-40B4-BE49-F238E27FC236}">
                <a16:creationId xmlns:a16="http://schemas.microsoft.com/office/drawing/2014/main" id="{7B393BC4-C269-4E9A-9B4F-0FCCB36757CD}"/>
              </a:ext>
            </a:extLst>
          </p:cNvPr>
          <p:cNvGrpSpPr/>
          <p:nvPr/>
        </p:nvGrpSpPr>
        <p:grpSpPr>
          <a:xfrm>
            <a:off x="7211950" y="3551740"/>
            <a:ext cx="2666646" cy="2666646"/>
            <a:chOff x="3563133" y="495518"/>
            <a:chExt cx="2666646" cy="2666646"/>
          </a:xfrm>
        </p:grpSpPr>
        <p:sp>
          <p:nvSpPr>
            <p:cNvPr id="24" name="Elipse 23">
              <a:extLst>
                <a:ext uri="{FF2B5EF4-FFF2-40B4-BE49-F238E27FC236}">
                  <a16:creationId xmlns:a16="http://schemas.microsoft.com/office/drawing/2014/main" id="{C31D61AD-44D2-486C-B360-5B1AAFD8E9D7}"/>
                </a:ext>
              </a:extLst>
            </p:cNvPr>
            <p:cNvSpPr/>
            <p:nvPr/>
          </p:nvSpPr>
          <p:spPr>
            <a:xfrm>
              <a:off x="3563133" y="495518"/>
              <a:ext cx="2666646" cy="2666646"/>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5" name="Elipse 4">
              <a:extLst>
                <a:ext uri="{FF2B5EF4-FFF2-40B4-BE49-F238E27FC236}">
                  <a16:creationId xmlns:a16="http://schemas.microsoft.com/office/drawing/2014/main" id="{89783E19-3B9D-41D2-940C-464359D9FF23}"/>
                </a:ext>
              </a:extLst>
            </p:cNvPr>
            <p:cNvSpPr txBox="1"/>
            <p:nvPr/>
          </p:nvSpPr>
          <p:spPr>
            <a:xfrm>
              <a:off x="3967722" y="758547"/>
              <a:ext cx="1885604" cy="1885604"/>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s-ES" sz="5700" b="1" kern="1200" dirty="0">
                  <a:solidFill>
                    <a:schemeClr val="tx1"/>
                  </a:solidFill>
                </a:rPr>
                <a:t>C</a:t>
              </a:r>
            </a:p>
            <a:p>
              <a:pPr marL="0" lvl="0" indent="0" algn="ctr" defTabSz="2133600">
                <a:lnSpc>
                  <a:spcPct val="90000"/>
                </a:lnSpc>
                <a:spcBef>
                  <a:spcPct val="0"/>
                </a:spcBef>
                <a:spcAft>
                  <a:spcPct val="35000"/>
                </a:spcAft>
                <a:buNone/>
              </a:pPr>
              <a:r>
                <a:rPr lang="es-ES" sz="2400" b="1" kern="1200" dirty="0">
                  <a:solidFill>
                    <a:schemeClr val="tx1"/>
                  </a:solidFill>
                </a:rPr>
                <a:t>Fases de la planificación de la producción</a:t>
              </a:r>
            </a:p>
          </p:txBody>
        </p:sp>
      </p:grpSp>
      <p:pic>
        <p:nvPicPr>
          <p:cNvPr id="26" name="Imagen 25">
            <a:extLst>
              <a:ext uri="{FF2B5EF4-FFF2-40B4-BE49-F238E27FC236}">
                <a16:creationId xmlns:a16="http://schemas.microsoft.com/office/drawing/2014/main" id="{EA08DFA7-EDE8-4379-BFE8-0834276278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11617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1.3. PLANIFICACIÓN DE LA PRODUCCIÓN A MEDIO Y CORTO PLAZO</a:t>
            </a:r>
          </a:p>
        </p:txBody>
      </p:sp>
      <p:sp>
        <p:nvSpPr>
          <p:cNvPr id="11" name="Rectángulo 10">
            <a:extLst>
              <a:ext uri="{FF2B5EF4-FFF2-40B4-BE49-F238E27FC236}">
                <a16:creationId xmlns:a16="http://schemas.microsoft.com/office/drawing/2014/main" id="{D960E781-E8F5-43E9-8254-283796D3831B}"/>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Dimensión temporal: Niveles y horizontes de la planificación</a:t>
            </a:r>
          </a:p>
        </p:txBody>
      </p:sp>
      <p:pic>
        <p:nvPicPr>
          <p:cNvPr id="12" name="Imagen 11">
            <a:extLst>
              <a:ext uri="{FF2B5EF4-FFF2-40B4-BE49-F238E27FC236}">
                <a16:creationId xmlns:a16="http://schemas.microsoft.com/office/drawing/2014/main" id="{06962F60-B076-4564-B82F-1D625C2F6D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557" y="1396798"/>
            <a:ext cx="5974883" cy="4371374"/>
          </a:xfrm>
          <a:prstGeom prst="rect">
            <a:avLst/>
          </a:prstGeom>
          <a:noFill/>
          <a:effectLst>
            <a:outerShdw blurRad="76200" dir="18900000" sy="23000" kx="-1200000" algn="bl" rotWithShape="0">
              <a:prstClr val="black">
                <a:alpha val="20000"/>
              </a:prstClr>
            </a:outerShdw>
          </a:effectLst>
        </p:spPr>
      </p:pic>
      <p:pic>
        <p:nvPicPr>
          <p:cNvPr id="10" name="Imagen 9">
            <a:extLst>
              <a:ext uri="{FF2B5EF4-FFF2-40B4-BE49-F238E27FC236}">
                <a16:creationId xmlns:a16="http://schemas.microsoft.com/office/drawing/2014/main" id="{7F04F2A3-C944-4083-B41C-B973A410D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7" name="CuadroTexto 16">
            <a:extLst>
              <a:ext uri="{FF2B5EF4-FFF2-40B4-BE49-F238E27FC236}">
                <a16:creationId xmlns:a16="http://schemas.microsoft.com/office/drawing/2014/main" id="{B6EE49AE-9C69-4FEB-892E-7D1E87A3110F}"/>
              </a:ext>
            </a:extLst>
          </p:cNvPr>
          <p:cNvSpPr txBox="1"/>
          <p:nvPr/>
        </p:nvSpPr>
        <p:spPr>
          <a:xfrm>
            <a:off x="1262501" y="5810883"/>
            <a:ext cx="9667005" cy="461665"/>
          </a:xfrm>
          <a:prstGeom prst="rect">
            <a:avLst/>
          </a:prstGeom>
          <a:noFill/>
        </p:spPr>
        <p:txBody>
          <a:bodyPr wrap="none" rtlCol="0">
            <a:spAutoFit/>
          </a:bodyPr>
          <a:lstStyle/>
          <a:p>
            <a:pPr algn="ctr"/>
            <a:r>
              <a:rPr lang="es-ES" sz="2400" b="1" i="1" dirty="0"/>
              <a:t>NIVELES Y RESPONSABILIDADES EN LA PLANIFICACIÓN DE LA PRODUCCIÓN</a:t>
            </a:r>
          </a:p>
        </p:txBody>
      </p:sp>
      <p:grpSp>
        <p:nvGrpSpPr>
          <p:cNvPr id="18" name="Grupo 17">
            <a:extLst>
              <a:ext uri="{FF2B5EF4-FFF2-40B4-BE49-F238E27FC236}">
                <a16:creationId xmlns:a16="http://schemas.microsoft.com/office/drawing/2014/main" id="{AF046D28-6E5D-4888-A38C-AAF18D231822}"/>
              </a:ext>
            </a:extLst>
          </p:cNvPr>
          <p:cNvGrpSpPr/>
          <p:nvPr/>
        </p:nvGrpSpPr>
        <p:grpSpPr>
          <a:xfrm>
            <a:off x="432009" y="100987"/>
            <a:ext cx="1333323" cy="1333323"/>
            <a:chOff x="1429816" y="588"/>
            <a:chExt cx="1333323" cy="1333323"/>
          </a:xfrm>
        </p:grpSpPr>
        <p:sp>
          <p:nvSpPr>
            <p:cNvPr id="19" name="Elipse 18">
              <a:extLst>
                <a:ext uri="{FF2B5EF4-FFF2-40B4-BE49-F238E27FC236}">
                  <a16:creationId xmlns:a16="http://schemas.microsoft.com/office/drawing/2014/main" id="{D98667B3-0856-49E1-8FA2-6DDD7D2F8CDE}"/>
                </a:ext>
              </a:extLst>
            </p:cNvPr>
            <p:cNvSpPr/>
            <p:nvPr/>
          </p:nvSpPr>
          <p:spPr>
            <a:xfrm>
              <a:off x="1429816" y="588"/>
              <a:ext cx="1333323" cy="1333323"/>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0" name="Elipse 4">
              <a:extLst>
                <a:ext uri="{FF2B5EF4-FFF2-40B4-BE49-F238E27FC236}">
                  <a16:creationId xmlns:a16="http://schemas.microsoft.com/office/drawing/2014/main" id="{7135D893-792D-4B07-A525-877F7DD4EB8C}"/>
                </a:ext>
              </a:extLst>
            </p:cNvPr>
            <p:cNvSpPr txBox="1"/>
            <p:nvPr/>
          </p:nvSpPr>
          <p:spPr>
            <a:xfrm>
              <a:off x="1625077" y="195849"/>
              <a:ext cx="942801" cy="94280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A</a:t>
              </a:r>
            </a:p>
          </p:txBody>
        </p:sp>
      </p:grpSp>
    </p:spTree>
    <p:extLst>
      <p:ext uri="{BB962C8B-B14F-4D97-AF65-F5344CB8AC3E}">
        <p14:creationId xmlns:p14="http://schemas.microsoft.com/office/powerpoint/2010/main" val="2226629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gtEl>
                                        <p:attrNameLst>
                                          <p:attrName>ppt_x</p:attrName>
                                          <p:attrName>ppt_y</p:attrName>
                                        </p:attrNameLst>
                                      </p:cBhvr>
                                    </p:animMotion>
                                    <p:animEffect transition="in" filter="fade">
                                      <p:cBhvr>
                                        <p:cTn id="9" dur="1000"/>
                                        <p:tgtEl>
                                          <p:spTgt spid="1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Scale>
                                      <p:cBhvr>
                                        <p:cTn id="1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7"/>
                                        </p:tgtEl>
                                        <p:attrNameLst>
                                          <p:attrName>ppt_x</p:attrName>
                                          <p:attrName>ppt_y</p:attrName>
                                        </p:attrNameLst>
                                      </p:cBhvr>
                                    </p:animMotion>
                                    <p:animEffect transition="in" filter="fade">
                                      <p:cBhvr>
                                        <p:cTn id="1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1.3. PLANIFICACIÓN DE LA PRODUCCIÓN A MEDIO Y CORTO PLAZO</a:t>
            </a:r>
          </a:p>
        </p:txBody>
      </p:sp>
      <p:sp>
        <p:nvSpPr>
          <p:cNvPr id="11" name="Rectángulo 10">
            <a:extLst>
              <a:ext uri="{FF2B5EF4-FFF2-40B4-BE49-F238E27FC236}">
                <a16:creationId xmlns:a16="http://schemas.microsoft.com/office/drawing/2014/main" id="{D960E781-E8F5-43E9-8254-283796D3831B}"/>
              </a:ext>
            </a:extLst>
          </p:cNvPr>
          <p:cNvSpPr/>
          <p:nvPr/>
        </p:nvSpPr>
        <p:spPr>
          <a:xfrm>
            <a:off x="1951263" y="663429"/>
            <a:ext cx="9909561" cy="461665"/>
          </a:xfrm>
          <a:prstGeom prst="rect">
            <a:avLst/>
          </a:prstGeom>
        </p:spPr>
        <p:txBody>
          <a:bodyPr wrap="square">
            <a:spAutoFit/>
          </a:bodyPr>
          <a:lstStyle/>
          <a:p>
            <a:pPr lvl="0" algn="just">
              <a:spcAft>
                <a:spcPts val="0"/>
              </a:spcAft>
              <a:tabLst>
                <a:tab pos="630555" algn="l"/>
              </a:tabLst>
            </a:pPr>
            <a:r>
              <a:rPr lang="es-ES" sz="2400" b="1" dirty="0"/>
              <a:t>Unidades de producción según la fase de planificación</a:t>
            </a:r>
          </a:p>
        </p:txBody>
      </p:sp>
      <p:sp>
        <p:nvSpPr>
          <p:cNvPr id="10" name="Rectángulo 9">
            <a:extLst>
              <a:ext uri="{FF2B5EF4-FFF2-40B4-BE49-F238E27FC236}">
                <a16:creationId xmlns:a16="http://schemas.microsoft.com/office/drawing/2014/main" id="{D6399659-1E14-4FD7-B677-97FD922090D1}"/>
              </a:ext>
            </a:extLst>
          </p:cNvPr>
          <p:cNvSpPr/>
          <p:nvPr/>
        </p:nvSpPr>
        <p:spPr>
          <a:xfrm>
            <a:off x="0" y="1514489"/>
            <a:ext cx="12191999" cy="5262979"/>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sz="2400" b="1" dirty="0">
                <a:ea typeface="Times New Roman" panose="02020603050405020304" pitchFamily="18" charset="0"/>
                <a:cs typeface="Times New Roman" panose="02020603050405020304" pitchFamily="18" charset="0"/>
              </a:rPr>
              <a:t>Operaciones (actividades)</a:t>
            </a:r>
            <a:r>
              <a:rPr lang="es-ES" sz="2400" dirty="0">
                <a:ea typeface="Times New Roman" panose="02020603050405020304" pitchFamily="18" charset="0"/>
                <a:cs typeface="Times New Roman" panose="02020603050405020304" pitchFamily="18" charset="0"/>
              </a:rPr>
              <a:t>: son las tareas necesarias para la fabricación de componentes y productos.</a:t>
            </a:r>
          </a:p>
          <a:p>
            <a:pPr algn="just">
              <a:spcAft>
                <a:spcPts val="600"/>
              </a:spcAft>
            </a:pPr>
            <a:endParaRPr lang="es-ES" sz="800" dirty="0">
              <a:ea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s-ES" sz="2400" b="1" dirty="0">
                <a:ea typeface="Times New Roman" panose="02020603050405020304" pitchFamily="18" charset="0"/>
                <a:cs typeface="Times New Roman" panose="02020603050405020304" pitchFamily="18" charset="0"/>
              </a:rPr>
              <a:t>Componentes (materiales)</a:t>
            </a:r>
            <a:r>
              <a:rPr lang="es-ES" sz="2400" dirty="0">
                <a:ea typeface="Times New Roman" panose="02020603050405020304" pitchFamily="18" charset="0"/>
                <a:cs typeface="Times New Roman" panose="02020603050405020304" pitchFamily="18" charset="0"/>
              </a:rPr>
              <a:t>:</a:t>
            </a:r>
            <a:r>
              <a:rPr lang="es-ES" sz="2400" b="1" dirty="0">
                <a:ea typeface="Times New Roman" panose="02020603050405020304" pitchFamily="18" charset="0"/>
                <a:cs typeface="Times New Roman" panose="02020603050405020304" pitchFamily="18" charset="0"/>
              </a:rPr>
              <a:t> </a:t>
            </a:r>
            <a:r>
              <a:rPr lang="es-ES" sz="2400" dirty="0">
                <a:ea typeface="Times New Roman" panose="02020603050405020304" pitchFamily="18" charset="0"/>
                <a:cs typeface="Times New Roman" panose="02020603050405020304" pitchFamily="18" charset="0"/>
              </a:rPr>
              <a:t>son las distintas partes que integran el producto final, ya sean compradas o producidas internamente.</a:t>
            </a:r>
          </a:p>
          <a:p>
            <a:pPr algn="just">
              <a:spcAft>
                <a:spcPts val="600"/>
              </a:spcAft>
            </a:pPr>
            <a:endParaRPr lang="es-ES" sz="800" dirty="0">
              <a:ea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s-ES" sz="2400" b="1" dirty="0">
                <a:ea typeface="Times New Roman" panose="02020603050405020304" pitchFamily="18" charset="0"/>
                <a:cs typeface="Times New Roman" panose="02020603050405020304" pitchFamily="18" charset="0"/>
              </a:rPr>
              <a:t>Productos</a:t>
            </a:r>
            <a:r>
              <a:rPr lang="es-ES" sz="2400" dirty="0">
                <a:ea typeface="Times New Roman" panose="02020603050405020304" pitchFamily="18" charset="0"/>
                <a:cs typeface="Times New Roman" panose="02020603050405020304" pitchFamily="18" charset="0"/>
              </a:rPr>
              <a:t>: son los bienes concretos entregados a los consumidores (el producto final), que son resultado final del proceso de producción.</a:t>
            </a:r>
          </a:p>
          <a:p>
            <a:pPr algn="just">
              <a:spcAft>
                <a:spcPts val="600"/>
              </a:spcAft>
            </a:pPr>
            <a:endParaRPr lang="es-ES" sz="800" dirty="0">
              <a:ea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s-ES" sz="2400" b="1" dirty="0">
                <a:ea typeface="Times New Roman" panose="02020603050405020304" pitchFamily="18" charset="0"/>
                <a:cs typeface="Times New Roman" panose="02020603050405020304" pitchFamily="18" charset="0"/>
              </a:rPr>
              <a:t>Familias de productos</a:t>
            </a:r>
            <a:r>
              <a:rPr lang="es-ES" sz="2400" dirty="0">
                <a:ea typeface="Times New Roman" panose="02020603050405020304" pitchFamily="18" charset="0"/>
                <a:cs typeface="Times New Roman" panose="02020603050405020304" pitchFamily="18" charset="0"/>
              </a:rPr>
              <a:t>: son grupos de productos con similares necesidades de procesamiento, trabajo y materiales, y que satisfacen el mismo tipo de demanda de los clientes.</a:t>
            </a:r>
          </a:p>
          <a:p>
            <a:pPr algn="just">
              <a:spcAft>
                <a:spcPts val="600"/>
              </a:spcAft>
            </a:pPr>
            <a:endParaRPr lang="es-ES" sz="800" dirty="0">
              <a:ea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s-ES" sz="2400" b="1" dirty="0">
                <a:ea typeface="Calibri" panose="020F0502020204030204" pitchFamily="34" charset="0"/>
                <a:cs typeface="Times New Roman" panose="02020603050405020304" pitchFamily="18" charset="0"/>
              </a:rPr>
              <a:t>Líneas de productos</a:t>
            </a:r>
            <a:r>
              <a:rPr lang="es-ES" sz="2400" dirty="0">
                <a:ea typeface="Calibri" panose="020F0502020204030204" pitchFamily="34" charset="0"/>
                <a:cs typeface="Times New Roman" panose="02020603050405020304" pitchFamily="18" charset="0"/>
              </a:rPr>
              <a:t>: son agrupaciones de familias de productos con igual tendencia de comportamiento en la demanda y que, generalmente, se producen en las mismas (o el mismo tipo de) instalaciones.</a:t>
            </a:r>
          </a:p>
        </p:txBody>
      </p:sp>
      <p:pic>
        <p:nvPicPr>
          <p:cNvPr id="12" name="Imagen 11">
            <a:extLst>
              <a:ext uri="{FF2B5EF4-FFF2-40B4-BE49-F238E27FC236}">
                <a16:creationId xmlns:a16="http://schemas.microsoft.com/office/drawing/2014/main" id="{0714AF8B-AF12-46F7-8021-F75BAADEEB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3" name="Rectángulo 12">
            <a:extLst>
              <a:ext uri="{FF2B5EF4-FFF2-40B4-BE49-F238E27FC236}">
                <a16:creationId xmlns:a16="http://schemas.microsoft.com/office/drawing/2014/main" id="{404A12AA-DBFA-4D51-B0AC-E333EF76B981}"/>
              </a:ext>
            </a:extLst>
          </p:cNvPr>
          <p:cNvSpPr/>
          <p:nvPr/>
        </p:nvSpPr>
        <p:spPr>
          <a:xfrm>
            <a:off x="2106006" y="1005488"/>
            <a:ext cx="6756640" cy="400110"/>
          </a:xfrm>
          <a:prstGeom prst="rect">
            <a:avLst/>
          </a:prstGeom>
        </p:spPr>
        <p:txBody>
          <a:bodyPr wrap="square">
            <a:spAutoFit/>
          </a:bodyPr>
          <a:lstStyle/>
          <a:p>
            <a:pPr lvl="0" algn="ctr">
              <a:spcAft>
                <a:spcPts val="0"/>
              </a:spcAft>
              <a:tabLst>
                <a:tab pos="630555" algn="l"/>
              </a:tabLst>
            </a:pPr>
            <a:r>
              <a:rPr lang="es-ES" sz="2000" dirty="0"/>
              <a:t>(ordenadas de menor a mayor grado de agregación)</a:t>
            </a:r>
          </a:p>
        </p:txBody>
      </p:sp>
      <p:grpSp>
        <p:nvGrpSpPr>
          <p:cNvPr id="18" name="Grupo 17">
            <a:extLst>
              <a:ext uri="{FF2B5EF4-FFF2-40B4-BE49-F238E27FC236}">
                <a16:creationId xmlns:a16="http://schemas.microsoft.com/office/drawing/2014/main" id="{051139A8-2FAE-4EBF-A556-2EC0E8DB34F8}"/>
              </a:ext>
            </a:extLst>
          </p:cNvPr>
          <p:cNvGrpSpPr/>
          <p:nvPr/>
        </p:nvGrpSpPr>
        <p:grpSpPr>
          <a:xfrm>
            <a:off x="432009" y="100987"/>
            <a:ext cx="1333323" cy="1333323"/>
            <a:chOff x="1429816" y="588"/>
            <a:chExt cx="1333323" cy="1333323"/>
          </a:xfrm>
        </p:grpSpPr>
        <p:sp>
          <p:nvSpPr>
            <p:cNvPr id="19" name="Elipse 18">
              <a:extLst>
                <a:ext uri="{FF2B5EF4-FFF2-40B4-BE49-F238E27FC236}">
                  <a16:creationId xmlns:a16="http://schemas.microsoft.com/office/drawing/2014/main" id="{A995D485-D3D7-42E0-97F6-254D5A35A870}"/>
                </a:ext>
              </a:extLst>
            </p:cNvPr>
            <p:cNvSpPr/>
            <p:nvPr/>
          </p:nvSpPr>
          <p:spPr>
            <a:xfrm>
              <a:off x="1429816" y="588"/>
              <a:ext cx="1333323" cy="1333323"/>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0" name="Elipse 4">
              <a:extLst>
                <a:ext uri="{FF2B5EF4-FFF2-40B4-BE49-F238E27FC236}">
                  <a16:creationId xmlns:a16="http://schemas.microsoft.com/office/drawing/2014/main" id="{D8EDB4AA-8583-4F80-AA2D-FE052ED4360F}"/>
                </a:ext>
              </a:extLst>
            </p:cNvPr>
            <p:cNvSpPr txBox="1"/>
            <p:nvPr/>
          </p:nvSpPr>
          <p:spPr>
            <a:xfrm>
              <a:off x="1625077" y="195849"/>
              <a:ext cx="942801" cy="94280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B</a:t>
              </a:r>
            </a:p>
          </p:txBody>
        </p:sp>
      </p:grpSp>
    </p:spTree>
    <p:extLst>
      <p:ext uri="{BB962C8B-B14F-4D97-AF65-F5344CB8AC3E}">
        <p14:creationId xmlns:p14="http://schemas.microsoft.com/office/powerpoint/2010/main" val="1260867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1.3. PLANIFICACIÓN DE LA PRODUCCIÓN A MEDIO Y CORTO PLAZO</a:t>
            </a:r>
          </a:p>
        </p:txBody>
      </p:sp>
      <p:sp>
        <p:nvSpPr>
          <p:cNvPr id="11" name="Rectángulo 10">
            <a:extLst>
              <a:ext uri="{FF2B5EF4-FFF2-40B4-BE49-F238E27FC236}">
                <a16:creationId xmlns:a16="http://schemas.microsoft.com/office/drawing/2014/main" id="{D960E781-E8F5-43E9-8254-283796D3831B}"/>
              </a:ext>
            </a:extLst>
          </p:cNvPr>
          <p:cNvSpPr/>
          <p:nvPr/>
        </p:nvSpPr>
        <p:spPr>
          <a:xfrm rot="16200000">
            <a:off x="-1540022" y="3709444"/>
            <a:ext cx="5398253" cy="830997"/>
          </a:xfrm>
          <a:prstGeom prst="rect">
            <a:avLst/>
          </a:prstGeom>
        </p:spPr>
        <p:txBody>
          <a:bodyPr wrap="square">
            <a:spAutoFit/>
          </a:bodyPr>
          <a:lstStyle/>
          <a:p>
            <a:pPr lvl="0" algn="ctr">
              <a:spcAft>
                <a:spcPts val="0"/>
              </a:spcAft>
              <a:tabLst>
                <a:tab pos="630555" algn="l"/>
              </a:tabLst>
            </a:pPr>
            <a:r>
              <a:rPr lang="es-ES" sz="2400" b="1" dirty="0"/>
              <a:t>Fases de la planificación de la producción</a:t>
            </a:r>
          </a:p>
          <a:p>
            <a:pPr lvl="0" algn="ctr">
              <a:spcAft>
                <a:spcPts val="0"/>
              </a:spcAft>
              <a:tabLst>
                <a:tab pos="630555" algn="l"/>
              </a:tabLst>
            </a:pPr>
            <a:r>
              <a:rPr lang="es-ES" sz="2400" b="1" dirty="0"/>
              <a:t>a medio y corto plazo</a:t>
            </a:r>
          </a:p>
        </p:txBody>
      </p:sp>
      <p:grpSp>
        <p:nvGrpSpPr>
          <p:cNvPr id="4" name="Grupo 3">
            <a:extLst>
              <a:ext uri="{FF2B5EF4-FFF2-40B4-BE49-F238E27FC236}">
                <a16:creationId xmlns:a16="http://schemas.microsoft.com/office/drawing/2014/main" id="{E6DE8E81-F58C-46FF-9CCB-CD464B39332E}"/>
              </a:ext>
            </a:extLst>
          </p:cNvPr>
          <p:cNvGrpSpPr/>
          <p:nvPr/>
        </p:nvGrpSpPr>
        <p:grpSpPr>
          <a:xfrm>
            <a:off x="2383952" y="288363"/>
            <a:ext cx="8790630" cy="6610880"/>
            <a:chOff x="2383952" y="288363"/>
            <a:chExt cx="8790630" cy="6610880"/>
          </a:xfrm>
        </p:grpSpPr>
        <p:sp>
          <p:nvSpPr>
            <p:cNvPr id="134" name="AutoShape 127">
              <a:extLst>
                <a:ext uri="{FF2B5EF4-FFF2-40B4-BE49-F238E27FC236}">
                  <a16:creationId xmlns:a16="http://schemas.microsoft.com/office/drawing/2014/main" id="{C48B42C3-238D-4C21-88AB-A61FACFF3910}"/>
                </a:ext>
              </a:extLst>
            </p:cNvPr>
            <p:cNvSpPr>
              <a:spLocks/>
            </p:cNvSpPr>
            <p:nvPr/>
          </p:nvSpPr>
          <p:spPr bwMode="auto">
            <a:xfrm>
              <a:off x="9295050" y="350119"/>
              <a:ext cx="192157" cy="591566"/>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33" name="Rectangle 79">
              <a:extLst>
                <a:ext uri="{FF2B5EF4-FFF2-40B4-BE49-F238E27FC236}">
                  <a16:creationId xmlns:a16="http://schemas.microsoft.com/office/drawing/2014/main" id="{DCEF3273-CB47-484B-BF2F-7508F5B9EE88}"/>
                </a:ext>
              </a:extLst>
            </p:cNvPr>
            <p:cNvSpPr>
              <a:spLocks noChangeArrowheads="1"/>
            </p:cNvSpPr>
            <p:nvPr/>
          </p:nvSpPr>
          <p:spPr bwMode="auto">
            <a:xfrm>
              <a:off x="2383952" y="288363"/>
              <a:ext cx="6804692" cy="666241"/>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75" name="Rectangle 79">
              <a:extLst>
                <a:ext uri="{FF2B5EF4-FFF2-40B4-BE49-F238E27FC236}">
                  <a16:creationId xmlns:a16="http://schemas.microsoft.com/office/drawing/2014/main" id="{C8E7F6DB-2A85-4F2F-AD15-15A63161E9B4}"/>
                </a:ext>
              </a:extLst>
            </p:cNvPr>
            <p:cNvSpPr>
              <a:spLocks noChangeArrowheads="1"/>
            </p:cNvSpPr>
            <p:nvPr/>
          </p:nvSpPr>
          <p:spPr bwMode="auto">
            <a:xfrm>
              <a:off x="2383952" y="987817"/>
              <a:ext cx="6804692" cy="1406010"/>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76" name="Rectangle 80">
              <a:extLst>
                <a:ext uri="{FF2B5EF4-FFF2-40B4-BE49-F238E27FC236}">
                  <a16:creationId xmlns:a16="http://schemas.microsoft.com/office/drawing/2014/main" id="{5D937013-5815-4202-B1FF-636284077136}"/>
                </a:ext>
              </a:extLst>
            </p:cNvPr>
            <p:cNvSpPr>
              <a:spLocks noChangeArrowheads="1"/>
            </p:cNvSpPr>
            <p:nvPr/>
          </p:nvSpPr>
          <p:spPr bwMode="auto">
            <a:xfrm>
              <a:off x="2383952" y="4982163"/>
              <a:ext cx="6813414" cy="1354528"/>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77" name="Rectangle 81">
              <a:extLst>
                <a:ext uri="{FF2B5EF4-FFF2-40B4-BE49-F238E27FC236}">
                  <a16:creationId xmlns:a16="http://schemas.microsoft.com/office/drawing/2014/main" id="{1B1D5B91-2542-4680-837A-3F10971107F1}"/>
                </a:ext>
              </a:extLst>
            </p:cNvPr>
            <p:cNvSpPr>
              <a:spLocks noChangeArrowheads="1"/>
            </p:cNvSpPr>
            <p:nvPr/>
          </p:nvSpPr>
          <p:spPr bwMode="auto">
            <a:xfrm>
              <a:off x="2383952" y="3727051"/>
              <a:ext cx="6813414" cy="1255112"/>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78" name="Rectangle 82">
              <a:extLst>
                <a:ext uri="{FF2B5EF4-FFF2-40B4-BE49-F238E27FC236}">
                  <a16:creationId xmlns:a16="http://schemas.microsoft.com/office/drawing/2014/main" id="{29C15D83-45D3-4F9F-AD1F-764F1453F639}"/>
                </a:ext>
              </a:extLst>
            </p:cNvPr>
            <p:cNvSpPr>
              <a:spLocks noChangeArrowheads="1"/>
            </p:cNvSpPr>
            <p:nvPr/>
          </p:nvSpPr>
          <p:spPr bwMode="auto">
            <a:xfrm>
              <a:off x="2383952" y="2468388"/>
              <a:ext cx="6813414" cy="1258663"/>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81" name="Text Box 85">
              <a:extLst>
                <a:ext uri="{FF2B5EF4-FFF2-40B4-BE49-F238E27FC236}">
                  <a16:creationId xmlns:a16="http://schemas.microsoft.com/office/drawing/2014/main" id="{B4793298-48A4-4B82-BD57-04EF6059BA73}"/>
                </a:ext>
              </a:extLst>
            </p:cNvPr>
            <p:cNvSpPr txBox="1">
              <a:spLocks noChangeArrowheads="1"/>
            </p:cNvSpPr>
            <p:nvPr/>
          </p:nvSpPr>
          <p:spPr bwMode="auto">
            <a:xfrm>
              <a:off x="8200755" y="1005570"/>
              <a:ext cx="9797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a:t>
              </a:r>
            </a:p>
            <a:p>
              <a:pPr algn="ctr"/>
              <a:r>
                <a:rPr lang="es-ES_tradnl" altLang="es-ES" sz="1100" b="0" dirty="0">
                  <a:cs typeface="Arial" panose="020B0604020202020204" pitchFamily="34" charset="0"/>
                </a:rPr>
                <a:t>agregada</a:t>
              </a:r>
            </a:p>
          </p:txBody>
        </p:sp>
        <p:sp>
          <p:nvSpPr>
            <p:cNvPr id="82" name="Rectangle 86">
              <a:extLst>
                <a:ext uri="{FF2B5EF4-FFF2-40B4-BE49-F238E27FC236}">
                  <a16:creationId xmlns:a16="http://schemas.microsoft.com/office/drawing/2014/main" id="{C42AB725-D7D3-4A0A-AFBF-4F2642C0B43F}"/>
                </a:ext>
              </a:extLst>
            </p:cNvPr>
            <p:cNvSpPr>
              <a:spLocks noChangeArrowheads="1"/>
            </p:cNvSpPr>
            <p:nvPr/>
          </p:nvSpPr>
          <p:spPr bwMode="auto">
            <a:xfrm>
              <a:off x="4996982" y="353290"/>
              <a:ext cx="1651895" cy="559209"/>
            </a:xfrm>
            <a:prstGeom prst="rect">
              <a:avLst/>
            </a:prstGeom>
            <a:noFill/>
            <a:ln w="9525" algn="ctr">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 estratégica</a:t>
              </a:r>
            </a:p>
          </p:txBody>
        </p:sp>
        <p:sp>
          <p:nvSpPr>
            <p:cNvPr id="83" name="Text Box 88">
              <a:extLst>
                <a:ext uri="{FF2B5EF4-FFF2-40B4-BE49-F238E27FC236}">
                  <a16:creationId xmlns:a16="http://schemas.microsoft.com/office/drawing/2014/main" id="{1F8343A1-2833-4783-809D-59094D9D6C98}"/>
                </a:ext>
              </a:extLst>
            </p:cNvPr>
            <p:cNvSpPr txBox="1">
              <a:spLocks noChangeArrowheads="1"/>
            </p:cNvSpPr>
            <p:nvPr/>
          </p:nvSpPr>
          <p:spPr bwMode="auto">
            <a:xfrm>
              <a:off x="8172773" y="2498568"/>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maestra</a:t>
              </a:r>
            </a:p>
          </p:txBody>
        </p:sp>
        <p:sp>
          <p:nvSpPr>
            <p:cNvPr id="84" name="Text Box 89">
              <a:extLst>
                <a:ext uri="{FF2B5EF4-FFF2-40B4-BE49-F238E27FC236}">
                  <a16:creationId xmlns:a16="http://schemas.microsoft.com/office/drawing/2014/main" id="{CE010DEB-2CBC-4750-B1F8-B6037B727210}"/>
                </a:ext>
              </a:extLst>
            </p:cNvPr>
            <p:cNvSpPr txBox="1">
              <a:spLocks noChangeArrowheads="1"/>
            </p:cNvSpPr>
            <p:nvPr/>
          </p:nvSpPr>
          <p:spPr bwMode="auto">
            <a:xfrm>
              <a:off x="8090884" y="3712849"/>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materiales</a:t>
              </a:r>
            </a:p>
          </p:txBody>
        </p:sp>
        <p:sp>
          <p:nvSpPr>
            <p:cNvPr id="85" name="Text Box 90">
              <a:extLst>
                <a:ext uri="{FF2B5EF4-FFF2-40B4-BE49-F238E27FC236}">
                  <a16:creationId xmlns:a16="http://schemas.microsoft.com/office/drawing/2014/main" id="{40A40B68-59C8-4D7E-B17C-77244021A953}"/>
                </a:ext>
              </a:extLst>
            </p:cNvPr>
            <p:cNvSpPr txBox="1">
              <a:spLocks noChangeArrowheads="1"/>
            </p:cNvSpPr>
            <p:nvPr/>
          </p:nvSpPr>
          <p:spPr bwMode="auto">
            <a:xfrm>
              <a:off x="7996257" y="5003466"/>
              <a:ext cx="118814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operaciones,</a:t>
              </a:r>
            </a:p>
            <a:p>
              <a:pPr algn="ctr"/>
              <a:r>
                <a:rPr lang="es-ES_tradnl" altLang="es-ES" sz="1100" b="0" dirty="0">
                  <a:cs typeface="Arial" panose="020B0604020202020204" pitchFamily="34" charset="0"/>
                </a:rPr>
                <a:t>ejecución</a:t>
              </a:r>
            </a:p>
            <a:p>
              <a:pPr algn="ctr"/>
              <a:r>
                <a:rPr lang="es-ES_tradnl" altLang="es-ES" sz="1100" b="0" dirty="0">
                  <a:cs typeface="Arial" panose="020B0604020202020204" pitchFamily="34" charset="0"/>
                </a:rPr>
                <a:t>y control</a:t>
              </a:r>
            </a:p>
            <a:p>
              <a:pPr algn="ctr"/>
              <a:r>
                <a:rPr lang="es-ES_tradnl" altLang="es-ES" sz="1100" b="0" dirty="0">
                  <a:cs typeface="Arial" panose="020B0604020202020204" pitchFamily="34" charset="0"/>
                </a:rPr>
                <a:t>(Gestión</a:t>
              </a:r>
            </a:p>
            <a:p>
              <a:pPr algn="ctr"/>
              <a:r>
                <a:rPr lang="es-ES_tradnl" altLang="es-ES" sz="1100" b="0" dirty="0">
                  <a:cs typeface="Arial" panose="020B0604020202020204" pitchFamily="34" charset="0"/>
                </a:rPr>
                <a:t>de talleres)</a:t>
              </a:r>
            </a:p>
          </p:txBody>
        </p:sp>
        <p:sp>
          <p:nvSpPr>
            <p:cNvPr id="86" name="Rectangle 91">
              <a:extLst>
                <a:ext uri="{FF2B5EF4-FFF2-40B4-BE49-F238E27FC236}">
                  <a16:creationId xmlns:a16="http://schemas.microsoft.com/office/drawing/2014/main" id="{9C78EE66-C3BE-4E41-BE03-41757CCEC045}"/>
                </a:ext>
              </a:extLst>
            </p:cNvPr>
            <p:cNvSpPr>
              <a:spLocks noChangeArrowheads="1"/>
            </p:cNvSpPr>
            <p:nvPr/>
          </p:nvSpPr>
          <p:spPr bwMode="auto">
            <a:xfrm>
              <a:off x="6504097" y="2186122"/>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900" b="0" dirty="0">
                  <a:cs typeface="Arial" panose="020B0604020202020204" pitchFamily="34" charset="0"/>
                </a:rPr>
                <a:t>Órdenes de clientes</a:t>
              </a:r>
            </a:p>
            <a:p>
              <a:pPr algn="ctr"/>
              <a:r>
                <a:rPr lang="es-ES_tradnl" altLang="es-ES" sz="900" b="0" dirty="0">
                  <a:cs typeface="Arial" panose="020B0604020202020204" pitchFamily="34" charset="0"/>
                </a:rPr>
                <a:t>y otras fuentes</a:t>
              </a:r>
            </a:p>
            <a:p>
              <a:pPr algn="ctr"/>
              <a:r>
                <a:rPr lang="es-ES_tradnl" altLang="es-ES" sz="900" b="0" dirty="0">
                  <a:cs typeface="Arial" panose="020B0604020202020204" pitchFamily="34" charset="0"/>
                </a:rPr>
                <a:t>de demanda</a:t>
              </a:r>
            </a:p>
          </p:txBody>
        </p:sp>
        <p:sp>
          <p:nvSpPr>
            <p:cNvPr id="87" name="Rectangle 93">
              <a:extLst>
                <a:ext uri="{FF2B5EF4-FFF2-40B4-BE49-F238E27FC236}">
                  <a16:creationId xmlns:a16="http://schemas.microsoft.com/office/drawing/2014/main" id="{6645B649-8AE9-4A40-9433-C1C7A93C88A9}"/>
                </a:ext>
              </a:extLst>
            </p:cNvPr>
            <p:cNvSpPr>
              <a:spLocks noChangeArrowheads="1"/>
            </p:cNvSpPr>
            <p:nvPr/>
          </p:nvSpPr>
          <p:spPr bwMode="auto">
            <a:xfrm>
              <a:off x="7780958" y="362924"/>
              <a:ext cx="418643" cy="314754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88" name="Text Box 94">
              <a:extLst>
                <a:ext uri="{FF2B5EF4-FFF2-40B4-BE49-F238E27FC236}">
                  <a16:creationId xmlns:a16="http://schemas.microsoft.com/office/drawing/2014/main" id="{07D9D209-77B4-4E36-9476-E5A148E6C775}"/>
                </a:ext>
              </a:extLst>
            </p:cNvPr>
            <p:cNvSpPr txBox="1">
              <a:spLocks noChangeArrowheads="1"/>
            </p:cNvSpPr>
            <p:nvPr/>
          </p:nvSpPr>
          <p:spPr bwMode="auto">
            <a:xfrm>
              <a:off x="7835032" y="456685"/>
              <a:ext cx="324448"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dirty="0">
                  <a:cs typeface="Arial" panose="020B0604020202020204" pitchFamily="34" charset="0"/>
                </a:rPr>
                <a:t>P</a:t>
              </a:r>
            </a:p>
            <a:p>
              <a:pPr algn="ctr"/>
              <a:r>
                <a:rPr lang="es-ES_tradnl" altLang="es-ES" sz="800" b="0" dirty="0">
                  <a:cs typeface="Arial" panose="020B0604020202020204" pitchFamily="34" charset="0"/>
                </a:rPr>
                <a:t>R</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V</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S</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O</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S</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M</a:t>
              </a:r>
            </a:p>
            <a:p>
              <a:pPr algn="ctr"/>
              <a:r>
                <a:rPr lang="es-ES_tradnl" altLang="es-ES" sz="800" b="0" dirty="0">
                  <a:cs typeface="Arial" panose="020B0604020202020204" pitchFamily="34" charset="0"/>
                </a:rPr>
                <a:t>A</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A</a:t>
              </a:r>
            </a:p>
          </p:txBody>
        </p:sp>
        <p:sp>
          <p:nvSpPr>
            <p:cNvPr id="89" name="Rectangle 95">
              <a:extLst>
                <a:ext uri="{FF2B5EF4-FFF2-40B4-BE49-F238E27FC236}">
                  <a16:creationId xmlns:a16="http://schemas.microsoft.com/office/drawing/2014/main" id="{2C8A6F87-AD01-468C-BB3E-6EDBE56B8DF5}"/>
                </a:ext>
              </a:extLst>
            </p:cNvPr>
            <p:cNvSpPr>
              <a:spLocks noChangeArrowheads="1"/>
            </p:cNvSpPr>
            <p:nvPr/>
          </p:nvSpPr>
          <p:spPr bwMode="auto">
            <a:xfrm>
              <a:off x="6914017" y="5394025"/>
              <a:ext cx="800655" cy="46689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Órdenes</a:t>
              </a:r>
            </a:p>
            <a:p>
              <a:pPr algn="ctr"/>
              <a:r>
                <a:rPr lang="es-ES_tradnl" altLang="es-ES" sz="1000" b="0" dirty="0">
                  <a:cs typeface="Arial" panose="020B0604020202020204" pitchFamily="34" charset="0"/>
                </a:rPr>
                <a:t>de compras</a:t>
              </a:r>
            </a:p>
          </p:txBody>
        </p:sp>
        <p:cxnSp>
          <p:nvCxnSpPr>
            <p:cNvPr id="90" name="AutoShape 96">
              <a:extLst>
                <a:ext uri="{FF2B5EF4-FFF2-40B4-BE49-F238E27FC236}">
                  <a16:creationId xmlns:a16="http://schemas.microsoft.com/office/drawing/2014/main" id="{8E51C051-54BF-4A1A-8EE2-B117BE8C48B0}"/>
                </a:ext>
              </a:extLst>
            </p:cNvPr>
            <p:cNvCxnSpPr>
              <a:cxnSpLocks noChangeShapeType="1"/>
              <a:stCxn id="96" idx="2"/>
              <a:endCxn id="89" idx="0"/>
            </p:cNvCxnSpPr>
            <p:nvPr/>
          </p:nvCxnSpPr>
          <p:spPr bwMode="auto">
            <a:xfrm rot="16200000" flipH="1">
              <a:off x="6206499" y="4285306"/>
              <a:ext cx="722532" cy="1494904"/>
            </a:xfrm>
            <a:prstGeom prst="bentConnector3">
              <a:avLst>
                <a:gd name="adj1" fmla="val 272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1" name="AutoShape 97">
              <a:extLst>
                <a:ext uri="{FF2B5EF4-FFF2-40B4-BE49-F238E27FC236}">
                  <a16:creationId xmlns:a16="http://schemas.microsoft.com/office/drawing/2014/main" id="{B25F136E-7BF0-4377-B749-DDED63526750}"/>
                </a:ext>
              </a:extLst>
            </p:cNvPr>
            <p:cNvCxnSpPr>
              <a:cxnSpLocks noChangeShapeType="1"/>
              <a:stCxn id="82" idx="2"/>
              <a:endCxn id="107" idx="0"/>
            </p:cNvCxnSpPr>
            <p:nvPr/>
          </p:nvCxnSpPr>
          <p:spPr bwMode="auto">
            <a:xfrm flipH="1">
              <a:off x="5816824" y="912499"/>
              <a:ext cx="6105" cy="5280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 name="AutoShape 98">
              <a:extLst>
                <a:ext uri="{FF2B5EF4-FFF2-40B4-BE49-F238E27FC236}">
                  <a16:creationId xmlns:a16="http://schemas.microsoft.com/office/drawing/2014/main" id="{611408AC-86B6-485C-A1A3-ABF4319D4CE1}"/>
                </a:ext>
              </a:extLst>
            </p:cNvPr>
            <p:cNvCxnSpPr>
              <a:cxnSpLocks noChangeShapeType="1"/>
              <a:stCxn id="131" idx="3"/>
              <a:endCxn id="118" idx="3"/>
            </p:cNvCxnSpPr>
            <p:nvPr/>
          </p:nvCxnSpPr>
          <p:spPr bwMode="auto">
            <a:xfrm flipV="1">
              <a:off x="6634922" y="3762557"/>
              <a:ext cx="1037886" cy="2338023"/>
            </a:xfrm>
            <a:prstGeom prst="bentConnector3">
              <a:avLst>
                <a:gd name="adj1" fmla="val 12420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93" name="Group 99">
              <a:extLst>
                <a:ext uri="{FF2B5EF4-FFF2-40B4-BE49-F238E27FC236}">
                  <a16:creationId xmlns:a16="http://schemas.microsoft.com/office/drawing/2014/main" id="{2ACC2392-9841-4E7B-826B-85FEC6414315}"/>
                </a:ext>
              </a:extLst>
            </p:cNvPr>
            <p:cNvGrpSpPr>
              <a:grpSpLocks/>
            </p:cNvGrpSpPr>
            <p:nvPr/>
          </p:nvGrpSpPr>
          <p:grpSpPr bwMode="auto">
            <a:xfrm>
              <a:off x="5005703" y="5827356"/>
              <a:ext cx="1629219" cy="418797"/>
              <a:chOff x="2435" y="3952"/>
              <a:chExt cx="880" cy="224"/>
            </a:xfrm>
          </p:grpSpPr>
          <p:sp>
            <p:nvSpPr>
              <p:cNvPr id="131" name="Rectangle 100">
                <a:extLst>
                  <a:ext uri="{FF2B5EF4-FFF2-40B4-BE49-F238E27FC236}">
                    <a16:creationId xmlns:a16="http://schemas.microsoft.com/office/drawing/2014/main" id="{99D0B34A-DA98-45FE-9B7F-86E64512ED24}"/>
                  </a:ext>
                </a:extLst>
              </p:cNvPr>
              <p:cNvSpPr>
                <a:spLocks noChangeArrowheads="1"/>
              </p:cNvSpPr>
              <p:nvPr/>
            </p:nvSpPr>
            <p:spPr bwMode="auto">
              <a:xfrm>
                <a:off x="2435" y="4020"/>
                <a:ext cx="880" cy="156"/>
              </a:xfrm>
              <a:prstGeom prst="rect">
                <a:avLst/>
              </a:prstGeom>
              <a:noFill/>
              <a:ln w="9525">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Ejecución</a:t>
                </a:r>
              </a:p>
            </p:txBody>
          </p:sp>
          <p:cxnSp>
            <p:nvCxnSpPr>
              <p:cNvPr id="132" name="AutoShape 101">
                <a:extLst>
                  <a:ext uri="{FF2B5EF4-FFF2-40B4-BE49-F238E27FC236}">
                    <a16:creationId xmlns:a16="http://schemas.microsoft.com/office/drawing/2014/main" id="{5847EC8C-B1EC-47DC-9651-EB687B5B83F2}"/>
                  </a:ext>
                </a:extLst>
              </p:cNvPr>
              <p:cNvCxnSpPr>
                <a:cxnSpLocks noChangeShapeType="1"/>
                <a:stCxn id="103" idx="2"/>
                <a:endCxn id="131" idx="0"/>
              </p:cNvCxnSpPr>
              <p:nvPr/>
            </p:nvCxnSpPr>
            <p:spPr bwMode="auto">
              <a:xfrm>
                <a:off x="2875" y="3952"/>
                <a:ext cx="0" cy="6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94" name="Rectangle 102">
              <a:extLst>
                <a:ext uri="{FF2B5EF4-FFF2-40B4-BE49-F238E27FC236}">
                  <a16:creationId xmlns:a16="http://schemas.microsoft.com/office/drawing/2014/main" id="{465D0BA4-77F0-4500-A3CE-2E4C088EBDD8}"/>
                </a:ext>
              </a:extLst>
            </p:cNvPr>
            <p:cNvSpPr>
              <a:spLocks noChangeArrowheads="1"/>
            </p:cNvSpPr>
            <p:nvPr/>
          </p:nvSpPr>
          <p:spPr bwMode="auto">
            <a:xfrm>
              <a:off x="5005703" y="2818116"/>
              <a:ext cx="1629219" cy="639095"/>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Programación maestra</a:t>
              </a:r>
            </a:p>
          </p:txBody>
        </p:sp>
        <p:cxnSp>
          <p:nvCxnSpPr>
            <p:cNvPr id="95" name="AutoShape 103">
              <a:extLst>
                <a:ext uri="{FF2B5EF4-FFF2-40B4-BE49-F238E27FC236}">
                  <a16:creationId xmlns:a16="http://schemas.microsoft.com/office/drawing/2014/main" id="{ED966420-4691-4DBD-89CD-216CBEE52F64}"/>
                </a:ext>
              </a:extLst>
            </p:cNvPr>
            <p:cNvCxnSpPr>
              <a:cxnSpLocks noChangeShapeType="1"/>
              <a:endCxn id="94" idx="0"/>
            </p:cNvCxnSpPr>
            <p:nvPr/>
          </p:nvCxnSpPr>
          <p:spPr bwMode="auto">
            <a:xfrm>
              <a:off x="5820313" y="2079606"/>
              <a:ext cx="0" cy="7385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 name="Rectangle 104">
              <a:extLst>
                <a:ext uri="{FF2B5EF4-FFF2-40B4-BE49-F238E27FC236}">
                  <a16:creationId xmlns:a16="http://schemas.microsoft.com/office/drawing/2014/main" id="{569118A4-CB91-4223-B22D-EF0617AAA952}"/>
                </a:ext>
              </a:extLst>
            </p:cNvPr>
            <p:cNvSpPr>
              <a:spLocks noChangeArrowheads="1"/>
            </p:cNvSpPr>
            <p:nvPr/>
          </p:nvSpPr>
          <p:spPr bwMode="auto">
            <a:xfrm>
              <a:off x="5005703" y="4082104"/>
              <a:ext cx="1629219" cy="589388"/>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Programación</a:t>
              </a:r>
            </a:p>
            <a:p>
              <a:pPr algn="ctr">
                <a:defRPr/>
              </a:pPr>
              <a:r>
                <a:rPr lang="es-ES_tradnl" sz="1200" b="1" dirty="0"/>
                <a:t>de materiales</a:t>
              </a:r>
            </a:p>
          </p:txBody>
        </p:sp>
        <p:grpSp>
          <p:nvGrpSpPr>
            <p:cNvPr id="97" name="Group 105">
              <a:extLst>
                <a:ext uri="{FF2B5EF4-FFF2-40B4-BE49-F238E27FC236}">
                  <a16:creationId xmlns:a16="http://schemas.microsoft.com/office/drawing/2014/main" id="{FBA69975-293C-42C3-92E7-1B1324DEC93E}"/>
                </a:ext>
              </a:extLst>
            </p:cNvPr>
            <p:cNvGrpSpPr>
              <a:grpSpLocks/>
            </p:cNvGrpSpPr>
            <p:nvPr/>
          </p:nvGrpSpPr>
          <p:grpSpPr bwMode="auto">
            <a:xfrm>
              <a:off x="4123060" y="1731654"/>
              <a:ext cx="885025" cy="3932211"/>
              <a:chOff x="1536" y="1776"/>
              <a:chExt cx="960" cy="2089"/>
            </a:xfrm>
          </p:grpSpPr>
          <p:sp>
            <p:nvSpPr>
              <p:cNvPr id="127" name="Line 106">
                <a:extLst>
                  <a:ext uri="{FF2B5EF4-FFF2-40B4-BE49-F238E27FC236}">
                    <a16:creationId xmlns:a16="http://schemas.microsoft.com/office/drawing/2014/main" id="{31515340-4FF6-46BD-914C-A1B415116E1F}"/>
                  </a:ext>
                </a:extLst>
              </p:cNvPr>
              <p:cNvSpPr>
                <a:spLocks noChangeShapeType="1"/>
              </p:cNvSpPr>
              <p:nvPr/>
            </p:nvSpPr>
            <p:spPr bwMode="auto">
              <a:xfrm>
                <a:off x="1584" y="177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28" name="Line 107">
                <a:extLst>
                  <a:ext uri="{FF2B5EF4-FFF2-40B4-BE49-F238E27FC236}">
                    <a16:creationId xmlns:a16="http://schemas.microsoft.com/office/drawing/2014/main" id="{5B9B65AA-34DD-40E9-9986-F2B05434A92C}"/>
                  </a:ext>
                </a:extLst>
              </p:cNvPr>
              <p:cNvSpPr>
                <a:spLocks noChangeShapeType="1"/>
              </p:cNvSpPr>
              <p:nvPr/>
            </p:nvSpPr>
            <p:spPr bwMode="auto">
              <a:xfrm>
                <a:off x="1564" y="249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29" name="Line 108">
                <a:extLst>
                  <a:ext uri="{FF2B5EF4-FFF2-40B4-BE49-F238E27FC236}">
                    <a16:creationId xmlns:a16="http://schemas.microsoft.com/office/drawing/2014/main" id="{47519F34-6F85-400B-AF54-68D09490C7EE}"/>
                  </a:ext>
                </a:extLst>
              </p:cNvPr>
              <p:cNvSpPr>
                <a:spLocks noChangeShapeType="1"/>
              </p:cNvSpPr>
              <p:nvPr/>
            </p:nvSpPr>
            <p:spPr bwMode="auto">
              <a:xfrm>
                <a:off x="1536" y="3192"/>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30" name="Freeform 109">
                <a:extLst>
                  <a:ext uri="{FF2B5EF4-FFF2-40B4-BE49-F238E27FC236}">
                    <a16:creationId xmlns:a16="http://schemas.microsoft.com/office/drawing/2014/main" id="{72C0D213-93B2-4A59-9256-A055BA243CD7}"/>
                  </a:ext>
                </a:extLst>
              </p:cNvPr>
              <p:cNvSpPr>
                <a:spLocks/>
              </p:cNvSpPr>
              <p:nvPr/>
            </p:nvSpPr>
            <p:spPr bwMode="auto">
              <a:xfrm>
                <a:off x="1537" y="3864"/>
                <a:ext cx="887" cy="1"/>
              </a:xfrm>
              <a:custGeom>
                <a:avLst/>
                <a:gdLst>
                  <a:gd name="T0" fmla="*/ 0 w 887"/>
                  <a:gd name="T1" fmla="*/ 0 h 1"/>
                  <a:gd name="T2" fmla="*/ 887 w 887"/>
                  <a:gd name="T3" fmla="*/ 0 h 1"/>
                  <a:gd name="T4" fmla="*/ 0 60000 65536"/>
                  <a:gd name="T5" fmla="*/ 0 60000 65536"/>
                  <a:gd name="T6" fmla="*/ 0 w 887"/>
                  <a:gd name="T7" fmla="*/ 0 h 1"/>
                  <a:gd name="T8" fmla="*/ 887 w 887"/>
                  <a:gd name="T9" fmla="*/ 1 h 1"/>
                </a:gdLst>
                <a:ahLst/>
                <a:cxnLst>
                  <a:cxn ang="T4">
                    <a:pos x="T0" y="T1"/>
                  </a:cxn>
                  <a:cxn ang="T5">
                    <a:pos x="T2" y="T3"/>
                  </a:cxn>
                </a:cxnLst>
                <a:rect l="T6" t="T7" r="T8" b="T9"/>
                <a:pathLst>
                  <a:path w="887" h="1">
                    <a:moveTo>
                      <a:pt x="0" y="0"/>
                    </a:moveTo>
                    <a:lnTo>
                      <a:pt x="887" y="0"/>
                    </a:ln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s-ES" dirty="0"/>
              </a:p>
            </p:txBody>
          </p:sp>
        </p:grpSp>
        <p:sp>
          <p:nvSpPr>
            <p:cNvPr id="98" name="Rectangle 110">
              <a:extLst>
                <a:ext uri="{FF2B5EF4-FFF2-40B4-BE49-F238E27FC236}">
                  <a16:creationId xmlns:a16="http://schemas.microsoft.com/office/drawing/2014/main" id="{E072DAF4-9EC1-49BA-9B25-51E5DE5D703A}"/>
                </a:ext>
              </a:extLst>
            </p:cNvPr>
            <p:cNvSpPr>
              <a:spLocks noChangeArrowheads="1"/>
            </p:cNvSpPr>
            <p:nvPr/>
          </p:nvSpPr>
          <p:spPr bwMode="auto">
            <a:xfrm>
              <a:off x="2588040" y="1417431"/>
              <a:ext cx="1545490" cy="663949"/>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Planificación</a:t>
              </a:r>
            </a:p>
            <a:p>
              <a:pPr algn="ctr">
                <a:defRPr/>
              </a:pPr>
              <a:r>
                <a:rPr lang="es-ES_tradnl" sz="1200" dirty="0"/>
                <a:t>agregada de</a:t>
              </a:r>
            </a:p>
            <a:p>
              <a:pPr algn="ctr">
                <a:defRPr/>
              </a:pPr>
              <a:r>
                <a:rPr lang="es-ES_tradnl" sz="1200" dirty="0"/>
                <a:t>capacidad</a:t>
              </a:r>
            </a:p>
          </p:txBody>
        </p:sp>
        <p:sp>
          <p:nvSpPr>
            <p:cNvPr id="99" name="Rectangle 111">
              <a:extLst>
                <a:ext uri="{FF2B5EF4-FFF2-40B4-BE49-F238E27FC236}">
                  <a16:creationId xmlns:a16="http://schemas.microsoft.com/office/drawing/2014/main" id="{62BADEAA-1C28-4BB9-8613-0D1141E9622B}"/>
                </a:ext>
              </a:extLst>
            </p:cNvPr>
            <p:cNvSpPr>
              <a:spLocks noChangeArrowheads="1"/>
            </p:cNvSpPr>
            <p:nvPr/>
          </p:nvSpPr>
          <p:spPr bwMode="auto">
            <a:xfrm>
              <a:off x="2546176" y="4053700"/>
              <a:ext cx="1545490" cy="647971"/>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Planificación</a:t>
              </a:r>
            </a:p>
            <a:p>
              <a:pPr algn="ctr">
                <a:defRPr/>
              </a:pPr>
              <a:r>
                <a:rPr lang="es-ES_tradnl" sz="1200" dirty="0"/>
                <a:t>detallada de</a:t>
              </a:r>
            </a:p>
            <a:p>
              <a:pPr algn="ctr">
                <a:defRPr/>
              </a:pPr>
              <a:r>
                <a:rPr lang="es-ES_tradnl" sz="1200" dirty="0"/>
                <a:t>capacidad</a:t>
              </a:r>
            </a:p>
          </p:txBody>
        </p:sp>
        <p:sp>
          <p:nvSpPr>
            <p:cNvPr id="100" name="Rectangle 112">
              <a:extLst>
                <a:ext uri="{FF2B5EF4-FFF2-40B4-BE49-F238E27FC236}">
                  <a16:creationId xmlns:a16="http://schemas.microsoft.com/office/drawing/2014/main" id="{FC268FE9-EA64-4A99-BBC9-F4A1AC682486}"/>
                </a:ext>
              </a:extLst>
            </p:cNvPr>
            <p:cNvSpPr>
              <a:spLocks noChangeArrowheads="1"/>
            </p:cNvSpPr>
            <p:nvPr/>
          </p:nvSpPr>
          <p:spPr bwMode="auto">
            <a:xfrm>
              <a:off x="2588040" y="2782611"/>
              <a:ext cx="1545490" cy="642646"/>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Planificación</a:t>
              </a:r>
            </a:p>
            <a:p>
              <a:pPr algn="ctr">
                <a:defRPr/>
              </a:pPr>
              <a:r>
                <a:rPr lang="es-ES_tradnl" sz="1200" dirty="0"/>
                <a:t>aproximada de</a:t>
              </a:r>
            </a:p>
            <a:p>
              <a:pPr algn="ctr">
                <a:defRPr/>
              </a:pPr>
              <a:r>
                <a:rPr lang="es-ES_tradnl" sz="1200" dirty="0"/>
                <a:t>capacidad</a:t>
              </a:r>
            </a:p>
          </p:txBody>
        </p:sp>
        <p:sp>
          <p:nvSpPr>
            <p:cNvPr id="101" name="Rectangle 113">
              <a:extLst>
                <a:ext uri="{FF2B5EF4-FFF2-40B4-BE49-F238E27FC236}">
                  <a16:creationId xmlns:a16="http://schemas.microsoft.com/office/drawing/2014/main" id="{F81CC903-6A70-43B2-8079-41E4373FFEA6}"/>
                </a:ext>
              </a:extLst>
            </p:cNvPr>
            <p:cNvSpPr>
              <a:spLocks noChangeArrowheads="1"/>
            </p:cNvSpPr>
            <p:nvPr/>
          </p:nvSpPr>
          <p:spPr bwMode="auto">
            <a:xfrm>
              <a:off x="2546176" y="5324790"/>
              <a:ext cx="1547235" cy="619567"/>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dirty="0"/>
                <a:t>Control</a:t>
              </a:r>
            </a:p>
            <a:p>
              <a:pPr algn="ctr">
                <a:defRPr/>
              </a:pPr>
              <a:r>
                <a:rPr lang="es-ES_tradnl" sz="1200" dirty="0"/>
                <a:t>de capacidad</a:t>
              </a:r>
            </a:p>
          </p:txBody>
        </p:sp>
        <p:grpSp>
          <p:nvGrpSpPr>
            <p:cNvPr id="102" name="Group 114">
              <a:extLst>
                <a:ext uri="{FF2B5EF4-FFF2-40B4-BE49-F238E27FC236}">
                  <a16:creationId xmlns:a16="http://schemas.microsoft.com/office/drawing/2014/main" id="{C806354B-AD34-4341-BA01-A3EE5F34E8B4}"/>
                </a:ext>
              </a:extLst>
            </p:cNvPr>
            <p:cNvGrpSpPr>
              <a:grpSpLocks/>
            </p:cNvGrpSpPr>
            <p:nvPr/>
          </p:nvGrpSpPr>
          <p:grpSpPr bwMode="auto">
            <a:xfrm>
              <a:off x="4077711" y="5166791"/>
              <a:ext cx="1308259" cy="184628"/>
              <a:chOff x="1942" y="1502"/>
              <a:chExt cx="706" cy="242"/>
            </a:xfrm>
          </p:grpSpPr>
          <p:sp>
            <p:nvSpPr>
              <p:cNvPr id="125" name="Freeform 115">
                <a:extLst>
                  <a:ext uri="{FF2B5EF4-FFF2-40B4-BE49-F238E27FC236}">
                    <a16:creationId xmlns:a16="http://schemas.microsoft.com/office/drawing/2014/main" id="{A0553AF9-CF5B-4E55-92C7-7448C71CEA30}"/>
                  </a:ext>
                </a:extLst>
              </p:cNvPr>
              <p:cNvSpPr>
                <a:spLocks/>
              </p:cNvSpPr>
              <p:nvPr/>
            </p:nvSpPr>
            <p:spPr bwMode="auto">
              <a:xfrm>
                <a:off x="2647" y="1502"/>
                <a:ext cx="1" cy="242"/>
              </a:xfrm>
              <a:custGeom>
                <a:avLst/>
                <a:gdLst>
                  <a:gd name="T0" fmla="*/ 1 w 1"/>
                  <a:gd name="T1" fmla="*/ 242 h 242"/>
                  <a:gd name="T2" fmla="*/ 0 w 1"/>
                  <a:gd name="T3" fmla="*/ 0 h 242"/>
                  <a:gd name="T4" fmla="*/ 0 60000 65536"/>
                  <a:gd name="T5" fmla="*/ 0 60000 65536"/>
                  <a:gd name="T6" fmla="*/ 0 w 1"/>
                  <a:gd name="T7" fmla="*/ 0 h 242"/>
                  <a:gd name="T8" fmla="*/ 1 w 1"/>
                  <a:gd name="T9" fmla="*/ 242 h 242"/>
                </a:gdLst>
                <a:ahLst/>
                <a:cxnLst>
                  <a:cxn ang="T4">
                    <a:pos x="T0" y="T1"/>
                  </a:cxn>
                  <a:cxn ang="T5">
                    <a:pos x="T2" y="T3"/>
                  </a:cxn>
                </a:cxnLst>
                <a:rect l="T6" t="T7" r="T8" b="T9"/>
                <a:pathLst>
                  <a:path w="1" h="242">
                    <a:moveTo>
                      <a:pt x="1" y="242"/>
                    </a:moveTo>
                    <a:lnTo>
                      <a:pt x="0" y="0"/>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 dirty="0"/>
              </a:p>
            </p:txBody>
          </p:sp>
          <p:sp>
            <p:nvSpPr>
              <p:cNvPr id="126" name="Line 116">
                <a:extLst>
                  <a:ext uri="{FF2B5EF4-FFF2-40B4-BE49-F238E27FC236}">
                    <a16:creationId xmlns:a16="http://schemas.microsoft.com/office/drawing/2014/main" id="{10CCDCC7-BC51-4DD3-8587-4482370D3173}"/>
                  </a:ext>
                </a:extLst>
              </p:cNvPr>
              <p:cNvSpPr>
                <a:spLocks noChangeShapeType="1"/>
              </p:cNvSpPr>
              <p:nvPr/>
            </p:nvSpPr>
            <p:spPr bwMode="auto">
              <a:xfrm flipH="1">
                <a:off x="1942" y="1502"/>
                <a:ext cx="704" cy="0"/>
              </a:xfrm>
              <a:prstGeom prst="line">
                <a:avLst/>
              </a:prstGeom>
              <a:noFill/>
              <a:ln>
                <a:noFill/>
              </a:ln>
              <a:effectLst>
                <a:prstShdw prst="shdw17" dist="17961" dir="2700000">
                  <a:srgbClr val="999999"/>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stealth" w="med" len="med"/>
                  </a14:hiddenLine>
                </a:ext>
              </a:extLst>
            </p:spPr>
            <p:txBody>
              <a:bodyPr wrap="none" anchor="ctr"/>
              <a:lstStyle/>
              <a:p>
                <a:endParaRPr lang="es-ES" dirty="0"/>
              </a:p>
            </p:txBody>
          </p:sp>
        </p:grpSp>
        <p:sp>
          <p:nvSpPr>
            <p:cNvPr id="103" name="Rectangle 117">
              <a:extLst>
                <a:ext uri="{FF2B5EF4-FFF2-40B4-BE49-F238E27FC236}">
                  <a16:creationId xmlns:a16="http://schemas.microsoft.com/office/drawing/2014/main" id="{27A2E9A7-0DB2-4D2D-BD31-C94BFE706EE5}"/>
                </a:ext>
              </a:extLst>
            </p:cNvPr>
            <p:cNvSpPr>
              <a:spLocks noChangeArrowheads="1"/>
            </p:cNvSpPr>
            <p:nvPr/>
          </p:nvSpPr>
          <p:spPr bwMode="auto">
            <a:xfrm>
              <a:off x="5005703" y="5241352"/>
              <a:ext cx="1629219" cy="585837"/>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Programación</a:t>
              </a:r>
            </a:p>
            <a:p>
              <a:pPr algn="ctr">
                <a:defRPr/>
              </a:pPr>
              <a:r>
                <a:rPr lang="es-ES_tradnl" sz="1200" b="1" dirty="0"/>
                <a:t>de operaciones</a:t>
              </a:r>
            </a:p>
          </p:txBody>
        </p:sp>
        <p:cxnSp>
          <p:nvCxnSpPr>
            <p:cNvPr id="104" name="AutoShape 118">
              <a:extLst>
                <a:ext uri="{FF2B5EF4-FFF2-40B4-BE49-F238E27FC236}">
                  <a16:creationId xmlns:a16="http://schemas.microsoft.com/office/drawing/2014/main" id="{0B41A2CD-E68E-43BC-97B7-B610F6083504}"/>
                </a:ext>
              </a:extLst>
            </p:cNvPr>
            <p:cNvCxnSpPr>
              <a:cxnSpLocks noChangeShapeType="1"/>
              <a:stCxn id="96" idx="2"/>
              <a:endCxn id="103" idx="0"/>
            </p:cNvCxnSpPr>
            <p:nvPr/>
          </p:nvCxnSpPr>
          <p:spPr bwMode="auto">
            <a:xfrm>
              <a:off x="5820313" y="4671492"/>
              <a:ext cx="0" cy="56985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119">
              <a:extLst>
                <a:ext uri="{FF2B5EF4-FFF2-40B4-BE49-F238E27FC236}">
                  <a16:creationId xmlns:a16="http://schemas.microsoft.com/office/drawing/2014/main" id="{F4B81167-2EF7-4CF7-A7DB-28F27919B86C}"/>
                </a:ext>
              </a:extLst>
            </p:cNvPr>
            <p:cNvCxnSpPr>
              <a:cxnSpLocks noChangeShapeType="1"/>
              <a:stCxn id="86" idx="1"/>
              <a:endCxn id="111" idx="1"/>
            </p:cNvCxnSpPr>
            <p:nvPr/>
          </p:nvCxnSpPr>
          <p:spPr bwMode="auto">
            <a:xfrm rot="10800000">
              <a:off x="6163949" y="2093808"/>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6" name="AutoShape 120">
              <a:extLst>
                <a:ext uri="{FF2B5EF4-FFF2-40B4-BE49-F238E27FC236}">
                  <a16:creationId xmlns:a16="http://schemas.microsoft.com/office/drawing/2014/main" id="{0D27AAB7-CA71-4D3D-8FC3-07E0F1E913A1}"/>
                </a:ext>
              </a:extLst>
            </p:cNvPr>
            <p:cNvCxnSpPr>
              <a:cxnSpLocks noChangeShapeType="1"/>
              <a:stCxn id="86" idx="1"/>
              <a:endCxn id="112" idx="0"/>
            </p:cNvCxnSpPr>
            <p:nvPr/>
          </p:nvCxnSpPr>
          <p:spPr bwMode="auto">
            <a:xfrm rot="10800000" flipV="1">
              <a:off x="6149994" y="2441760"/>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7" name="Rectangle 121">
              <a:extLst>
                <a:ext uri="{FF2B5EF4-FFF2-40B4-BE49-F238E27FC236}">
                  <a16:creationId xmlns:a16="http://schemas.microsoft.com/office/drawing/2014/main" id="{A7B60B37-BDE0-4139-9FBA-BD78128E89F5}"/>
                </a:ext>
              </a:extLst>
            </p:cNvPr>
            <p:cNvSpPr>
              <a:spLocks noChangeArrowheads="1"/>
            </p:cNvSpPr>
            <p:nvPr/>
          </p:nvSpPr>
          <p:spPr bwMode="auto">
            <a:xfrm>
              <a:off x="5002214" y="1440510"/>
              <a:ext cx="1629219" cy="639095"/>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 agregada</a:t>
              </a:r>
            </a:p>
          </p:txBody>
        </p:sp>
        <p:sp>
          <p:nvSpPr>
            <p:cNvPr id="108" name="Line 122">
              <a:extLst>
                <a:ext uri="{FF2B5EF4-FFF2-40B4-BE49-F238E27FC236}">
                  <a16:creationId xmlns:a16="http://schemas.microsoft.com/office/drawing/2014/main" id="{5212198E-CE16-4A7F-9080-604953990AD1}"/>
                </a:ext>
              </a:extLst>
            </p:cNvPr>
            <p:cNvSpPr>
              <a:spLocks noChangeShapeType="1"/>
            </p:cNvSpPr>
            <p:nvPr/>
          </p:nvSpPr>
          <p:spPr bwMode="auto">
            <a:xfrm flipH="1">
              <a:off x="6648875" y="632764"/>
              <a:ext cx="112972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09" name="Line 123">
              <a:extLst>
                <a:ext uri="{FF2B5EF4-FFF2-40B4-BE49-F238E27FC236}">
                  <a16:creationId xmlns:a16="http://schemas.microsoft.com/office/drawing/2014/main" id="{905A6438-C022-43EE-8029-B59B831B2F95}"/>
                </a:ext>
              </a:extLst>
            </p:cNvPr>
            <p:cNvSpPr>
              <a:spLocks noChangeShapeType="1"/>
            </p:cNvSpPr>
            <p:nvPr/>
          </p:nvSpPr>
          <p:spPr bwMode="auto">
            <a:xfrm flipH="1">
              <a:off x="6627331" y="1845271"/>
              <a:ext cx="11512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10" name="Line 124">
              <a:extLst>
                <a:ext uri="{FF2B5EF4-FFF2-40B4-BE49-F238E27FC236}">
                  <a16:creationId xmlns:a16="http://schemas.microsoft.com/office/drawing/2014/main" id="{AB1DA9FF-A141-41A4-A244-A904EA54FD36}"/>
                </a:ext>
              </a:extLst>
            </p:cNvPr>
            <p:cNvSpPr>
              <a:spLocks noChangeShapeType="1"/>
            </p:cNvSpPr>
            <p:nvPr/>
          </p:nvSpPr>
          <p:spPr bwMode="auto">
            <a:xfrm flipH="1">
              <a:off x="6650385" y="3162517"/>
              <a:ext cx="1130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11" name="Line 125">
              <a:extLst>
                <a:ext uri="{FF2B5EF4-FFF2-40B4-BE49-F238E27FC236}">
                  <a16:creationId xmlns:a16="http://schemas.microsoft.com/office/drawing/2014/main" id="{AE4AF648-F13A-456E-892F-3470D0ACB092}"/>
                </a:ext>
              </a:extLst>
            </p:cNvPr>
            <p:cNvSpPr>
              <a:spLocks noChangeShapeType="1"/>
            </p:cNvSpPr>
            <p:nvPr/>
          </p:nvSpPr>
          <p:spPr bwMode="auto">
            <a:xfrm>
              <a:off x="6074988" y="2088481"/>
              <a:ext cx="88961" cy="5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112" name="Line 126">
              <a:extLst>
                <a:ext uri="{FF2B5EF4-FFF2-40B4-BE49-F238E27FC236}">
                  <a16:creationId xmlns:a16="http://schemas.microsoft.com/office/drawing/2014/main" id="{4408EE25-BB0A-4824-822B-56C9625E5CA3}"/>
                </a:ext>
              </a:extLst>
            </p:cNvPr>
            <p:cNvSpPr>
              <a:spLocks noChangeShapeType="1"/>
            </p:cNvSpPr>
            <p:nvPr/>
          </p:nvSpPr>
          <p:spPr bwMode="auto">
            <a:xfrm>
              <a:off x="6149994" y="2803914"/>
              <a:ext cx="88962" cy="5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113" name="AutoShape 127">
              <a:extLst>
                <a:ext uri="{FF2B5EF4-FFF2-40B4-BE49-F238E27FC236}">
                  <a16:creationId xmlns:a16="http://schemas.microsoft.com/office/drawing/2014/main" id="{10DBA38B-802D-4D4A-8C21-7ABCB9E25C1D}"/>
                </a:ext>
              </a:extLst>
            </p:cNvPr>
            <p:cNvSpPr>
              <a:spLocks/>
            </p:cNvSpPr>
            <p:nvPr/>
          </p:nvSpPr>
          <p:spPr bwMode="auto">
            <a:xfrm>
              <a:off x="9295050" y="998469"/>
              <a:ext cx="204088" cy="1423762"/>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14" name="Rectangle 128">
              <a:extLst>
                <a:ext uri="{FF2B5EF4-FFF2-40B4-BE49-F238E27FC236}">
                  <a16:creationId xmlns:a16="http://schemas.microsoft.com/office/drawing/2014/main" id="{F73FA45E-1782-4F04-AE3D-B323A71FA249}"/>
                </a:ext>
              </a:extLst>
            </p:cNvPr>
            <p:cNvSpPr>
              <a:spLocks noChangeArrowheads="1"/>
            </p:cNvSpPr>
            <p:nvPr/>
          </p:nvSpPr>
          <p:spPr bwMode="auto">
            <a:xfrm>
              <a:off x="9371801" y="1397904"/>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táctica</a:t>
              </a:r>
            </a:p>
            <a:p>
              <a:pPr algn="ctr"/>
              <a:r>
                <a:rPr lang="es-ES_tradnl" altLang="es-ES" sz="1200" b="0" dirty="0">
                  <a:cs typeface="Arial" panose="020B0604020202020204" pitchFamily="34" charset="0"/>
                </a:rPr>
                <a:t>(medio plazo)</a:t>
              </a:r>
            </a:p>
          </p:txBody>
        </p:sp>
        <p:sp>
          <p:nvSpPr>
            <p:cNvPr id="115" name="AutoShape 129">
              <a:extLst>
                <a:ext uri="{FF2B5EF4-FFF2-40B4-BE49-F238E27FC236}">
                  <a16:creationId xmlns:a16="http://schemas.microsoft.com/office/drawing/2014/main" id="{92F9E477-EDCC-426D-BC0F-283FD5D28208}"/>
                </a:ext>
              </a:extLst>
            </p:cNvPr>
            <p:cNvSpPr>
              <a:spLocks/>
            </p:cNvSpPr>
            <p:nvPr/>
          </p:nvSpPr>
          <p:spPr bwMode="auto">
            <a:xfrm>
              <a:off x="9309005" y="2532298"/>
              <a:ext cx="218043" cy="3825696"/>
            </a:xfrm>
            <a:prstGeom prst="rightBrace">
              <a:avLst>
                <a:gd name="adj1" fmla="val 143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16" name="Rectangle 130">
              <a:extLst>
                <a:ext uri="{FF2B5EF4-FFF2-40B4-BE49-F238E27FC236}">
                  <a16:creationId xmlns:a16="http://schemas.microsoft.com/office/drawing/2014/main" id="{CE362375-D827-4F6B-B9EF-8076B11ABD29}"/>
                </a:ext>
              </a:extLst>
            </p:cNvPr>
            <p:cNvSpPr>
              <a:spLocks noChangeArrowheads="1"/>
            </p:cNvSpPr>
            <p:nvPr/>
          </p:nvSpPr>
          <p:spPr bwMode="auto">
            <a:xfrm>
              <a:off x="9397094" y="4158982"/>
              <a:ext cx="1777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operativa</a:t>
              </a:r>
            </a:p>
            <a:p>
              <a:pPr algn="ctr"/>
              <a:r>
                <a:rPr lang="es-ES_tradnl" altLang="es-ES" sz="1200" b="0" dirty="0">
                  <a:cs typeface="Arial" panose="020B0604020202020204" pitchFamily="34" charset="0"/>
                </a:rPr>
                <a:t>(corto y muy corto plazo)</a:t>
              </a:r>
            </a:p>
          </p:txBody>
        </p:sp>
        <p:cxnSp>
          <p:nvCxnSpPr>
            <p:cNvPr id="117" name="AutoShape 131">
              <a:extLst>
                <a:ext uri="{FF2B5EF4-FFF2-40B4-BE49-F238E27FC236}">
                  <a16:creationId xmlns:a16="http://schemas.microsoft.com/office/drawing/2014/main" id="{C0DE27EF-DED7-42CD-A636-5370E9D89421}"/>
                </a:ext>
              </a:extLst>
            </p:cNvPr>
            <p:cNvCxnSpPr>
              <a:cxnSpLocks noChangeShapeType="1"/>
              <a:stCxn id="94" idx="2"/>
              <a:endCxn id="96" idx="0"/>
            </p:cNvCxnSpPr>
            <p:nvPr/>
          </p:nvCxnSpPr>
          <p:spPr bwMode="auto">
            <a:xfrm>
              <a:off x="5820313" y="3457211"/>
              <a:ext cx="0" cy="62489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 name="Rectangle 132">
              <a:extLst>
                <a:ext uri="{FF2B5EF4-FFF2-40B4-BE49-F238E27FC236}">
                  <a16:creationId xmlns:a16="http://schemas.microsoft.com/office/drawing/2014/main" id="{9CB66238-99B4-4B2E-8F46-A7FA1836C2B2}"/>
                </a:ext>
              </a:extLst>
            </p:cNvPr>
            <p:cNvSpPr>
              <a:spLocks noChangeArrowheads="1"/>
            </p:cNvSpPr>
            <p:nvPr/>
          </p:nvSpPr>
          <p:spPr bwMode="auto">
            <a:xfrm>
              <a:off x="6532006" y="3506919"/>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Base de datos</a:t>
              </a:r>
            </a:p>
            <a:p>
              <a:pPr algn="ctr"/>
              <a:r>
                <a:rPr lang="es-ES_tradnl" altLang="es-ES" sz="1000" b="0" dirty="0">
                  <a:cs typeface="Arial" panose="020B0604020202020204" pitchFamily="34" charset="0"/>
                </a:rPr>
                <a:t>y registros</a:t>
              </a:r>
            </a:p>
            <a:p>
              <a:pPr algn="ctr"/>
              <a:r>
                <a:rPr lang="es-ES_tradnl" altLang="es-ES" sz="1000" b="0" dirty="0">
                  <a:cs typeface="Arial" panose="020B0604020202020204" pitchFamily="34" charset="0"/>
                </a:rPr>
                <a:t>de inventario</a:t>
              </a:r>
              <a:endParaRPr lang="es-ES_tradnl" altLang="es-ES" sz="1200" b="0" dirty="0">
                <a:cs typeface="Arial" panose="020B0604020202020204" pitchFamily="34" charset="0"/>
              </a:endParaRPr>
            </a:p>
          </p:txBody>
        </p:sp>
        <p:cxnSp>
          <p:nvCxnSpPr>
            <p:cNvPr id="119" name="AutoShape 133">
              <a:extLst>
                <a:ext uri="{FF2B5EF4-FFF2-40B4-BE49-F238E27FC236}">
                  <a16:creationId xmlns:a16="http://schemas.microsoft.com/office/drawing/2014/main" id="{B6D22BE8-FD38-46ED-8C6A-D78FF2ACB741}"/>
                </a:ext>
              </a:extLst>
            </p:cNvPr>
            <p:cNvCxnSpPr>
              <a:cxnSpLocks noChangeShapeType="1"/>
              <a:stCxn id="118" idx="1"/>
            </p:cNvCxnSpPr>
            <p:nvPr/>
          </p:nvCxnSpPr>
          <p:spPr bwMode="auto">
            <a:xfrm rot="10800000">
              <a:off x="6191858" y="3414605"/>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134">
              <a:extLst>
                <a:ext uri="{FF2B5EF4-FFF2-40B4-BE49-F238E27FC236}">
                  <a16:creationId xmlns:a16="http://schemas.microsoft.com/office/drawing/2014/main" id="{E3EE421A-166D-48C6-A82D-B9385DB28619}"/>
                </a:ext>
              </a:extLst>
            </p:cNvPr>
            <p:cNvCxnSpPr>
              <a:cxnSpLocks noChangeShapeType="1"/>
              <a:stCxn id="118" idx="1"/>
            </p:cNvCxnSpPr>
            <p:nvPr/>
          </p:nvCxnSpPr>
          <p:spPr bwMode="auto">
            <a:xfrm rot="10800000" flipV="1">
              <a:off x="6177903" y="3762557"/>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5" name="Rectangle 128">
              <a:extLst>
                <a:ext uri="{FF2B5EF4-FFF2-40B4-BE49-F238E27FC236}">
                  <a16:creationId xmlns:a16="http://schemas.microsoft.com/office/drawing/2014/main" id="{875B6FF0-8C22-44DD-99DC-7921CA696E47}"/>
                </a:ext>
              </a:extLst>
            </p:cNvPr>
            <p:cNvSpPr>
              <a:spLocks noChangeArrowheads="1"/>
            </p:cNvSpPr>
            <p:nvPr/>
          </p:nvSpPr>
          <p:spPr bwMode="auto">
            <a:xfrm>
              <a:off x="9347293" y="308280"/>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estratégica</a:t>
              </a:r>
            </a:p>
            <a:p>
              <a:pPr algn="ctr"/>
              <a:r>
                <a:rPr lang="es-ES_tradnl" altLang="es-ES" sz="1200" b="0" dirty="0">
                  <a:cs typeface="Arial" panose="020B0604020202020204" pitchFamily="34" charset="0"/>
                </a:rPr>
                <a:t>(largo plazo)</a:t>
              </a:r>
            </a:p>
          </p:txBody>
        </p:sp>
        <p:sp>
          <p:nvSpPr>
            <p:cNvPr id="70" name="Text Box 135">
              <a:extLst>
                <a:ext uri="{FF2B5EF4-FFF2-40B4-BE49-F238E27FC236}">
                  <a16:creationId xmlns:a16="http://schemas.microsoft.com/office/drawing/2014/main" id="{3E40C067-54D3-426F-AF9E-13BC95B672B3}"/>
                </a:ext>
              </a:extLst>
            </p:cNvPr>
            <p:cNvSpPr txBox="1">
              <a:spLocks noChangeArrowheads="1"/>
            </p:cNvSpPr>
            <p:nvPr/>
          </p:nvSpPr>
          <p:spPr bwMode="auto">
            <a:xfrm>
              <a:off x="4529797" y="6308312"/>
              <a:ext cx="2612879" cy="590931"/>
            </a:xfrm>
            <a:prstGeom prst="rect">
              <a:avLst/>
            </a:prstGeom>
            <a:noFill/>
            <a:ln w="9525">
              <a:noFill/>
              <a:miter lim="800000"/>
              <a:headEnd/>
              <a:tailEnd/>
            </a:ln>
            <a:effectLst/>
          </p:spPr>
          <p:txBody>
            <a:bodyPr wrap="square">
              <a:spAutoFit/>
            </a:bodyPr>
            <a:lstStyle/>
            <a:p>
              <a:pPr algn="ctr">
                <a:lnSpc>
                  <a:spcPct val="90000"/>
                </a:lnSpc>
                <a:defRPr/>
              </a:pPr>
              <a:r>
                <a:rPr lang="es-ES_tradnl" b="1" i="1" dirty="0"/>
                <a:t>Planificación de la producción a m/p y c/p</a:t>
              </a:r>
            </a:p>
          </p:txBody>
        </p:sp>
      </p:grpSp>
      <p:pic>
        <p:nvPicPr>
          <p:cNvPr id="66" name="Imagen 65">
            <a:extLst>
              <a:ext uri="{FF2B5EF4-FFF2-40B4-BE49-F238E27FC236}">
                <a16:creationId xmlns:a16="http://schemas.microsoft.com/office/drawing/2014/main" id="{6864D50C-71E9-49A4-9E5A-CA0F54662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65" name="Grupo 64">
            <a:extLst>
              <a:ext uri="{FF2B5EF4-FFF2-40B4-BE49-F238E27FC236}">
                <a16:creationId xmlns:a16="http://schemas.microsoft.com/office/drawing/2014/main" id="{AC7FB3A3-7927-498C-B15D-2735AE1ABC55}"/>
              </a:ext>
            </a:extLst>
          </p:cNvPr>
          <p:cNvGrpSpPr/>
          <p:nvPr/>
        </p:nvGrpSpPr>
        <p:grpSpPr>
          <a:xfrm>
            <a:off x="432009" y="100987"/>
            <a:ext cx="1333323" cy="1333323"/>
            <a:chOff x="1429816" y="588"/>
            <a:chExt cx="1333323" cy="1333323"/>
          </a:xfrm>
        </p:grpSpPr>
        <p:sp>
          <p:nvSpPr>
            <p:cNvPr id="67" name="Elipse 66">
              <a:extLst>
                <a:ext uri="{FF2B5EF4-FFF2-40B4-BE49-F238E27FC236}">
                  <a16:creationId xmlns:a16="http://schemas.microsoft.com/office/drawing/2014/main" id="{CAD62112-6DCC-47BA-9AAD-F2FF7FB621DC}"/>
                </a:ext>
              </a:extLst>
            </p:cNvPr>
            <p:cNvSpPr/>
            <p:nvPr/>
          </p:nvSpPr>
          <p:spPr>
            <a:xfrm>
              <a:off x="1429816" y="588"/>
              <a:ext cx="1333323" cy="1333323"/>
            </a:xfrm>
            <a:prstGeom prst="ellipse">
              <a:avLst/>
            </a:prstGeom>
            <a:solidFill>
              <a:schemeClr val="accent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68" name="Elipse 4">
              <a:extLst>
                <a:ext uri="{FF2B5EF4-FFF2-40B4-BE49-F238E27FC236}">
                  <a16:creationId xmlns:a16="http://schemas.microsoft.com/office/drawing/2014/main" id="{446E828A-B276-4CB8-9D52-19DEDA51F894}"/>
                </a:ext>
              </a:extLst>
            </p:cNvPr>
            <p:cNvSpPr txBox="1"/>
            <p:nvPr/>
          </p:nvSpPr>
          <p:spPr>
            <a:xfrm>
              <a:off x="1625077" y="195849"/>
              <a:ext cx="942801" cy="942801"/>
            </a:xfrm>
            <a:prstGeom prst="rect">
              <a:avLst/>
            </a:prstGeom>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dirty="0">
                  <a:solidFill>
                    <a:schemeClr val="tx1"/>
                  </a:solidFill>
                </a:rPr>
                <a:t>C</a:t>
              </a:r>
              <a:endParaRPr lang="es-ES" sz="5700" b="1" kern="1200" dirty="0">
                <a:solidFill>
                  <a:schemeClr val="tx1"/>
                </a:solidFill>
              </a:endParaRPr>
            </a:p>
          </p:txBody>
        </p:sp>
      </p:grpSp>
    </p:spTree>
    <p:extLst>
      <p:ext uri="{BB962C8B-B14F-4D97-AF65-F5344CB8AC3E}">
        <p14:creationId xmlns:p14="http://schemas.microsoft.com/office/powerpoint/2010/main" val="59866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1.3. PLANIFICACIÓN DE LA PRODUCCIÓN A MEDIO Y CORTO PLAZO</a:t>
            </a:r>
          </a:p>
        </p:txBody>
      </p:sp>
      <p:graphicFrame>
        <p:nvGraphicFramePr>
          <p:cNvPr id="2" name="Tabla 1">
            <a:extLst>
              <a:ext uri="{FF2B5EF4-FFF2-40B4-BE49-F238E27FC236}">
                <a16:creationId xmlns:a16="http://schemas.microsoft.com/office/drawing/2014/main" id="{14DB49A0-F0FF-42D6-99C9-CB62D5A95D85}"/>
              </a:ext>
            </a:extLst>
          </p:cNvPr>
          <p:cNvGraphicFramePr>
            <a:graphicFrameLocks noGrp="1"/>
          </p:cNvGraphicFramePr>
          <p:nvPr>
            <p:extLst>
              <p:ext uri="{D42A27DB-BD31-4B8C-83A1-F6EECF244321}">
                <p14:modId xmlns:p14="http://schemas.microsoft.com/office/powerpoint/2010/main" val="3650637097"/>
              </p:ext>
            </p:extLst>
          </p:nvPr>
        </p:nvGraphicFramePr>
        <p:xfrm>
          <a:off x="457859" y="827412"/>
          <a:ext cx="11276280" cy="5652921"/>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879380">
                  <a:extLst>
                    <a:ext uri="{9D8B030D-6E8A-4147-A177-3AD203B41FA5}">
                      <a16:colId xmlns:a16="http://schemas.microsoft.com/office/drawing/2014/main" val="3188839568"/>
                    </a:ext>
                  </a:extLst>
                </a:gridCol>
                <a:gridCol w="1879380">
                  <a:extLst>
                    <a:ext uri="{9D8B030D-6E8A-4147-A177-3AD203B41FA5}">
                      <a16:colId xmlns:a16="http://schemas.microsoft.com/office/drawing/2014/main" val="2156296008"/>
                    </a:ext>
                  </a:extLst>
                </a:gridCol>
                <a:gridCol w="1879380">
                  <a:extLst>
                    <a:ext uri="{9D8B030D-6E8A-4147-A177-3AD203B41FA5}">
                      <a16:colId xmlns:a16="http://schemas.microsoft.com/office/drawing/2014/main" val="956754839"/>
                    </a:ext>
                  </a:extLst>
                </a:gridCol>
                <a:gridCol w="1879380">
                  <a:extLst>
                    <a:ext uri="{9D8B030D-6E8A-4147-A177-3AD203B41FA5}">
                      <a16:colId xmlns:a16="http://schemas.microsoft.com/office/drawing/2014/main" val="3862554219"/>
                    </a:ext>
                  </a:extLst>
                </a:gridCol>
                <a:gridCol w="1879380">
                  <a:extLst>
                    <a:ext uri="{9D8B030D-6E8A-4147-A177-3AD203B41FA5}">
                      <a16:colId xmlns:a16="http://schemas.microsoft.com/office/drawing/2014/main" val="559007601"/>
                    </a:ext>
                  </a:extLst>
                </a:gridCol>
                <a:gridCol w="1879380">
                  <a:extLst>
                    <a:ext uri="{9D8B030D-6E8A-4147-A177-3AD203B41FA5}">
                      <a16:colId xmlns:a16="http://schemas.microsoft.com/office/drawing/2014/main" val="2242847829"/>
                    </a:ext>
                  </a:extLst>
                </a:gridCol>
              </a:tblGrid>
              <a:tr h="1177495">
                <a:tc>
                  <a:txBody>
                    <a:bodyPr/>
                    <a:lstStyle/>
                    <a:p>
                      <a:pPr algn="ctr"/>
                      <a:r>
                        <a:rPr lang="es-ES" sz="2400" b="1" dirty="0"/>
                        <a:t>Nivel de planificación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Actividad o fase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Plan de producción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Horizonte temporal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Cubos temporales habituales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Unidades habituales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2308241"/>
                  </a:ext>
                </a:extLst>
              </a:tr>
              <a:tr h="878467">
                <a:tc>
                  <a:txBody>
                    <a:bodyPr/>
                    <a:lstStyle/>
                    <a:p>
                      <a:pPr algn="ctr"/>
                      <a:r>
                        <a:rPr lang="es-ES" sz="2000" b="1" dirty="0"/>
                        <a:t>Estratégico</a:t>
                      </a:r>
                    </a:p>
                    <a:p>
                      <a:pPr algn="ctr"/>
                      <a:r>
                        <a:rPr lang="es-ES" sz="2000" b="0" dirty="0"/>
                        <a:t>(largo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s-ES" dirty="0"/>
                        <a:t>Planificación estratégica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de producción a largo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Hasta unos 3 años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Años (y/o trimestres)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Líneas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794363"/>
                  </a:ext>
                </a:extLst>
              </a:tr>
              <a:tr h="878467">
                <a:tc>
                  <a:txBody>
                    <a:bodyPr/>
                    <a:lstStyle/>
                    <a:p>
                      <a:pPr algn="ctr"/>
                      <a:r>
                        <a:rPr lang="es-ES" sz="2000" b="1" dirty="0"/>
                        <a:t>Táctico</a:t>
                      </a:r>
                    </a:p>
                    <a:p>
                      <a:pPr algn="ctr"/>
                      <a:r>
                        <a:rPr lang="es-ES" sz="2000" b="0" dirty="0"/>
                        <a:t>(medio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s-ES" dirty="0"/>
                        <a:t>Planificación agregada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agregado de producción (PAP)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Hasta unos 18 meses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Meses (y/o trimestres)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Familias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122976"/>
                  </a:ext>
                </a:extLst>
              </a:tr>
              <a:tr h="878467">
                <a:tc rowSpan="3">
                  <a:txBody>
                    <a:bodyPr/>
                    <a:lstStyle/>
                    <a:p>
                      <a:pPr algn="ctr"/>
                      <a:r>
                        <a:rPr lang="es-ES" sz="2000" b="1" dirty="0"/>
                        <a:t>Operativo</a:t>
                      </a:r>
                    </a:p>
                    <a:p>
                      <a:pPr algn="ctr"/>
                      <a:r>
                        <a:rPr lang="es-ES" sz="2000" b="0" dirty="0"/>
                        <a:t>(corto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s-ES" dirty="0"/>
                        <a:t>Programación maestra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Programa maestro de producción (PMP)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Hasta un 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Semanas (y/o días o meses)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Productos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9433690"/>
                  </a:ext>
                </a:extLst>
              </a:tr>
              <a:tr h="878467">
                <a:tc vMerge="1">
                  <a:txBody>
                    <a:bodyPr/>
                    <a:lstStyle/>
                    <a:p>
                      <a:pPr algn="ctr"/>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s-ES" dirty="0"/>
                        <a:t>Programación de materiales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de materiales (MRP)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Hasta un 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Semanas (y/o días)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Componentes (materiales)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51139"/>
                  </a:ext>
                </a:extLst>
              </a:tr>
              <a:tr h="878467">
                <a:tc vMerge="1">
                  <a:txBody>
                    <a:bodyPr/>
                    <a:lstStyle/>
                    <a:p>
                      <a:pPr algn="ctr"/>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s-ES" dirty="0"/>
                        <a:t>Programación de operaciones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Programa a corto plazo (PCP)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Hasta unos 3 meses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(Días y/u) horas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Operaciones (actividades)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804584"/>
                  </a:ext>
                </a:extLst>
              </a:tr>
            </a:tbl>
          </a:graphicData>
        </a:graphic>
      </p:graphicFrame>
      <p:sp>
        <p:nvSpPr>
          <p:cNvPr id="67" name="CuadroTexto 66">
            <a:extLst>
              <a:ext uri="{FF2B5EF4-FFF2-40B4-BE49-F238E27FC236}">
                <a16:creationId xmlns:a16="http://schemas.microsoft.com/office/drawing/2014/main" id="{7AC0A94C-C464-4CEF-A39F-A124CE6EE23A}"/>
              </a:ext>
            </a:extLst>
          </p:cNvPr>
          <p:cNvSpPr txBox="1"/>
          <p:nvPr/>
        </p:nvSpPr>
        <p:spPr>
          <a:xfrm>
            <a:off x="1756798" y="340306"/>
            <a:ext cx="8678401" cy="461665"/>
          </a:xfrm>
          <a:prstGeom prst="rect">
            <a:avLst/>
          </a:prstGeom>
          <a:noFill/>
        </p:spPr>
        <p:txBody>
          <a:bodyPr wrap="none" rtlCol="0">
            <a:spAutoFit/>
          </a:bodyPr>
          <a:lstStyle/>
          <a:p>
            <a:pPr algn="ctr"/>
            <a:r>
              <a:rPr lang="es-ES" sz="2400" b="1" i="1" dirty="0"/>
              <a:t>RESUMEN DE LAS FASES DE LA PLANIFICACIÓN DE LA PRODUCCIÓN</a:t>
            </a:r>
          </a:p>
        </p:txBody>
      </p:sp>
      <p:pic>
        <p:nvPicPr>
          <p:cNvPr id="7" name="Imagen 6">
            <a:extLst>
              <a:ext uri="{FF2B5EF4-FFF2-40B4-BE49-F238E27FC236}">
                <a16:creationId xmlns:a16="http://schemas.microsoft.com/office/drawing/2014/main" id="{906855FC-A612-4C28-A1B2-ECBF37D478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80896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556943"/>
            <a:ext cx="11347387" cy="1785104"/>
          </a:xfrm>
          <a:prstGeom prst="rect">
            <a:avLst/>
          </a:prstGeom>
          <a:noFill/>
        </p:spPr>
        <p:txBody>
          <a:bodyPr wrap="square" rtlCol="0">
            <a:spAutoFit/>
          </a:bodyPr>
          <a:lstStyle/>
          <a:p>
            <a:r>
              <a:rPr lang="es-ES" sz="2200" dirty="0"/>
              <a:t>1.1. INTRODUCCIÓN A LA PLANIFICACIÓN Y CONTROL DE LA PRODUCCIÓN </a:t>
            </a:r>
          </a:p>
          <a:p>
            <a:r>
              <a:rPr lang="es-ES" sz="2200" dirty="0"/>
              <a:t>1.2. EL PAPEL DE LAS PREVISIONES EN LA PLANIFICACIÓN DE LA PRODUCCIÓN Y LA CAPACIDAD</a:t>
            </a:r>
          </a:p>
          <a:p>
            <a:r>
              <a:rPr lang="es-ES" sz="2200" dirty="0"/>
              <a:t>1.3. PLANIFICACIÓN DE LA PRODUCCIÓN A MEDIO Y CORTO PLAZO</a:t>
            </a:r>
          </a:p>
          <a:p>
            <a:r>
              <a:rPr lang="es-ES" sz="2200" dirty="0"/>
              <a:t>1.4. PLANIFICACIÓN DE LA CAPACIDAD A MEDIO Y CORTO PLAZO</a:t>
            </a:r>
          </a:p>
          <a:p>
            <a:r>
              <a:rPr lang="es-ES" sz="2200" dirty="0"/>
              <a:t>1.5. FASES DE LA PLANIFICACIÓN Y CONTROL DE LA PRODUCCIÓN</a:t>
            </a:r>
          </a:p>
        </p:txBody>
      </p:sp>
      <p:sp>
        <p:nvSpPr>
          <p:cNvPr id="13" name="CuadroTexto 12">
            <a:extLst>
              <a:ext uri="{FF2B5EF4-FFF2-40B4-BE49-F238E27FC236}">
                <a16:creationId xmlns:a16="http://schemas.microsoft.com/office/drawing/2014/main" id="{1FB7FC6B-7F70-499A-BEF4-32F72C389113}"/>
              </a:ext>
            </a:extLst>
          </p:cNvPr>
          <p:cNvSpPr txBox="1"/>
          <p:nvPr/>
        </p:nvSpPr>
        <p:spPr>
          <a:xfrm>
            <a:off x="2172267" y="968036"/>
            <a:ext cx="7847463" cy="955111"/>
          </a:xfrm>
          <a:prstGeom prst="rect">
            <a:avLst/>
          </a:prstGeom>
        </p:spPr>
        <p:txBody>
          <a:bodyPr vert="horz" lIns="91440" tIns="45720" rIns="91440" bIns="45720" rtlCol="0" anchor="b">
            <a:noAutofit/>
          </a:bodyPr>
          <a:lstStyle/>
          <a:p>
            <a:pPr algn="ctr">
              <a:lnSpc>
                <a:spcPct val="90000"/>
              </a:lnSpc>
              <a:spcBef>
                <a:spcPts val="1000"/>
              </a:spcBef>
            </a:pPr>
            <a:r>
              <a:rPr lang="en-US" sz="2800" b="1" kern="1200" dirty="0">
                <a:latin typeface="+mn-lt"/>
                <a:ea typeface="+mn-ea"/>
                <a:cs typeface="+mn-cs"/>
              </a:rPr>
              <a:t>PLANIFICACIÓN DE LA PRODUCCIÓN</a:t>
            </a:r>
          </a:p>
          <a:p>
            <a:pPr algn="ctr">
              <a:lnSpc>
                <a:spcPct val="90000"/>
              </a:lnSpc>
              <a:spcBef>
                <a:spcPts val="1000"/>
              </a:spcBef>
            </a:pPr>
            <a:r>
              <a:rPr lang="en-US" sz="2800" b="1" kern="1200" dirty="0">
                <a:latin typeface="+mn-lt"/>
                <a:ea typeface="+mn-ea"/>
                <a:cs typeface="+mn-cs"/>
              </a:rPr>
              <a:t>Y DE LA CAPACIDAD A MEDIO Y CORTO PLAZO</a:t>
            </a:r>
          </a:p>
        </p:txBody>
      </p:sp>
      <p:sp>
        <p:nvSpPr>
          <p:cNvPr id="14" name="Título 1">
            <a:extLst>
              <a:ext uri="{FF2B5EF4-FFF2-40B4-BE49-F238E27FC236}">
                <a16:creationId xmlns:a16="http://schemas.microsoft.com/office/drawing/2014/main" id="{4D81C2A1-8776-4C24-B23F-35B985663EB0}"/>
              </a:ext>
            </a:extLst>
          </p:cNvPr>
          <p:cNvSpPr txBox="1">
            <a:spLocks/>
          </p:cNvSpPr>
          <p:nvPr/>
        </p:nvSpPr>
        <p:spPr>
          <a:xfrm>
            <a:off x="4810558" y="160834"/>
            <a:ext cx="2570882" cy="9551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TEMA 1</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0268" y="3222511"/>
            <a:ext cx="578413" cy="578413"/>
          </a:xfrm>
          <a:prstGeom prst="rect">
            <a:avLst/>
          </a:prstGeom>
          <a:effectLst>
            <a:outerShdw blurRad="50800" dist="38100" dir="2700000" algn="tl" rotWithShape="0">
              <a:prstClr val="black">
                <a:alpha val="40000"/>
              </a:prstClr>
            </a:outerShdw>
          </a:effectLst>
        </p:spPr>
      </p:pic>
      <p:pic>
        <p:nvPicPr>
          <p:cNvPr id="16" name="Gráfico 15" descr="Libros">
            <a:extLst>
              <a:ext uri="{FF2B5EF4-FFF2-40B4-BE49-F238E27FC236}">
                <a16:creationId xmlns:a16="http://schemas.microsoft.com/office/drawing/2014/main" id="{AB363F23-4B51-42A1-BD37-5585C4C38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17" name="Gráfico 16" descr="Lista de comprobación RTL">
            <a:extLst>
              <a:ext uri="{FF2B5EF4-FFF2-40B4-BE49-F238E27FC236}">
                <a16:creationId xmlns:a16="http://schemas.microsoft.com/office/drawing/2014/main" id="{FCCC48E3-1EA1-43CA-BCD0-B4FBBF47E3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552478"/>
            <a:ext cx="914400" cy="914400"/>
          </a:xfrm>
          <a:prstGeom prst="rect">
            <a:avLst/>
          </a:prstGeom>
          <a:effectLst>
            <a:outerShdw blurRad="50800" dist="38100" dir="2700000" algn="tl" rotWithShape="0">
              <a:prstClr val="black">
                <a:alpha val="40000"/>
              </a:prstClr>
            </a:outerShdw>
          </a:effectLst>
        </p:spPr>
      </p:pic>
      <p:pic>
        <p:nvPicPr>
          <p:cNvPr id="18" name="Imagen 17">
            <a:extLst>
              <a:ext uri="{FF2B5EF4-FFF2-40B4-BE49-F238E27FC236}">
                <a16:creationId xmlns:a16="http://schemas.microsoft.com/office/drawing/2014/main" id="{D000FBED-FF00-42BD-B109-E8F93FB0B1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FEBE6DBC-E611-48A5-83C9-232E425564AA}"/>
              </a:ext>
            </a:extLst>
          </p:cNvPr>
          <p:cNvSpPr txBox="1"/>
          <p:nvPr/>
        </p:nvSpPr>
        <p:spPr>
          <a:xfrm>
            <a:off x="981910" y="5503636"/>
            <a:ext cx="10739035" cy="1200329"/>
          </a:xfrm>
          <a:prstGeom prst="rect">
            <a:avLst/>
          </a:prstGeom>
          <a:noFill/>
        </p:spPr>
        <p:txBody>
          <a:bodyPr wrap="square" rtlCol="0">
            <a:spAutoFit/>
          </a:bodyPr>
          <a:lstStyle/>
          <a:p>
            <a:pPr marL="285750" indent="-285750">
              <a:buFont typeface="Wingdings" panose="05000000000000000000" pitchFamily="2" charset="2"/>
              <a:buChar char="ü"/>
            </a:pPr>
            <a:r>
              <a:rPr lang="es-ES" dirty="0"/>
              <a:t>Dirección de la Producción y Operaciones. Decisiones operativas. (Arias Aranda, D. y Minguela Rata, B.) Cap. 2.</a:t>
            </a:r>
          </a:p>
          <a:p>
            <a:pPr marL="285750" indent="-285750">
              <a:buFont typeface="Wingdings" panose="05000000000000000000" pitchFamily="2" charset="2"/>
              <a:buChar char="ü"/>
            </a:pPr>
            <a:r>
              <a:rPr lang="es-ES" dirty="0"/>
              <a:t>Principios de Administración de Operaciones (7ª Ed.). (Heizer, J. y Render, B.) Cap. 4.</a:t>
            </a:r>
          </a:p>
          <a:p>
            <a:pPr marL="285750" indent="-285750">
              <a:buFont typeface="Wingdings" panose="05000000000000000000" pitchFamily="2" charset="2"/>
              <a:buChar char="ü"/>
            </a:pPr>
            <a:r>
              <a:rPr lang="es-ES" dirty="0"/>
              <a:t>Dirección de Operaciones. Aspectos tácticos y operativos. (Domínguez Machuca, J.A. y otros) Cap. 1.</a:t>
            </a:r>
          </a:p>
          <a:p>
            <a:pPr marL="285750" indent="-285750">
              <a:buFont typeface="Wingdings" panose="05000000000000000000" pitchFamily="2" charset="2"/>
              <a:buChar char="ü"/>
            </a:pPr>
            <a:r>
              <a:rPr lang="es-ES" dirty="0"/>
              <a:t>La Dirección Estratégica de la Empresa (5ª Ed.). (Guerras Martín, L. A. y Navas López, J. E.) Cap. 1.</a:t>
            </a:r>
          </a:p>
        </p:txBody>
      </p:sp>
    </p:spTree>
    <p:extLst>
      <p:ext uri="{BB962C8B-B14F-4D97-AF65-F5344CB8AC3E}">
        <p14:creationId xmlns:p14="http://schemas.microsoft.com/office/powerpoint/2010/main" val="370214559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7" name="Rectángulo 6">
            <a:extLst>
              <a:ext uri="{FF2B5EF4-FFF2-40B4-BE49-F238E27FC236}">
                <a16:creationId xmlns:a16="http://schemas.microsoft.com/office/drawing/2014/main" id="{748BCD10-CA97-4BCF-A58A-D408CAD25A88}"/>
              </a:ext>
            </a:extLst>
          </p:cNvPr>
          <p:cNvSpPr/>
          <p:nvPr/>
        </p:nvSpPr>
        <p:spPr>
          <a:xfrm>
            <a:off x="1" y="397895"/>
            <a:ext cx="12191998" cy="2462213"/>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sz="2400" dirty="0">
                <a:ea typeface="Calibri" panose="020F0502020204030204" pitchFamily="34" charset="0"/>
                <a:cs typeface="Times New Roman" panose="02020603050405020304" pitchFamily="18" charset="0"/>
              </a:rPr>
              <a:t>Los planes de producción habrán de ser viables desde el punto de vista de los recursos productivos de la empresa, es decir, de su capacidad.</a:t>
            </a:r>
          </a:p>
          <a:p>
            <a:pPr marL="285750" indent="-285750" algn="just">
              <a:spcAft>
                <a:spcPts val="600"/>
              </a:spcAft>
              <a:buFont typeface="Arial" panose="020B0604020202020204" pitchFamily="34" charset="0"/>
              <a:buChar char="•"/>
            </a:pPr>
            <a:r>
              <a:rPr lang="es-ES" sz="2400" dirty="0">
                <a:ea typeface="Calibri" panose="020F0502020204030204" pitchFamily="34" charset="0"/>
                <a:cs typeface="Times New Roman" panose="02020603050405020304" pitchFamily="18" charset="0"/>
              </a:rPr>
              <a:t>Esto supone que, para cada plan de producción, la empresa tiene que desarrollar paralelamente su correspondiente plan de capacidad que garantice que podrá llevarse a cabo de la manera más eficiente posible.</a:t>
            </a:r>
          </a:p>
          <a:p>
            <a:pPr marL="285750" indent="-285750" algn="just">
              <a:spcAft>
                <a:spcPts val="600"/>
              </a:spcAft>
              <a:buFont typeface="Arial" panose="020B0604020202020204" pitchFamily="34" charset="0"/>
              <a:buChar char="•"/>
            </a:pPr>
            <a:r>
              <a:rPr lang="es-ES" sz="2400" dirty="0"/>
              <a:t>El proceso de control de la capacidad conlleva tres etapas:</a:t>
            </a:r>
          </a:p>
        </p:txBody>
      </p:sp>
      <p:sp>
        <p:nvSpPr>
          <p:cNvPr id="23" name="Text Box 4">
            <a:extLst>
              <a:ext uri="{FF2B5EF4-FFF2-40B4-BE49-F238E27FC236}">
                <a16:creationId xmlns:a16="http://schemas.microsoft.com/office/drawing/2014/main" id="{510D788A-5C9A-4BDF-ABAC-AE95C08BC7D8}"/>
              </a:ext>
            </a:extLst>
          </p:cNvPr>
          <p:cNvSpPr txBox="1">
            <a:spLocks noChangeArrowheads="1"/>
          </p:cNvSpPr>
          <p:nvPr/>
        </p:nvSpPr>
        <p:spPr bwMode="auto">
          <a:xfrm>
            <a:off x="1491871" y="2882607"/>
            <a:ext cx="3271302" cy="522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r>
              <a:rPr lang="es-ES" altLang="es-ES" sz="2800" dirty="0">
                <a:solidFill>
                  <a:srgbClr val="000000"/>
                </a:solidFill>
                <a:latin typeface="+mn-lt"/>
              </a:rPr>
              <a:t>Factores productivos</a:t>
            </a:r>
          </a:p>
        </p:txBody>
      </p:sp>
      <p:sp>
        <p:nvSpPr>
          <p:cNvPr id="24" name="AutoShape 5">
            <a:extLst>
              <a:ext uri="{FF2B5EF4-FFF2-40B4-BE49-F238E27FC236}">
                <a16:creationId xmlns:a16="http://schemas.microsoft.com/office/drawing/2014/main" id="{61C0F759-C756-49C1-B7D0-E333780F6B26}"/>
              </a:ext>
            </a:extLst>
          </p:cNvPr>
          <p:cNvSpPr>
            <a:spLocks noChangeArrowheads="1"/>
          </p:cNvSpPr>
          <p:nvPr/>
        </p:nvSpPr>
        <p:spPr bwMode="auto">
          <a:xfrm>
            <a:off x="2932054" y="3337474"/>
            <a:ext cx="388910" cy="322853"/>
          </a:xfrm>
          <a:prstGeom prst="downArrow">
            <a:avLst>
              <a:gd name="adj1" fmla="val 50000"/>
              <a:gd name="adj2" fmla="val 25000"/>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endParaRPr lang="es-ES" altLang="es-ES" b="0" dirty="0">
              <a:solidFill>
                <a:srgbClr val="000000"/>
              </a:solidFill>
              <a:latin typeface="+mn-lt"/>
            </a:endParaRPr>
          </a:p>
        </p:txBody>
      </p:sp>
      <p:sp>
        <p:nvSpPr>
          <p:cNvPr id="21" name="Text Box 7">
            <a:extLst>
              <a:ext uri="{FF2B5EF4-FFF2-40B4-BE49-F238E27FC236}">
                <a16:creationId xmlns:a16="http://schemas.microsoft.com/office/drawing/2014/main" id="{3ABC4B0E-AF3D-46DD-974A-101C7CC0587C}"/>
              </a:ext>
            </a:extLst>
          </p:cNvPr>
          <p:cNvSpPr txBox="1">
            <a:spLocks noChangeArrowheads="1"/>
          </p:cNvSpPr>
          <p:nvPr/>
        </p:nvSpPr>
        <p:spPr bwMode="auto">
          <a:xfrm>
            <a:off x="7189816" y="2875876"/>
            <a:ext cx="3360428" cy="522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r>
              <a:rPr lang="es-ES" altLang="es-ES" sz="2800" dirty="0">
                <a:solidFill>
                  <a:srgbClr val="000000"/>
                </a:solidFill>
                <a:latin typeface="+mn-lt"/>
              </a:rPr>
              <a:t>Planes de Producción</a:t>
            </a:r>
          </a:p>
        </p:txBody>
      </p:sp>
      <p:sp>
        <p:nvSpPr>
          <p:cNvPr id="22" name="AutoShape 8">
            <a:extLst>
              <a:ext uri="{FF2B5EF4-FFF2-40B4-BE49-F238E27FC236}">
                <a16:creationId xmlns:a16="http://schemas.microsoft.com/office/drawing/2014/main" id="{471C42A6-63E4-47A0-9C4F-9A49C30DA0FE}"/>
              </a:ext>
            </a:extLst>
          </p:cNvPr>
          <p:cNvSpPr>
            <a:spLocks noChangeArrowheads="1"/>
          </p:cNvSpPr>
          <p:nvPr/>
        </p:nvSpPr>
        <p:spPr bwMode="auto">
          <a:xfrm>
            <a:off x="8674562" y="3341953"/>
            <a:ext cx="388910" cy="322852"/>
          </a:xfrm>
          <a:prstGeom prst="downArrow">
            <a:avLst>
              <a:gd name="adj1" fmla="val 50000"/>
              <a:gd name="adj2" fmla="val 25000"/>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endParaRPr lang="es-ES" altLang="es-ES" b="0" dirty="0">
              <a:solidFill>
                <a:srgbClr val="000000"/>
              </a:solidFill>
              <a:latin typeface="+mn-lt"/>
            </a:endParaRPr>
          </a:p>
        </p:txBody>
      </p:sp>
      <p:sp>
        <p:nvSpPr>
          <p:cNvPr id="18" name="AutoShape 18">
            <a:extLst>
              <a:ext uri="{FF2B5EF4-FFF2-40B4-BE49-F238E27FC236}">
                <a16:creationId xmlns:a16="http://schemas.microsoft.com/office/drawing/2014/main" id="{9ACDF311-D900-4192-8BA4-E0A00C511DD8}"/>
              </a:ext>
            </a:extLst>
          </p:cNvPr>
          <p:cNvSpPr>
            <a:spLocks noChangeArrowheads="1"/>
          </p:cNvSpPr>
          <p:nvPr/>
        </p:nvSpPr>
        <p:spPr bwMode="auto">
          <a:xfrm>
            <a:off x="2225908" y="5897466"/>
            <a:ext cx="388910" cy="707886"/>
          </a:xfrm>
          <a:prstGeom prst="curvedRightArrow">
            <a:avLst>
              <a:gd name="adj1" fmla="val 26667"/>
              <a:gd name="adj2" fmla="val 5333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endParaRPr lang="es-ES" altLang="es-ES" sz="2400" b="0" dirty="0">
              <a:solidFill>
                <a:srgbClr val="000000"/>
              </a:solidFill>
              <a:latin typeface="+mn-lt"/>
            </a:endParaRPr>
          </a:p>
        </p:txBody>
      </p:sp>
      <p:sp>
        <p:nvSpPr>
          <p:cNvPr id="19" name="AutoShape 19">
            <a:extLst>
              <a:ext uri="{FF2B5EF4-FFF2-40B4-BE49-F238E27FC236}">
                <a16:creationId xmlns:a16="http://schemas.microsoft.com/office/drawing/2014/main" id="{E4F50EE7-6AD7-44EC-9D1B-81226BAA9E48}"/>
              </a:ext>
            </a:extLst>
          </p:cNvPr>
          <p:cNvSpPr>
            <a:spLocks noChangeArrowheads="1"/>
          </p:cNvSpPr>
          <p:nvPr/>
        </p:nvSpPr>
        <p:spPr bwMode="auto">
          <a:xfrm flipH="1">
            <a:off x="9563107" y="5897466"/>
            <a:ext cx="388910" cy="707886"/>
          </a:xfrm>
          <a:prstGeom prst="curvedRightArrow">
            <a:avLst>
              <a:gd name="adj1" fmla="val 26667"/>
              <a:gd name="adj2" fmla="val 5333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endParaRPr lang="es-ES" altLang="es-ES" sz="2400" b="0" dirty="0">
              <a:solidFill>
                <a:srgbClr val="000000"/>
              </a:solidFill>
              <a:latin typeface="+mn-lt"/>
            </a:endParaRPr>
          </a:p>
        </p:txBody>
      </p:sp>
      <p:pic>
        <p:nvPicPr>
          <p:cNvPr id="25" name="Imagen 24">
            <a:extLst>
              <a:ext uri="{FF2B5EF4-FFF2-40B4-BE49-F238E27FC236}">
                <a16:creationId xmlns:a16="http://schemas.microsoft.com/office/drawing/2014/main" id="{35EED57D-D502-47F2-BF1F-FF5ABC1A5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4" name="Grupo 3">
            <a:extLst>
              <a:ext uri="{FF2B5EF4-FFF2-40B4-BE49-F238E27FC236}">
                <a16:creationId xmlns:a16="http://schemas.microsoft.com/office/drawing/2014/main" id="{FC4A22E3-AFF1-422B-A1C6-F9543DA541FF}"/>
              </a:ext>
            </a:extLst>
          </p:cNvPr>
          <p:cNvGrpSpPr/>
          <p:nvPr/>
        </p:nvGrpSpPr>
        <p:grpSpPr>
          <a:xfrm>
            <a:off x="2761905" y="6010767"/>
            <a:ext cx="6643881" cy="707886"/>
            <a:chOff x="2761905" y="6058893"/>
            <a:chExt cx="6643881" cy="707886"/>
          </a:xfrm>
        </p:grpSpPr>
        <p:sp>
          <p:nvSpPr>
            <p:cNvPr id="20" name="Text Box 20">
              <a:extLst>
                <a:ext uri="{FF2B5EF4-FFF2-40B4-BE49-F238E27FC236}">
                  <a16:creationId xmlns:a16="http://schemas.microsoft.com/office/drawing/2014/main" id="{49413232-4CBF-4E05-BEFB-4A510C26607C}"/>
                </a:ext>
              </a:extLst>
            </p:cNvPr>
            <p:cNvSpPr txBox="1">
              <a:spLocks noChangeArrowheads="1"/>
            </p:cNvSpPr>
            <p:nvPr/>
          </p:nvSpPr>
          <p:spPr bwMode="auto">
            <a:xfrm>
              <a:off x="2761905" y="6058893"/>
              <a:ext cx="6643881" cy="707886"/>
            </a:xfrm>
            <a:prstGeom prst="rect">
              <a:avLst/>
            </a:prstGeom>
            <a:solidFill>
              <a:srgbClr val="0070C0"/>
            </a:solidFill>
            <a:ln w="9525">
              <a:solidFill>
                <a:srgbClr val="000000"/>
              </a:solidFill>
              <a:miter lim="800000"/>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ctr"/>
              <a:r>
                <a:rPr lang="es-ES" altLang="es-ES" sz="2000" dirty="0">
                  <a:latin typeface="+mn-lt"/>
                </a:rPr>
                <a:t>Determinar desviaciones y</a:t>
              </a:r>
            </a:p>
            <a:p>
              <a:pPr algn="ctr"/>
              <a:r>
                <a:rPr lang="es-ES" altLang="es-ES" sz="2000" dirty="0">
                  <a:latin typeface="+mn-lt"/>
                </a:rPr>
                <a:t>articular medidas correctivas</a:t>
              </a:r>
            </a:p>
          </p:txBody>
        </p:sp>
        <p:grpSp>
          <p:nvGrpSpPr>
            <p:cNvPr id="14" name="Grupo 13">
              <a:extLst>
                <a:ext uri="{FF2B5EF4-FFF2-40B4-BE49-F238E27FC236}">
                  <a16:creationId xmlns:a16="http://schemas.microsoft.com/office/drawing/2014/main" id="{D64E1BA7-1E48-4D59-BDA6-7763A887C756}"/>
                </a:ext>
              </a:extLst>
            </p:cNvPr>
            <p:cNvGrpSpPr/>
            <p:nvPr/>
          </p:nvGrpSpPr>
          <p:grpSpPr>
            <a:xfrm>
              <a:off x="3737192" y="6125420"/>
              <a:ext cx="610683" cy="574832"/>
              <a:chOff x="1429816" y="588"/>
              <a:chExt cx="1333323" cy="1333323"/>
            </a:xfrm>
          </p:grpSpPr>
          <p:sp>
            <p:nvSpPr>
              <p:cNvPr id="17" name="Elipse 16">
                <a:extLst>
                  <a:ext uri="{FF2B5EF4-FFF2-40B4-BE49-F238E27FC236}">
                    <a16:creationId xmlns:a16="http://schemas.microsoft.com/office/drawing/2014/main" id="{4B99131A-624E-410A-BD6E-B5D0F10A84C0}"/>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6" name="Elipse 4">
                <a:extLst>
                  <a:ext uri="{FF2B5EF4-FFF2-40B4-BE49-F238E27FC236}">
                    <a16:creationId xmlns:a16="http://schemas.microsoft.com/office/drawing/2014/main" id="{73D88478-F095-4571-B166-D0C30C478FAA}"/>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3200" b="1" dirty="0">
                    <a:solidFill>
                      <a:schemeClr val="tx1"/>
                    </a:solidFill>
                  </a:rPr>
                  <a:t>C</a:t>
                </a:r>
                <a:endParaRPr lang="es-ES" sz="3200" b="1" kern="1200" dirty="0">
                  <a:solidFill>
                    <a:schemeClr val="tx1"/>
                  </a:solidFill>
                </a:endParaRPr>
              </a:p>
            </p:txBody>
          </p:sp>
        </p:grpSp>
      </p:grpSp>
      <p:grpSp>
        <p:nvGrpSpPr>
          <p:cNvPr id="2" name="Grupo 1">
            <a:extLst>
              <a:ext uri="{FF2B5EF4-FFF2-40B4-BE49-F238E27FC236}">
                <a16:creationId xmlns:a16="http://schemas.microsoft.com/office/drawing/2014/main" id="{B88460F9-CD56-48FC-A700-4FF9CFAC9E90}"/>
              </a:ext>
            </a:extLst>
          </p:cNvPr>
          <p:cNvGrpSpPr/>
          <p:nvPr/>
        </p:nvGrpSpPr>
        <p:grpSpPr>
          <a:xfrm>
            <a:off x="752536" y="3724925"/>
            <a:ext cx="5055832" cy="2098538"/>
            <a:chOff x="752536" y="3724925"/>
            <a:chExt cx="5055832" cy="2098538"/>
          </a:xfrm>
        </p:grpSpPr>
        <p:sp>
          <p:nvSpPr>
            <p:cNvPr id="12" name="Rectangle 10">
              <a:extLst>
                <a:ext uri="{FF2B5EF4-FFF2-40B4-BE49-F238E27FC236}">
                  <a16:creationId xmlns:a16="http://schemas.microsoft.com/office/drawing/2014/main" id="{2D6325FC-B2F6-47C5-8A4C-8B5A5F5CDC7B}"/>
                </a:ext>
              </a:extLst>
            </p:cNvPr>
            <p:cNvSpPr>
              <a:spLocks noChangeArrowheads="1"/>
            </p:cNvSpPr>
            <p:nvPr/>
          </p:nvSpPr>
          <p:spPr bwMode="auto">
            <a:xfrm>
              <a:off x="752536" y="3724925"/>
              <a:ext cx="5055832" cy="2098538"/>
            </a:xfrm>
            <a:prstGeom prst="rect">
              <a:avLst/>
            </a:prstGeom>
            <a:solidFill>
              <a:srgbClr val="0070C0"/>
            </a:solidFill>
            <a:ln>
              <a:solidFill>
                <a:schemeClr val="tx1"/>
              </a:solidFill>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ctr"/>
              <a:r>
                <a:rPr lang="es-ES" altLang="es-ES" sz="2000" dirty="0">
                  <a:latin typeface="+mn-lt"/>
                </a:rPr>
                <a:t>Capacidad DISPONIBLE (CD)</a:t>
              </a:r>
            </a:p>
            <a:p>
              <a:pPr marL="457200" indent="-457200" algn="ctr">
                <a:buAutoNum type="alphaUcPeriod"/>
              </a:pPr>
              <a:endParaRPr lang="es-ES" altLang="es-ES" dirty="0">
                <a:latin typeface="+mn-lt"/>
              </a:endParaRPr>
            </a:p>
            <a:p>
              <a:pPr algn="ctr"/>
              <a:r>
                <a:rPr lang="es-ES" altLang="es-ES" b="0" dirty="0">
                  <a:latin typeface="+mn-lt"/>
                </a:rPr>
                <a:t>Cantidad de unidades que puede ser obtenida por una determinada unidad productiva durante un cierto período de tiempo</a:t>
              </a:r>
            </a:p>
          </p:txBody>
        </p:sp>
        <p:grpSp>
          <p:nvGrpSpPr>
            <p:cNvPr id="27" name="Grupo 26">
              <a:extLst>
                <a:ext uri="{FF2B5EF4-FFF2-40B4-BE49-F238E27FC236}">
                  <a16:creationId xmlns:a16="http://schemas.microsoft.com/office/drawing/2014/main" id="{D243ED29-9112-43DF-895E-A346090CFD4E}"/>
                </a:ext>
              </a:extLst>
            </p:cNvPr>
            <p:cNvGrpSpPr/>
            <p:nvPr/>
          </p:nvGrpSpPr>
          <p:grpSpPr>
            <a:xfrm>
              <a:off x="859038" y="3957104"/>
              <a:ext cx="610683" cy="574832"/>
              <a:chOff x="1429816" y="588"/>
              <a:chExt cx="1333323" cy="1333323"/>
            </a:xfrm>
          </p:grpSpPr>
          <p:sp>
            <p:nvSpPr>
              <p:cNvPr id="28" name="Elipse 27">
                <a:extLst>
                  <a:ext uri="{FF2B5EF4-FFF2-40B4-BE49-F238E27FC236}">
                    <a16:creationId xmlns:a16="http://schemas.microsoft.com/office/drawing/2014/main" id="{89008202-540C-450E-94DB-01054C7717C3}"/>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9" name="Elipse 4">
                <a:extLst>
                  <a:ext uri="{FF2B5EF4-FFF2-40B4-BE49-F238E27FC236}">
                    <a16:creationId xmlns:a16="http://schemas.microsoft.com/office/drawing/2014/main" id="{F9EE353D-F1DB-4039-B3EF-F952635100AE}"/>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3200" b="1" kern="1200" dirty="0">
                    <a:solidFill>
                      <a:schemeClr val="tx1"/>
                    </a:solidFill>
                  </a:rPr>
                  <a:t>A</a:t>
                </a:r>
              </a:p>
            </p:txBody>
          </p:sp>
        </p:grpSp>
      </p:grpSp>
      <p:grpSp>
        <p:nvGrpSpPr>
          <p:cNvPr id="3" name="Grupo 2">
            <a:extLst>
              <a:ext uri="{FF2B5EF4-FFF2-40B4-BE49-F238E27FC236}">
                <a16:creationId xmlns:a16="http://schemas.microsoft.com/office/drawing/2014/main" id="{5C6C6563-E084-49C0-81D2-317FF352C786}"/>
              </a:ext>
            </a:extLst>
          </p:cNvPr>
          <p:cNvGrpSpPr/>
          <p:nvPr/>
        </p:nvGrpSpPr>
        <p:grpSpPr>
          <a:xfrm>
            <a:off x="6253994" y="3724925"/>
            <a:ext cx="5185468" cy="2098538"/>
            <a:chOff x="6253994" y="3724925"/>
            <a:chExt cx="5185468" cy="2098538"/>
          </a:xfrm>
        </p:grpSpPr>
        <p:sp>
          <p:nvSpPr>
            <p:cNvPr id="15" name="Rectangle 14">
              <a:extLst>
                <a:ext uri="{FF2B5EF4-FFF2-40B4-BE49-F238E27FC236}">
                  <a16:creationId xmlns:a16="http://schemas.microsoft.com/office/drawing/2014/main" id="{F0557ED7-EBF0-4EBF-85EA-5D3327899F2B}"/>
                </a:ext>
              </a:extLst>
            </p:cNvPr>
            <p:cNvSpPr>
              <a:spLocks noChangeArrowheads="1"/>
            </p:cNvSpPr>
            <p:nvPr/>
          </p:nvSpPr>
          <p:spPr bwMode="auto">
            <a:xfrm>
              <a:off x="6253994" y="3724925"/>
              <a:ext cx="5185468" cy="2098538"/>
            </a:xfrm>
            <a:prstGeom prst="rect">
              <a:avLst/>
            </a:prstGeom>
            <a:solidFill>
              <a:srgbClr val="0070C0"/>
            </a:solidFill>
            <a:ln>
              <a:solidFill>
                <a:schemeClr val="tx1"/>
              </a:solidFill>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nchor="ct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ctr"/>
              <a:r>
                <a:rPr lang="es-ES" altLang="es-ES" sz="2000" dirty="0">
                  <a:latin typeface="+mn-lt"/>
                </a:rPr>
                <a:t>   Capacidad NECESARIA o CARGA (CN)</a:t>
              </a:r>
            </a:p>
            <a:p>
              <a:pPr algn="ctr"/>
              <a:r>
                <a:rPr lang="es-ES" altLang="es-ES" dirty="0">
                  <a:latin typeface="+mn-lt"/>
                </a:rPr>
                <a:t> </a:t>
              </a:r>
              <a:endParaRPr lang="es-ES" altLang="es-ES" b="0" dirty="0">
                <a:latin typeface="+mn-lt"/>
              </a:endParaRPr>
            </a:p>
            <a:p>
              <a:pPr algn="ctr"/>
              <a:r>
                <a:rPr lang="es-ES" altLang="es-ES" b="0" dirty="0">
                  <a:latin typeface="+mn-lt"/>
                </a:rPr>
                <a:t>Cantidad de recursos necesarios para obtener la producción deseada en una determinada unidad productiva durante un cierto período de tiempo</a:t>
              </a:r>
            </a:p>
          </p:txBody>
        </p:sp>
        <p:grpSp>
          <p:nvGrpSpPr>
            <p:cNvPr id="30" name="Grupo 29">
              <a:extLst>
                <a:ext uri="{FF2B5EF4-FFF2-40B4-BE49-F238E27FC236}">
                  <a16:creationId xmlns:a16="http://schemas.microsoft.com/office/drawing/2014/main" id="{C7FD7D49-32CB-4B14-8A25-885E9F7DD5F6}"/>
                </a:ext>
              </a:extLst>
            </p:cNvPr>
            <p:cNvGrpSpPr/>
            <p:nvPr/>
          </p:nvGrpSpPr>
          <p:grpSpPr>
            <a:xfrm>
              <a:off x="6312240" y="3957103"/>
              <a:ext cx="610683" cy="574832"/>
              <a:chOff x="1429816" y="588"/>
              <a:chExt cx="1333323" cy="1333323"/>
            </a:xfrm>
          </p:grpSpPr>
          <p:sp>
            <p:nvSpPr>
              <p:cNvPr id="31" name="Elipse 30">
                <a:extLst>
                  <a:ext uri="{FF2B5EF4-FFF2-40B4-BE49-F238E27FC236}">
                    <a16:creationId xmlns:a16="http://schemas.microsoft.com/office/drawing/2014/main" id="{154D3EAD-FB07-4CC0-B797-D0B855B646C6}"/>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32" name="Elipse 4">
                <a:extLst>
                  <a:ext uri="{FF2B5EF4-FFF2-40B4-BE49-F238E27FC236}">
                    <a16:creationId xmlns:a16="http://schemas.microsoft.com/office/drawing/2014/main" id="{F1D0F032-848F-48F7-9B73-F0601FDE3014}"/>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3200" b="1" kern="1200" dirty="0">
                    <a:solidFill>
                      <a:schemeClr val="tx1"/>
                    </a:solidFill>
                  </a:rPr>
                  <a:t>B</a:t>
                </a:r>
              </a:p>
            </p:txBody>
          </p:sp>
        </p:grpSp>
      </p:grpSp>
    </p:spTree>
    <p:extLst>
      <p:ext uri="{BB962C8B-B14F-4D97-AF65-F5344CB8AC3E}">
        <p14:creationId xmlns:p14="http://schemas.microsoft.com/office/powerpoint/2010/main" val="1616437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1" grpId="0"/>
      <p:bldP spid="22" grpId="0" animBg="1"/>
      <p:bldP spid="18" grpId="0" animBg="1"/>
      <p:bldP spid="1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D3CC005F-93D7-4BA4-9147-A3FD16D826B6}"/>
              </a:ext>
            </a:extLst>
          </p:cNvPr>
          <p:cNvGrpSpPr/>
          <p:nvPr/>
        </p:nvGrpSpPr>
        <p:grpSpPr>
          <a:xfrm>
            <a:off x="2147479" y="288363"/>
            <a:ext cx="9027103" cy="6624948"/>
            <a:chOff x="2147479" y="288363"/>
            <a:chExt cx="9027103" cy="6624948"/>
          </a:xfrm>
        </p:grpSpPr>
        <p:sp>
          <p:nvSpPr>
            <p:cNvPr id="134" name="AutoShape 127">
              <a:extLst>
                <a:ext uri="{FF2B5EF4-FFF2-40B4-BE49-F238E27FC236}">
                  <a16:creationId xmlns:a16="http://schemas.microsoft.com/office/drawing/2014/main" id="{C48B42C3-238D-4C21-88AB-A61FACFF3910}"/>
                </a:ext>
              </a:extLst>
            </p:cNvPr>
            <p:cNvSpPr>
              <a:spLocks/>
            </p:cNvSpPr>
            <p:nvPr/>
          </p:nvSpPr>
          <p:spPr bwMode="auto">
            <a:xfrm>
              <a:off x="9295050" y="350119"/>
              <a:ext cx="192157" cy="591566"/>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33" name="Rectangle 79">
              <a:extLst>
                <a:ext uri="{FF2B5EF4-FFF2-40B4-BE49-F238E27FC236}">
                  <a16:creationId xmlns:a16="http://schemas.microsoft.com/office/drawing/2014/main" id="{DCEF3273-CB47-484B-BF2F-7508F5B9EE88}"/>
                </a:ext>
              </a:extLst>
            </p:cNvPr>
            <p:cNvSpPr>
              <a:spLocks noChangeArrowheads="1"/>
            </p:cNvSpPr>
            <p:nvPr/>
          </p:nvSpPr>
          <p:spPr bwMode="auto">
            <a:xfrm>
              <a:off x="2383952" y="288363"/>
              <a:ext cx="6804692" cy="666241"/>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75" name="Rectangle 79">
              <a:extLst>
                <a:ext uri="{FF2B5EF4-FFF2-40B4-BE49-F238E27FC236}">
                  <a16:creationId xmlns:a16="http://schemas.microsoft.com/office/drawing/2014/main" id="{C8E7F6DB-2A85-4F2F-AD15-15A63161E9B4}"/>
                </a:ext>
              </a:extLst>
            </p:cNvPr>
            <p:cNvSpPr>
              <a:spLocks noChangeArrowheads="1"/>
            </p:cNvSpPr>
            <p:nvPr/>
          </p:nvSpPr>
          <p:spPr bwMode="auto">
            <a:xfrm>
              <a:off x="2383952" y="987817"/>
              <a:ext cx="6804692" cy="1406010"/>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76" name="Rectangle 80">
              <a:extLst>
                <a:ext uri="{FF2B5EF4-FFF2-40B4-BE49-F238E27FC236}">
                  <a16:creationId xmlns:a16="http://schemas.microsoft.com/office/drawing/2014/main" id="{5D937013-5815-4202-B1FF-636284077136}"/>
                </a:ext>
              </a:extLst>
            </p:cNvPr>
            <p:cNvSpPr>
              <a:spLocks noChangeArrowheads="1"/>
            </p:cNvSpPr>
            <p:nvPr/>
          </p:nvSpPr>
          <p:spPr bwMode="auto">
            <a:xfrm>
              <a:off x="2383952" y="4982163"/>
              <a:ext cx="6813414" cy="1354528"/>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77" name="Rectangle 81">
              <a:extLst>
                <a:ext uri="{FF2B5EF4-FFF2-40B4-BE49-F238E27FC236}">
                  <a16:creationId xmlns:a16="http://schemas.microsoft.com/office/drawing/2014/main" id="{1B1D5B91-2542-4680-837A-3F10971107F1}"/>
                </a:ext>
              </a:extLst>
            </p:cNvPr>
            <p:cNvSpPr>
              <a:spLocks noChangeArrowheads="1"/>
            </p:cNvSpPr>
            <p:nvPr/>
          </p:nvSpPr>
          <p:spPr bwMode="auto">
            <a:xfrm>
              <a:off x="2383952" y="3727051"/>
              <a:ext cx="6813414" cy="1255112"/>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78" name="Rectangle 82">
              <a:extLst>
                <a:ext uri="{FF2B5EF4-FFF2-40B4-BE49-F238E27FC236}">
                  <a16:creationId xmlns:a16="http://schemas.microsoft.com/office/drawing/2014/main" id="{29C15D83-45D3-4F9F-AD1F-764F1453F639}"/>
                </a:ext>
              </a:extLst>
            </p:cNvPr>
            <p:cNvSpPr>
              <a:spLocks noChangeArrowheads="1"/>
            </p:cNvSpPr>
            <p:nvPr/>
          </p:nvSpPr>
          <p:spPr bwMode="auto">
            <a:xfrm>
              <a:off x="2383952" y="2468388"/>
              <a:ext cx="6813414" cy="1258663"/>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dirty="0">
                <a:cs typeface="Arial" panose="020B0604020202020204" pitchFamily="34" charset="0"/>
              </a:endParaRPr>
            </a:p>
          </p:txBody>
        </p:sp>
        <p:sp>
          <p:nvSpPr>
            <p:cNvPr id="81" name="Text Box 85">
              <a:extLst>
                <a:ext uri="{FF2B5EF4-FFF2-40B4-BE49-F238E27FC236}">
                  <a16:creationId xmlns:a16="http://schemas.microsoft.com/office/drawing/2014/main" id="{B4793298-48A4-4B82-BD57-04EF6059BA73}"/>
                </a:ext>
              </a:extLst>
            </p:cNvPr>
            <p:cNvSpPr txBox="1">
              <a:spLocks noChangeArrowheads="1"/>
            </p:cNvSpPr>
            <p:nvPr/>
          </p:nvSpPr>
          <p:spPr bwMode="auto">
            <a:xfrm>
              <a:off x="8200755" y="1005570"/>
              <a:ext cx="9797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a:t>
              </a:r>
            </a:p>
            <a:p>
              <a:pPr algn="ctr"/>
              <a:r>
                <a:rPr lang="es-ES_tradnl" altLang="es-ES" sz="1100" b="0" dirty="0">
                  <a:cs typeface="Arial" panose="020B0604020202020204" pitchFamily="34" charset="0"/>
                </a:rPr>
                <a:t>agregada</a:t>
              </a:r>
            </a:p>
          </p:txBody>
        </p:sp>
        <p:sp>
          <p:nvSpPr>
            <p:cNvPr id="82" name="Rectangle 86">
              <a:extLst>
                <a:ext uri="{FF2B5EF4-FFF2-40B4-BE49-F238E27FC236}">
                  <a16:creationId xmlns:a16="http://schemas.microsoft.com/office/drawing/2014/main" id="{C42AB725-D7D3-4A0A-AFBF-4F2642C0B43F}"/>
                </a:ext>
              </a:extLst>
            </p:cNvPr>
            <p:cNvSpPr>
              <a:spLocks noChangeArrowheads="1"/>
            </p:cNvSpPr>
            <p:nvPr/>
          </p:nvSpPr>
          <p:spPr bwMode="auto">
            <a:xfrm>
              <a:off x="4996982" y="353290"/>
              <a:ext cx="1651895" cy="559209"/>
            </a:xfrm>
            <a:prstGeom prst="rect">
              <a:avLst/>
            </a:prstGeom>
            <a:noFill/>
            <a:ln w="9525" algn="ctr">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Planificación estratégica</a:t>
              </a:r>
            </a:p>
          </p:txBody>
        </p:sp>
        <p:sp>
          <p:nvSpPr>
            <p:cNvPr id="83" name="Text Box 88">
              <a:extLst>
                <a:ext uri="{FF2B5EF4-FFF2-40B4-BE49-F238E27FC236}">
                  <a16:creationId xmlns:a16="http://schemas.microsoft.com/office/drawing/2014/main" id="{1F8343A1-2833-4783-809D-59094D9D6C98}"/>
                </a:ext>
              </a:extLst>
            </p:cNvPr>
            <p:cNvSpPr txBox="1">
              <a:spLocks noChangeArrowheads="1"/>
            </p:cNvSpPr>
            <p:nvPr/>
          </p:nvSpPr>
          <p:spPr bwMode="auto">
            <a:xfrm>
              <a:off x="8172773" y="2498568"/>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maestra</a:t>
              </a:r>
            </a:p>
          </p:txBody>
        </p:sp>
        <p:sp>
          <p:nvSpPr>
            <p:cNvPr id="84" name="Text Box 89">
              <a:extLst>
                <a:ext uri="{FF2B5EF4-FFF2-40B4-BE49-F238E27FC236}">
                  <a16:creationId xmlns:a16="http://schemas.microsoft.com/office/drawing/2014/main" id="{CE010DEB-2CBC-4750-B1F8-B6037B727210}"/>
                </a:ext>
              </a:extLst>
            </p:cNvPr>
            <p:cNvSpPr txBox="1">
              <a:spLocks noChangeArrowheads="1"/>
            </p:cNvSpPr>
            <p:nvPr/>
          </p:nvSpPr>
          <p:spPr bwMode="auto">
            <a:xfrm>
              <a:off x="8090884" y="3712849"/>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materiales</a:t>
              </a:r>
            </a:p>
          </p:txBody>
        </p:sp>
        <p:sp>
          <p:nvSpPr>
            <p:cNvPr id="85" name="Text Box 90">
              <a:extLst>
                <a:ext uri="{FF2B5EF4-FFF2-40B4-BE49-F238E27FC236}">
                  <a16:creationId xmlns:a16="http://schemas.microsoft.com/office/drawing/2014/main" id="{40A40B68-59C8-4D7E-B17C-77244021A953}"/>
                </a:ext>
              </a:extLst>
            </p:cNvPr>
            <p:cNvSpPr txBox="1">
              <a:spLocks noChangeArrowheads="1"/>
            </p:cNvSpPr>
            <p:nvPr/>
          </p:nvSpPr>
          <p:spPr bwMode="auto">
            <a:xfrm>
              <a:off x="7996257" y="5003466"/>
              <a:ext cx="118814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dirty="0">
                  <a:cs typeface="Arial" panose="020B0604020202020204" pitchFamily="34" charset="0"/>
                </a:rPr>
                <a:t>Programación</a:t>
              </a:r>
            </a:p>
            <a:p>
              <a:pPr algn="ctr"/>
              <a:r>
                <a:rPr lang="es-ES_tradnl" altLang="es-ES" sz="1100" b="0" dirty="0">
                  <a:cs typeface="Arial" panose="020B0604020202020204" pitchFamily="34" charset="0"/>
                </a:rPr>
                <a:t>de operaciones,</a:t>
              </a:r>
            </a:p>
            <a:p>
              <a:pPr algn="ctr"/>
              <a:r>
                <a:rPr lang="es-ES_tradnl" altLang="es-ES" sz="1100" b="0" dirty="0">
                  <a:cs typeface="Arial" panose="020B0604020202020204" pitchFamily="34" charset="0"/>
                </a:rPr>
                <a:t>ejecución</a:t>
              </a:r>
            </a:p>
            <a:p>
              <a:pPr algn="ctr"/>
              <a:r>
                <a:rPr lang="es-ES_tradnl" altLang="es-ES" sz="1100" b="0" dirty="0">
                  <a:cs typeface="Arial" panose="020B0604020202020204" pitchFamily="34" charset="0"/>
                </a:rPr>
                <a:t>y control</a:t>
              </a:r>
            </a:p>
            <a:p>
              <a:pPr algn="ctr"/>
              <a:r>
                <a:rPr lang="es-ES_tradnl" altLang="es-ES" sz="1100" b="0" dirty="0">
                  <a:cs typeface="Arial" panose="020B0604020202020204" pitchFamily="34" charset="0"/>
                </a:rPr>
                <a:t>(Gestión</a:t>
              </a:r>
            </a:p>
            <a:p>
              <a:pPr algn="ctr"/>
              <a:r>
                <a:rPr lang="es-ES_tradnl" altLang="es-ES" sz="1100" b="0" dirty="0">
                  <a:cs typeface="Arial" panose="020B0604020202020204" pitchFamily="34" charset="0"/>
                </a:rPr>
                <a:t>de talleres)</a:t>
              </a:r>
            </a:p>
          </p:txBody>
        </p:sp>
        <p:sp>
          <p:nvSpPr>
            <p:cNvPr id="86" name="Rectangle 91">
              <a:extLst>
                <a:ext uri="{FF2B5EF4-FFF2-40B4-BE49-F238E27FC236}">
                  <a16:creationId xmlns:a16="http://schemas.microsoft.com/office/drawing/2014/main" id="{9C78EE66-C3BE-4E41-BE03-41757CCEC045}"/>
                </a:ext>
              </a:extLst>
            </p:cNvPr>
            <p:cNvSpPr>
              <a:spLocks noChangeArrowheads="1"/>
            </p:cNvSpPr>
            <p:nvPr/>
          </p:nvSpPr>
          <p:spPr bwMode="auto">
            <a:xfrm>
              <a:off x="6504097" y="2186122"/>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900" b="0" dirty="0">
                  <a:cs typeface="Arial" panose="020B0604020202020204" pitchFamily="34" charset="0"/>
                </a:rPr>
                <a:t>Órdenes de clientes</a:t>
              </a:r>
            </a:p>
            <a:p>
              <a:pPr algn="ctr"/>
              <a:r>
                <a:rPr lang="es-ES_tradnl" altLang="es-ES" sz="900" b="0" dirty="0">
                  <a:cs typeface="Arial" panose="020B0604020202020204" pitchFamily="34" charset="0"/>
                </a:rPr>
                <a:t>y otras fuentes</a:t>
              </a:r>
            </a:p>
            <a:p>
              <a:pPr algn="ctr"/>
              <a:r>
                <a:rPr lang="es-ES_tradnl" altLang="es-ES" sz="900" b="0" dirty="0">
                  <a:cs typeface="Arial" panose="020B0604020202020204" pitchFamily="34" charset="0"/>
                </a:rPr>
                <a:t>de demanda</a:t>
              </a:r>
            </a:p>
          </p:txBody>
        </p:sp>
        <p:sp>
          <p:nvSpPr>
            <p:cNvPr id="87" name="Rectangle 93">
              <a:extLst>
                <a:ext uri="{FF2B5EF4-FFF2-40B4-BE49-F238E27FC236}">
                  <a16:creationId xmlns:a16="http://schemas.microsoft.com/office/drawing/2014/main" id="{6645B649-8AE9-4A40-9433-C1C7A93C88A9}"/>
                </a:ext>
              </a:extLst>
            </p:cNvPr>
            <p:cNvSpPr>
              <a:spLocks noChangeArrowheads="1"/>
            </p:cNvSpPr>
            <p:nvPr/>
          </p:nvSpPr>
          <p:spPr bwMode="auto">
            <a:xfrm>
              <a:off x="7780958" y="362924"/>
              <a:ext cx="418643" cy="314754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dirty="0">
                <a:cs typeface="Arial" panose="020B0604020202020204" pitchFamily="34" charset="0"/>
              </a:endParaRPr>
            </a:p>
          </p:txBody>
        </p:sp>
        <p:sp>
          <p:nvSpPr>
            <p:cNvPr id="88" name="Text Box 94">
              <a:extLst>
                <a:ext uri="{FF2B5EF4-FFF2-40B4-BE49-F238E27FC236}">
                  <a16:creationId xmlns:a16="http://schemas.microsoft.com/office/drawing/2014/main" id="{07D9D209-77B4-4E36-9476-E5A148E6C775}"/>
                </a:ext>
              </a:extLst>
            </p:cNvPr>
            <p:cNvSpPr txBox="1">
              <a:spLocks noChangeArrowheads="1"/>
            </p:cNvSpPr>
            <p:nvPr/>
          </p:nvSpPr>
          <p:spPr bwMode="auto">
            <a:xfrm>
              <a:off x="7835032" y="456685"/>
              <a:ext cx="324448"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dirty="0">
                  <a:cs typeface="Arial" panose="020B0604020202020204" pitchFamily="34" charset="0"/>
                </a:rPr>
                <a:t>P</a:t>
              </a:r>
            </a:p>
            <a:p>
              <a:pPr algn="ctr"/>
              <a:r>
                <a:rPr lang="es-ES_tradnl" altLang="es-ES" sz="800" b="0" dirty="0">
                  <a:cs typeface="Arial" panose="020B0604020202020204" pitchFamily="34" charset="0"/>
                </a:rPr>
                <a:t>R</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V</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S</a:t>
              </a:r>
            </a:p>
            <a:p>
              <a:pPr algn="ctr"/>
              <a:r>
                <a:rPr lang="es-ES_tradnl" altLang="es-ES" sz="800" b="0" dirty="0">
                  <a:cs typeface="Arial" panose="020B0604020202020204" pitchFamily="34" charset="0"/>
                </a:rPr>
                <a:t>I</a:t>
              </a:r>
            </a:p>
            <a:p>
              <a:pPr algn="ctr"/>
              <a:r>
                <a:rPr lang="es-ES_tradnl" altLang="es-ES" sz="800" b="0" dirty="0">
                  <a:cs typeface="Arial" panose="020B0604020202020204" pitchFamily="34" charset="0"/>
                </a:rPr>
                <a:t>O</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S</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endParaRPr lang="es-ES_tradnl" altLang="es-ES" sz="800" b="0" dirty="0">
                <a:cs typeface="Arial" panose="020B0604020202020204" pitchFamily="34" charset="0"/>
              </a:endParaRP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E</a:t>
              </a:r>
            </a:p>
            <a:p>
              <a:pPr algn="ctr"/>
              <a:r>
                <a:rPr lang="es-ES_tradnl" altLang="es-ES" sz="800" b="0" dirty="0">
                  <a:cs typeface="Arial" panose="020B0604020202020204" pitchFamily="34" charset="0"/>
                </a:rPr>
                <a:t>M</a:t>
              </a:r>
            </a:p>
            <a:p>
              <a:pPr algn="ctr"/>
              <a:r>
                <a:rPr lang="es-ES_tradnl" altLang="es-ES" sz="800" b="0" dirty="0">
                  <a:cs typeface="Arial" panose="020B0604020202020204" pitchFamily="34" charset="0"/>
                </a:rPr>
                <a:t>A</a:t>
              </a:r>
            </a:p>
            <a:p>
              <a:pPr algn="ctr"/>
              <a:r>
                <a:rPr lang="es-ES_tradnl" altLang="es-ES" sz="800" b="0" dirty="0">
                  <a:cs typeface="Arial" panose="020B0604020202020204" pitchFamily="34" charset="0"/>
                </a:rPr>
                <a:t>N</a:t>
              </a:r>
            </a:p>
            <a:p>
              <a:pPr algn="ctr"/>
              <a:r>
                <a:rPr lang="es-ES_tradnl" altLang="es-ES" sz="800" b="0" dirty="0">
                  <a:cs typeface="Arial" panose="020B0604020202020204" pitchFamily="34" charset="0"/>
                </a:rPr>
                <a:t>D</a:t>
              </a:r>
            </a:p>
            <a:p>
              <a:pPr algn="ctr"/>
              <a:r>
                <a:rPr lang="es-ES_tradnl" altLang="es-ES" sz="800" b="0" dirty="0">
                  <a:cs typeface="Arial" panose="020B0604020202020204" pitchFamily="34" charset="0"/>
                </a:rPr>
                <a:t>A</a:t>
              </a:r>
            </a:p>
          </p:txBody>
        </p:sp>
        <p:sp>
          <p:nvSpPr>
            <p:cNvPr id="89" name="Rectangle 95">
              <a:extLst>
                <a:ext uri="{FF2B5EF4-FFF2-40B4-BE49-F238E27FC236}">
                  <a16:creationId xmlns:a16="http://schemas.microsoft.com/office/drawing/2014/main" id="{2C8A6F87-AD01-468C-BB3E-6EDBE56B8DF5}"/>
                </a:ext>
              </a:extLst>
            </p:cNvPr>
            <p:cNvSpPr>
              <a:spLocks noChangeArrowheads="1"/>
            </p:cNvSpPr>
            <p:nvPr/>
          </p:nvSpPr>
          <p:spPr bwMode="auto">
            <a:xfrm>
              <a:off x="6914017" y="5394025"/>
              <a:ext cx="800655" cy="46689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Órdenes</a:t>
              </a:r>
            </a:p>
            <a:p>
              <a:pPr algn="ctr"/>
              <a:r>
                <a:rPr lang="es-ES_tradnl" altLang="es-ES" sz="1000" b="0" dirty="0">
                  <a:cs typeface="Arial" panose="020B0604020202020204" pitchFamily="34" charset="0"/>
                </a:rPr>
                <a:t>de compras</a:t>
              </a:r>
            </a:p>
          </p:txBody>
        </p:sp>
        <p:cxnSp>
          <p:nvCxnSpPr>
            <p:cNvPr id="90" name="AutoShape 96">
              <a:extLst>
                <a:ext uri="{FF2B5EF4-FFF2-40B4-BE49-F238E27FC236}">
                  <a16:creationId xmlns:a16="http://schemas.microsoft.com/office/drawing/2014/main" id="{8E51C051-54BF-4A1A-8EE2-B117BE8C48B0}"/>
                </a:ext>
              </a:extLst>
            </p:cNvPr>
            <p:cNvCxnSpPr>
              <a:cxnSpLocks noChangeShapeType="1"/>
              <a:stCxn id="96" idx="2"/>
              <a:endCxn id="89" idx="0"/>
            </p:cNvCxnSpPr>
            <p:nvPr/>
          </p:nvCxnSpPr>
          <p:spPr bwMode="auto">
            <a:xfrm rot="16200000" flipH="1">
              <a:off x="6206499" y="4285306"/>
              <a:ext cx="722532" cy="1494904"/>
            </a:xfrm>
            <a:prstGeom prst="bentConnector3">
              <a:avLst>
                <a:gd name="adj1" fmla="val 272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1" name="AutoShape 97">
              <a:extLst>
                <a:ext uri="{FF2B5EF4-FFF2-40B4-BE49-F238E27FC236}">
                  <a16:creationId xmlns:a16="http://schemas.microsoft.com/office/drawing/2014/main" id="{B25F136E-7BF0-4377-B749-DDED63526750}"/>
                </a:ext>
              </a:extLst>
            </p:cNvPr>
            <p:cNvCxnSpPr>
              <a:cxnSpLocks noChangeShapeType="1"/>
              <a:stCxn id="82" idx="2"/>
              <a:endCxn id="107" idx="0"/>
            </p:cNvCxnSpPr>
            <p:nvPr/>
          </p:nvCxnSpPr>
          <p:spPr bwMode="auto">
            <a:xfrm flipH="1">
              <a:off x="5816824" y="912499"/>
              <a:ext cx="6105" cy="5280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 name="AutoShape 98">
              <a:extLst>
                <a:ext uri="{FF2B5EF4-FFF2-40B4-BE49-F238E27FC236}">
                  <a16:creationId xmlns:a16="http://schemas.microsoft.com/office/drawing/2014/main" id="{611408AC-86B6-485C-A1A3-ABF4319D4CE1}"/>
                </a:ext>
              </a:extLst>
            </p:cNvPr>
            <p:cNvCxnSpPr>
              <a:cxnSpLocks noChangeShapeType="1"/>
              <a:stCxn id="131" idx="3"/>
              <a:endCxn id="118" idx="3"/>
            </p:cNvCxnSpPr>
            <p:nvPr/>
          </p:nvCxnSpPr>
          <p:spPr bwMode="auto">
            <a:xfrm flipV="1">
              <a:off x="6634922" y="3762557"/>
              <a:ext cx="1037886" cy="2338023"/>
            </a:xfrm>
            <a:prstGeom prst="bentConnector3">
              <a:avLst>
                <a:gd name="adj1" fmla="val 12420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93" name="Group 99">
              <a:extLst>
                <a:ext uri="{FF2B5EF4-FFF2-40B4-BE49-F238E27FC236}">
                  <a16:creationId xmlns:a16="http://schemas.microsoft.com/office/drawing/2014/main" id="{2ACC2392-9841-4E7B-826B-85FEC6414315}"/>
                </a:ext>
              </a:extLst>
            </p:cNvPr>
            <p:cNvGrpSpPr>
              <a:grpSpLocks/>
            </p:cNvGrpSpPr>
            <p:nvPr/>
          </p:nvGrpSpPr>
          <p:grpSpPr bwMode="auto">
            <a:xfrm>
              <a:off x="5005703" y="5827356"/>
              <a:ext cx="1629219" cy="418797"/>
              <a:chOff x="2435" y="3952"/>
              <a:chExt cx="880" cy="224"/>
            </a:xfrm>
          </p:grpSpPr>
          <p:sp>
            <p:nvSpPr>
              <p:cNvPr id="131" name="Rectangle 100">
                <a:extLst>
                  <a:ext uri="{FF2B5EF4-FFF2-40B4-BE49-F238E27FC236}">
                    <a16:creationId xmlns:a16="http://schemas.microsoft.com/office/drawing/2014/main" id="{99D0B34A-DA98-45FE-9B7F-86E64512ED24}"/>
                  </a:ext>
                </a:extLst>
              </p:cNvPr>
              <p:cNvSpPr>
                <a:spLocks noChangeArrowheads="1"/>
              </p:cNvSpPr>
              <p:nvPr/>
            </p:nvSpPr>
            <p:spPr bwMode="auto">
              <a:xfrm>
                <a:off x="2435" y="4020"/>
                <a:ext cx="880" cy="156"/>
              </a:xfrm>
              <a:prstGeom prst="rect">
                <a:avLst/>
              </a:prstGeom>
              <a:noFill/>
              <a:ln w="9525">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Ejecución</a:t>
                </a:r>
              </a:p>
            </p:txBody>
          </p:sp>
          <p:cxnSp>
            <p:nvCxnSpPr>
              <p:cNvPr id="132" name="AutoShape 101">
                <a:extLst>
                  <a:ext uri="{FF2B5EF4-FFF2-40B4-BE49-F238E27FC236}">
                    <a16:creationId xmlns:a16="http://schemas.microsoft.com/office/drawing/2014/main" id="{5847EC8C-B1EC-47DC-9651-EB687B5B83F2}"/>
                  </a:ext>
                </a:extLst>
              </p:cNvPr>
              <p:cNvCxnSpPr>
                <a:cxnSpLocks noChangeShapeType="1"/>
                <a:stCxn id="103" idx="2"/>
                <a:endCxn id="131" idx="0"/>
              </p:cNvCxnSpPr>
              <p:nvPr/>
            </p:nvCxnSpPr>
            <p:spPr bwMode="auto">
              <a:xfrm>
                <a:off x="2875" y="3952"/>
                <a:ext cx="0" cy="6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94" name="Rectangle 102">
              <a:extLst>
                <a:ext uri="{FF2B5EF4-FFF2-40B4-BE49-F238E27FC236}">
                  <a16:creationId xmlns:a16="http://schemas.microsoft.com/office/drawing/2014/main" id="{465D0BA4-77F0-4500-A3CE-2E4C088EBDD8}"/>
                </a:ext>
              </a:extLst>
            </p:cNvPr>
            <p:cNvSpPr>
              <a:spLocks noChangeArrowheads="1"/>
            </p:cNvSpPr>
            <p:nvPr/>
          </p:nvSpPr>
          <p:spPr bwMode="auto">
            <a:xfrm>
              <a:off x="5005703" y="2818116"/>
              <a:ext cx="1629219" cy="639095"/>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 maestra</a:t>
              </a:r>
            </a:p>
          </p:txBody>
        </p:sp>
        <p:cxnSp>
          <p:nvCxnSpPr>
            <p:cNvPr id="95" name="AutoShape 103">
              <a:extLst>
                <a:ext uri="{FF2B5EF4-FFF2-40B4-BE49-F238E27FC236}">
                  <a16:creationId xmlns:a16="http://schemas.microsoft.com/office/drawing/2014/main" id="{ED966420-4691-4DBD-89CD-216CBEE52F64}"/>
                </a:ext>
              </a:extLst>
            </p:cNvPr>
            <p:cNvCxnSpPr>
              <a:cxnSpLocks noChangeShapeType="1"/>
              <a:endCxn id="94" idx="0"/>
            </p:cNvCxnSpPr>
            <p:nvPr/>
          </p:nvCxnSpPr>
          <p:spPr bwMode="auto">
            <a:xfrm>
              <a:off x="5820313" y="2079606"/>
              <a:ext cx="0" cy="7385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 name="Rectangle 104">
              <a:extLst>
                <a:ext uri="{FF2B5EF4-FFF2-40B4-BE49-F238E27FC236}">
                  <a16:creationId xmlns:a16="http://schemas.microsoft.com/office/drawing/2014/main" id="{569118A4-CB91-4223-B22D-EF0617AAA952}"/>
                </a:ext>
              </a:extLst>
            </p:cNvPr>
            <p:cNvSpPr>
              <a:spLocks noChangeArrowheads="1"/>
            </p:cNvSpPr>
            <p:nvPr/>
          </p:nvSpPr>
          <p:spPr bwMode="auto">
            <a:xfrm>
              <a:off x="5005703" y="4082104"/>
              <a:ext cx="1629219" cy="589388"/>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a:t>
              </a:r>
            </a:p>
            <a:p>
              <a:pPr algn="ctr">
                <a:defRPr/>
              </a:pPr>
              <a:r>
                <a:rPr lang="es-ES_tradnl" sz="1200" dirty="0"/>
                <a:t>de materiales</a:t>
              </a:r>
            </a:p>
          </p:txBody>
        </p:sp>
        <p:grpSp>
          <p:nvGrpSpPr>
            <p:cNvPr id="97" name="Group 105">
              <a:extLst>
                <a:ext uri="{FF2B5EF4-FFF2-40B4-BE49-F238E27FC236}">
                  <a16:creationId xmlns:a16="http://schemas.microsoft.com/office/drawing/2014/main" id="{FBA69975-293C-42C3-92E7-1B1324DEC93E}"/>
                </a:ext>
              </a:extLst>
            </p:cNvPr>
            <p:cNvGrpSpPr>
              <a:grpSpLocks/>
            </p:cNvGrpSpPr>
            <p:nvPr/>
          </p:nvGrpSpPr>
          <p:grpSpPr bwMode="auto">
            <a:xfrm>
              <a:off x="4123064" y="1731654"/>
              <a:ext cx="876730" cy="3932211"/>
              <a:chOff x="1536" y="1776"/>
              <a:chExt cx="951" cy="2089"/>
            </a:xfrm>
          </p:grpSpPr>
          <p:sp>
            <p:nvSpPr>
              <p:cNvPr id="127" name="Line 106">
                <a:extLst>
                  <a:ext uri="{FF2B5EF4-FFF2-40B4-BE49-F238E27FC236}">
                    <a16:creationId xmlns:a16="http://schemas.microsoft.com/office/drawing/2014/main" id="{31515340-4FF6-46BD-914C-A1B415116E1F}"/>
                  </a:ext>
                </a:extLst>
              </p:cNvPr>
              <p:cNvSpPr>
                <a:spLocks noChangeShapeType="1"/>
              </p:cNvSpPr>
              <p:nvPr/>
            </p:nvSpPr>
            <p:spPr bwMode="auto">
              <a:xfrm>
                <a:off x="1575" y="177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28" name="Line 107">
                <a:extLst>
                  <a:ext uri="{FF2B5EF4-FFF2-40B4-BE49-F238E27FC236}">
                    <a16:creationId xmlns:a16="http://schemas.microsoft.com/office/drawing/2014/main" id="{5B9B65AA-34DD-40E9-9986-F2B05434A92C}"/>
                  </a:ext>
                </a:extLst>
              </p:cNvPr>
              <p:cNvSpPr>
                <a:spLocks noChangeShapeType="1"/>
              </p:cNvSpPr>
              <p:nvPr/>
            </p:nvSpPr>
            <p:spPr bwMode="auto">
              <a:xfrm>
                <a:off x="1575" y="249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29" name="Line 108">
                <a:extLst>
                  <a:ext uri="{FF2B5EF4-FFF2-40B4-BE49-F238E27FC236}">
                    <a16:creationId xmlns:a16="http://schemas.microsoft.com/office/drawing/2014/main" id="{47519F34-6F85-400B-AF54-68D09490C7EE}"/>
                  </a:ext>
                </a:extLst>
              </p:cNvPr>
              <p:cNvSpPr>
                <a:spLocks noChangeShapeType="1"/>
              </p:cNvSpPr>
              <p:nvPr/>
            </p:nvSpPr>
            <p:spPr bwMode="auto">
              <a:xfrm>
                <a:off x="1536" y="3192"/>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dirty="0"/>
              </a:p>
            </p:txBody>
          </p:sp>
          <p:sp>
            <p:nvSpPr>
              <p:cNvPr id="130" name="Freeform 109">
                <a:extLst>
                  <a:ext uri="{FF2B5EF4-FFF2-40B4-BE49-F238E27FC236}">
                    <a16:creationId xmlns:a16="http://schemas.microsoft.com/office/drawing/2014/main" id="{72C0D213-93B2-4A59-9256-A055BA243CD7}"/>
                  </a:ext>
                </a:extLst>
              </p:cNvPr>
              <p:cNvSpPr>
                <a:spLocks/>
              </p:cNvSpPr>
              <p:nvPr/>
            </p:nvSpPr>
            <p:spPr bwMode="auto">
              <a:xfrm>
                <a:off x="1537" y="3864"/>
                <a:ext cx="887" cy="1"/>
              </a:xfrm>
              <a:custGeom>
                <a:avLst/>
                <a:gdLst>
                  <a:gd name="T0" fmla="*/ 0 w 887"/>
                  <a:gd name="T1" fmla="*/ 0 h 1"/>
                  <a:gd name="T2" fmla="*/ 887 w 887"/>
                  <a:gd name="T3" fmla="*/ 0 h 1"/>
                  <a:gd name="T4" fmla="*/ 0 60000 65536"/>
                  <a:gd name="T5" fmla="*/ 0 60000 65536"/>
                  <a:gd name="T6" fmla="*/ 0 w 887"/>
                  <a:gd name="T7" fmla="*/ 0 h 1"/>
                  <a:gd name="T8" fmla="*/ 887 w 887"/>
                  <a:gd name="T9" fmla="*/ 1 h 1"/>
                </a:gdLst>
                <a:ahLst/>
                <a:cxnLst>
                  <a:cxn ang="T4">
                    <a:pos x="T0" y="T1"/>
                  </a:cxn>
                  <a:cxn ang="T5">
                    <a:pos x="T2" y="T3"/>
                  </a:cxn>
                </a:cxnLst>
                <a:rect l="T6" t="T7" r="T8" b="T9"/>
                <a:pathLst>
                  <a:path w="887" h="1">
                    <a:moveTo>
                      <a:pt x="0" y="0"/>
                    </a:moveTo>
                    <a:lnTo>
                      <a:pt x="887" y="0"/>
                    </a:ln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s-ES" dirty="0"/>
              </a:p>
            </p:txBody>
          </p:sp>
        </p:grpSp>
        <p:sp>
          <p:nvSpPr>
            <p:cNvPr id="98" name="Rectangle 110">
              <a:extLst>
                <a:ext uri="{FF2B5EF4-FFF2-40B4-BE49-F238E27FC236}">
                  <a16:creationId xmlns:a16="http://schemas.microsoft.com/office/drawing/2014/main" id="{E072DAF4-9EC1-49BA-9B25-51E5DE5D703A}"/>
                </a:ext>
              </a:extLst>
            </p:cNvPr>
            <p:cNvSpPr>
              <a:spLocks noChangeArrowheads="1"/>
            </p:cNvSpPr>
            <p:nvPr/>
          </p:nvSpPr>
          <p:spPr bwMode="auto">
            <a:xfrm>
              <a:off x="2588040" y="1417431"/>
              <a:ext cx="1545490" cy="663949"/>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a:t>
              </a:r>
            </a:p>
            <a:p>
              <a:pPr algn="ctr">
                <a:defRPr/>
              </a:pPr>
              <a:r>
                <a:rPr lang="es-ES_tradnl" sz="1200" b="1" dirty="0"/>
                <a:t>agregada de</a:t>
              </a:r>
            </a:p>
            <a:p>
              <a:pPr algn="ctr">
                <a:defRPr/>
              </a:pPr>
              <a:r>
                <a:rPr lang="es-ES_tradnl" sz="1200" b="1" dirty="0"/>
                <a:t>capacidad</a:t>
              </a:r>
            </a:p>
          </p:txBody>
        </p:sp>
        <p:sp>
          <p:nvSpPr>
            <p:cNvPr id="99" name="Rectangle 111">
              <a:extLst>
                <a:ext uri="{FF2B5EF4-FFF2-40B4-BE49-F238E27FC236}">
                  <a16:creationId xmlns:a16="http://schemas.microsoft.com/office/drawing/2014/main" id="{62BADEAA-1C28-4BB9-8613-0D1141E9622B}"/>
                </a:ext>
              </a:extLst>
            </p:cNvPr>
            <p:cNvSpPr>
              <a:spLocks noChangeArrowheads="1"/>
            </p:cNvSpPr>
            <p:nvPr/>
          </p:nvSpPr>
          <p:spPr bwMode="auto">
            <a:xfrm>
              <a:off x="2546176" y="4053700"/>
              <a:ext cx="1545490" cy="647971"/>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a:t>
              </a:r>
            </a:p>
            <a:p>
              <a:pPr algn="ctr">
                <a:defRPr/>
              </a:pPr>
              <a:r>
                <a:rPr lang="es-ES_tradnl" sz="1200" b="1" dirty="0"/>
                <a:t>detallada de</a:t>
              </a:r>
            </a:p>
            <a:p>
              <a:pPr algn="ctr">
                <a:defRPr/>
              </a:pPr>
              <a:r>
                <a:rPr lang="es-ES_tradnl" sz="1200" b="1" dirty="0"/>
                <a:t>capacidad</a:t>
              </a:r>
            </a:p>
          </p:txBody>
        </p:sp>
        <p:sp>
          <p:nvSpPr>
            <p:cNvPr id="100" name="Rectangle 112">
              <a:extLst>
                <a:ext uri="{FF2B5EF4-FFF2-40B4-BE49-F238E27FC236}">
                  <a16:creationId xmlns:a16="http://schemas.microsoft.com/office/drawing/2014/main" id="{FC268FE9-EA64-4A99-BBC9-F4A1AC682486}"/>
                </a:ext>
              </a:extLst>
            </p:cNvPr>
            <p:cNvSpPr>
              <a:spLocks noChangeArrowheads="1"/>
            </p:cNvSpPr>
            <p:nvPr/>
          </p:nvSpPr>
          <p:spPr bwMode="auto">
            <a:xfrm>
              <a:off x="2588040" y="2782611"/>
              <a:ext cx="1545490" cy="642646"/>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Planificación</a:t>
              </a:r>
            </a:p>
            <a:p>
              <a:pPr algn="ctr">
                <a:defRPr/>
              </a:pPr>
              <a:r>
                <a:rPr lang="es-ES_tradnl" sz="1200" b="1" dirty="0"/>
                <a:t>aproximada de</a:t>
              </a:r>
            </a:p>
            <a:p>
              <a:pPr algn="ctr">
                <a:defRPr/>
              </a:pPr>
              <a:r>
                <a:rPr lang="es-ES_tradnl" sz="1200" b="1" dirty="0"/>
                <a:t>capacidad</a:t>
              </a:r>
            </a:p>
          </p:txBody>
        </p:sp>
        <p:sp>
          <p:nvSpPr>
            <p:cNvPr id="101" name="Rectangle 113">
              <a:extLst>
                <a:ext uri="{FF2B5EF4-FFF2-40B4-BE49-F238E27FC236}">
                  <a16:creationId xmlns:a16="http://schemas.microsoft.com/office/drawing/2014/main" id="{F81CC903-6A70-43B2-8079-41E4373FFEA6}"/>
                </a:ext>
              </a:extLst>
            </p:cNvPr>
            <p:cNvSpPr>
              <a:spLocks noChangeArrowheads="1"/>
            </p:cNvSpPr>
            <p:nvPr/>
          </p:nvSpPr>
          <p:spPr bwMode="auto">
            <a:xfrm>
              <a:off x="2546176" y="5324790"/>
              <a:ext cx="1547235" cy="619567"/>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dirty="0"/>
                <a:t>Control</a:t>
              </a:r>
            </a:p>
            <a:p>
              <a:pPr algn="ctr">
                <a:defRPr/>
              </a:pPr>
              <a:r>
                <a:rPr lang="es-ES_tradnl" sz="1200" b="1" dirty="0"/>
                <a:t>de capacidad</a:t>
              </a:r>
            </a:p>
          </p:txBody>
        </p:sp>
        <p:grpSp>
          <p:nvGrpSpPr>
            <p:cNvPr id="102" name="Group 114">
              <a:extLst>
                <a:ext uri="{FF2B5EF4-FFF2-40B4-BE49-F238E27FC236}">
                  <a16:creationId xmlns:a16="http://schemas.microsoft.com/office/drawing/2014/main" id="{C806354B-AD34-4341-BA01-A3EE5F34E8B4}"/>
                </a:ext>
              </a:extLst>
            </p:cNvPr>
            <p:cNvGrpSpPr>
              <a:grpSpLocks/>
            </p:cNvGrpSpPr>
            <p:nvPr/>
          </p:nvGrpSpPr>
          <p:grpSpPr bwMode="auto">
            <a:xfrm>
              <a:off x="4077711" y="5166791"/>
              <a:ext cx="1308259" cy="184628"/>
              <a:chOff x="1942" y="1502"/>
              <a:chExt cx="706" cy="242"/>
            </a:xfrm>
          </p:grpSpPr>
          <p:sp>
            <p:nvSpPr>
              <p:cNvPr id="125" name="Freeform 115">
                <a:extLst>
                  <a:ext uri="{FF2B5EF4-FFF2-40B4-BE49-F238E27FC236}">
                    <a16:creationId xmlns:a16="http://schemas.microsoft.com/office/drawing/2014/main" id="{A0553AF9-CF5B-4E55-92C7-7448C71CEA30}"/>
                  </a:ext>
                </a:extLst>
              </p:cNvPr>
              <p:cNvSpPr>
                <a:spLocks/>
              </p:cNvSpPr>
              <p:nvPr/>
            </p:nvSpPr>
            <p:spPr bwMode="auto">
              <a:xfrm>
                <a:off x="2647" y="1502"/>
                <a:ext cx="1" cy="242"/>
              </a:xfrm>
              <a:custGeom>
                <a:avLst/>
                <a:gdLst>
                  <a:gd name="T0" fmla="*/ 1 w 1"/>
                  <a:gd name="T1" fmla="*/ 242 h 242"/>
                  <a:gd name="T2" fmla="*/ 0 w 1"/>
                  <a:gd name="T3" fmla="*/ 0 h 242"/>
                  <a:gd name="T4" fmla="*/ 0 60000 65536"/>
                  <a:gd name="T5" fmla="*/ 0 60000 65536"/>
                  <a:gd name="T6" fmla="*/ 0 w 1"/>
                  <a:gd name="T7" fmla="*/ 0 h 242"/>
                  <a:gd name="T8" fmla="*/ 1 w 1"/>
                  <a:gd name="T9" fmla="*/ 242 h 242"/>
                </a:gdLst>
                <a:ahLst/>
                <a:cxnLst>
                  <a:cxn ang="T4">
                    <a:pos x="T0" y="T1"/>
                  </a:cxn>
                  <a:cxn ang="T5">
                    <a:pos x="T2" y="T3"/>
                  </a:cxn>
                </a:cxnLst>
                <a:rect l="T6" t="T7" r="T8" b="T9"/>
                <a:pathLst>
                  <a:path w="1" h="242">
                    <a:moveTo>
                      <a:pt x="1" y="242"/>
                    </a:moveTo>
                    <a:lnTo>
                      <a:pt x="0" y="0"/>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 dirty="0"/>
              </a:p>
            </p:txBody>
          </p:sp>
          <p:sp>
            <p:nvSpPr>
              <p:cNvPr id="126" name="Line 116">
                <a:extLst>
                  <a:ext uri="{FF2B5EF4-FFF2-40B4-BE49-F238E27FC236}">
                    <a16:creationId xmlns:a16="http://schemas.microsoft.com/office/drawing/2014/main" id="{10CCDCC7-BC51-4DD3-8587-4482370D3173}"/>
                  </a:ext>
                </a:extLst>
              </p:cNvPr>
              <p:cNvSpPr>
                <a:spLocks noChangeShapeType="1"/>
              </p:cNvSpPr>
              <p:nvPr/>
            </p:nvSpPr>
            <p:spPr bwMode="auto">
              <a:xfrm flipH="1">
                <a:off x="1942" y="1502"/>
                <a:ext cx="704" cy="0"/>
              </a:xfrm>
              <a:prstGeom prst="line">
                <a:avLst/>
              </a:prstGeom>
              <a:noFill/>
              <a:ln>
                <a:noFill/>
              </a:ln>
              <a:effectLst>
                <a:prstShdw prst="shdw17" dist="17961" dir="2700000">
                  <a:srgbClr val="999999"/>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stealth" w="med" len="med"/>
                  </a14:hiddenLine>
                </a:ext>
              </a:extLst>
            </p:spPr>
            <p:txBody>
              <a:bodyPr wrap="none" anchor="ctr"/>
              <a:lstStyle/>
              <a:p>
                <a:endParaRPr lang="es-ES" dirty="0"/>
              </a:p>
            </p:txBody>
          </p:sp>
        </p:grpSp>
        <p:sp>
          <p:nvSpPr>
            <p:cNvPr id="103" name="Rectangle 117">
              <a:extLst>
                <a:ext uri="{FF2B5EF4-FFF2-40B4-BE49-F238E27FC236}">
                  <a16:creationId xmlns:a16="http://schemas.microsoft.com/office/drawing/2014/main" id="{27A2E9A7-0DB2-4D2D-BD31-C94BFE706EE5}"/>
                </a:ext>
              </a:extLst>
            </p:cNvPr>
            <p:cNvSpPr>
              <a:spLocks noChangeArrowheads="1"/>
            </p:cNvSpPr>
            <p:nvPr/>
          </p:nvSpPr>
          <p:spPr bwMode="auto">
            <a:xfrm>
              <a:off x="5005703" y="5241352"/>
              <a:ext cx="1629219" cy="585837"/>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Programación</a:t>
              </a:r>
            </a:p>
            <a:p>
              <a:pPr algn="ctr">
                <a:defRPr/>
              </a:pPr>
              <a:r>
                <a:rPr lang="es-ES_tradnl" sz="1200" dirty="0"/>
                <a:t>de operaciones</a:t>
              </a:r>
            </a:p>
          </p:txBody>
        </p:sp>
        <p:cxnSp>
          <p:nvCxnSpPr>
            <p:cNvPr id="104" name="AutoShape 118">
              <a:extLst>
                <a:ext uri="{FF2B5EF4-FFF2-40B4-BE49-F238E27FC236}">
                  <a16:creationId xmlns:a16="http://schemas.microsoft.com/office/drawing/2014/main" id="{0B41A2CD-E68E-43BC-97B7-B610F6083504}"/>
                </a:ext>
              </a:extLst>
            </p:cNvPr>
            <p:cNvCxnSpPr>
              <a:cxnSpLocks noChangeShapeType="1"/>
              <a:stCxn id="96" idx="2"/>
              <a:endCxn id="103" idx="0"/>
            </p:cNvCxnSpPr>
            <p:nvPr/>
          </p:nvCxnSpPr>
          <p:spPr bwMode="auto">
            <a:xfrm>
              <a:off x="5820313" y="4671492"/>
              <a:ext cx="0" cy="56985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119">
              <a:extLst>
                <a:ext uri="{FF2B5EF4-FFF2-40B4-BE49-F238E27FC236}">
                  <a16:creationId xmlns:a16="http://schemas.microsoft.com/office/drawing/2014/main" id="{F4B81167-2EF7-4CF7-A7DB-28F27919B86C}"/>
                </a:ext>
              </a:extLst>
            </p:cNvPr>
            <p:cNvCxnSpPr>
              <a:cxnSpLocks noChangeShapeType="1"/>
              <a:stCxn id="86" idx="1"/>
              <a:endCxn id="111" idx="1"/>
            </p:cNvCxnSpPr>
            <p:nvPr/>
          </p:nvCxnSpPr>
          <p:spPr bwMode="auto">
            <a:xfrm rot="10800000">
              <a:off x="6163949" y="2093808"/>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6" name="AutoShape 120">
              <a:extLst>
                <a:ext uri="{FF2B5EF4-FFF2-40B4-BE49-F238E27FC236}">
                  <a16:creationId xmlns:a16="http://schemas.microsoft.com/office/drawing/2014/main" id="{0D27AAB7-CA71-4D3D-8FC3-07E0F1E913A1}"/>
                </a:ext>
              </a:extLst>
            </p:cNvPr>
            <p:cNvCxnSpPr>
              <a:cxnSpLocks noChangeShapeType="1"/>
              <a:stCxn id="86" idx="1"/>
              <a:endCxn id="112" idx="0"/>
            </p:cNvCxnSpPr>
            <p:nvPr/>
          </p:nvCxnSpPr>
          <p:spPr bwMode="auto">
            <a:xfrm rot="10800000" flipV="1">
              <a:off x="6149994" y="2441760"/>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7" name="Rectangle 121">
              <a:extLst>
                <a:ext uri="{FF2B5EF4-FFF2-40B4-BE49-F238E27FC236}">
                  <a16:creationId xmlns:a16="http://schemas.microsoft.com/office/drawing/2014/main" id="{A7B60B37-BDE0-4139-9FBA-BD78128E89F5}"/>
                </a:ext>
              </a:extLst>
            </p:cNvPr>
            <p:cNvSpPr>
              <a:spLocks noChangeArrowheads="1"/>
            </p:cNvSpPr>
            <p:nvPr/>
          </p:nvSpPr>
          <p:spPr bwMode="auto">
            <a:xfrm>
              <a:off x="5002214" y="1440510"/>
              <a:ext cx="1629219" cy="639095"/>
            </a:xfrm>
            <a:prstGeom prst="rect">
              <a:avLst/>
            </a:prstGeom>
            <a:noFill/>
            <a:ln w="9525" algn="ctr">
              <a:solidFill>
                <a:schemeClr val="tx1"/>
              </a:solidFill>
              <a:miter lim="800000"/>
              <a:headEnd/>
              <a:tailEnd/>
            </a:ln>
            <a:effectLst/>
          </p:spPr>
          <p:txBody>
            <a:bodyPr wrap="none" anchor="ctr"/>
            <a:lstStyle/>
            <a:p>
              <a:pPr algn="ctr">
                <a:defRPr/>
              </a:pPr>
              <a:r>
                <a:rPr lang="es-ES_tradnl" sz="1200" dirty="0"/>
                <a:t>Planificación agregada</a:t>
              </a:r>
            </a:p>
          </p:txBody>
        </p:sp>
        <p:sp>
          <p:nvSpPr>
            <p:cNvPr id="108" name="Line 122">
              <a:extLst>
                <a:ext uri="{FF2B5EF4-FFF2-40B4-BE49-F238E27FC236}">
                  <a16:creationId xmlns:a16="http://schemas.microsoft.com/office/drawing/2014/main" id="{5212198E-CE16-4A7F-9080-604953990AD1}"/>
                </a:ext>
              </a:extLst>
            </p:cNvPr>
            <p:cNvSpPr>
              <a:spLocks noChangeShapeType="1"/>
            </p:cNvSpPr>
            <p:nvPr/>
          </p:nvSpPr>
          <p:spPr bwMode="auto">
            <a:xfrm flipH="1">
              <a:off x="6644570" y="639172"/>
              <a:ext cx="113936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09" name="Line 123">
              <a:extLst>
                <a:ext uri="{FF2B5EF4-FFF2-40B4-BE49-F238E27FC236}">
                  <a16:creationId xmlns:a16="http://schemas.microsoft.com/office/drawing/2014/main" id="{905A6438-C022-43EE-8029-B59B831B2F95}"/>
                </a:ext>
              </a:extLst>
            </p:cNvPr>
            <p:cNvSpPr>
              <a:spLocks noChangeShapeType="1"/>
            </p:cNvSpPr>
            <p:nvPr/>
          </p:nvSpPr>
          <p:spPr bwMode="auto">
            <a:xfrm flipH="1">
              <a:off x="6632669" y="1845271"/>
              <a:ext cx="11512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10" name="Line 124">
              <a:extLst>
                <a:ext uri="{FF2B5EF4-FFF2-40B4-BE49-F238E27FC236}">
                  <a16:creationId xmlns:a16="http://schemas.microsoft.com/office/drawing/2014/main" id="{AB1DA9FF-A141-41A4-A244-A904EA54FD36}"/>
                </a:ext>
              </a:extLst>
            </p:cNvPr>
            <p:cNvSpPr>
              <a:spLocks noChangeShapeType="1"/>
            </p:cNvSpPr>
            <p:nvPr/>
          </p:nvSpPr>
          <p:spPr bwMode="auto">
            <a:xfrm flipH="1">
              <a:off x="6644571" y="3162517"/>
              <a:ext cx="1130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dirty="0"/>
            </a:p>
          </p:txBody>
        </p:sp>
        <p:sp>
          <p:nvSpPr>
            <p:cNvPr id="111" name="Line 125">
              <a:extLst>
                <a:ext uri="{FF2B5EF4-FFF2-40B4-BE49-F238E27FC236}">
                  <a16:creationId xmlns:a16="http://schemas.microsoft.com/office/drawing/2014/main" id="{AE4AF648-F13A-456E-892F-3470D0ACB092}"/>
                </a:ext>
              </a:extLst>
            </p:cNvPr>
            <p:cNvSpPr>
              <a:spLocks noChangeShapeType="1"/>
            </p:cNvSpPr>
            <p:nvPr/>
          </p:nvSpPr>
          <p:spPr bwMode="auto">
            <a:xfrm>
              <a:off x="6074988" y="2088481"/>
              <a:ext cx="88961" cy="5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112" name="Line 126">
              <a:extLst>
                <a:ext uri="{FF2B5EF4-FFF2-40B4-BE49-F238E27FC236}">
                  <a16:creationId xmlns:a16="http://schemas.microsoft.com/office/drawing/2014/main" id="{4408EE25-BB0A-4824-822B-56C9625E5CA3}"/>
                </a:ext>
              </a:extLst>
            </p:cNvPr>
            <p:cNvSpPr>
              <a:spLocks noChangeShapeType="1"/>
            </p:cNvSpPr>
            <p:nvPr/>
          </p:nvSpPr>
          <p:spPr bwMode="auto">
            <a:xfrm>
              <a:off x="6149994" y="2803914"/>
              <a:ext cx="88962" cy="5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dirty="0"/>
            </a:p>
          </p:txBody>
        </p:sp>
        <p:sp>
          <p:nvSpPr>
            <p:cNvPr id="113" name="AutoShape 127">
              <a:extLst>
                <a:ext uri="{FF2B5EF4-FFF2-40B4-BE49-F238E27FC236}">
                  <a16:creationId xmlns:a16="http://schemas.microsoft.com/office/drawing/2014/main" id="{10DBA38B-802D-4D4A-8C21-7ABCB9E25C1D}"/>
                </a:ext>
              </a:extLst>
            </p:cNvPr>
            <p:cNvSpPr>
              <a:spLocks/>
            </p:cNvSpPr>
            <p:nvPr/>
          </p:nvSpPr>
          <p:spPr bwMode="auto">
            <a:xfrm>
              <a:off x="9295050" y="998469"/>
              <a:ext cx="204088" cy="1423762"/>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14" name="Rectangle 128">
              <a:extLst>
                <a:ext uri="{FF2B5EF4-FFF2-40B4-BE49-F238E27FC236}">
                  <a16:creationId xmlns:a16="http://schemas.microsoft.com/office/drawing/2014/main" id="{F73FA45E-1782-4F04-AE3D-B323A71FA249}"/>
                </a:ext>
              </a:extLst>
            </p:cNvPr>
            <p:cNvSpPr>
              <a:spLocks noChangeArrowheads="1"/>
            </p:cNvSpPr>
            <p:nvPr/>
          </p:nvSpPr>
          <p:spPr bwMode="auto">
            <a:xfrm>
              <a:off x="9371801" y="1397904"/>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táctica</a:t>
              </a:r>
            </a:p>
            <a:p>
              <a:pPr algn="ctr"/>
              <a:r>
                <a:rPr lang="es-ES_tradnl" altLang="es-ES" sz="1200" b="0" dirty="0">
                  <a:cs typeface="Arial" panose="020B0604020202020204" pitchFamily="34" charset="0"/>
                </a:rPr>
                <a:t>(medio plazo)</a:t>
              </a:r>
            </a:p>
          </p:txBody>
        </p:sp>
        <p:sp>
          <p:nvSpPr>
            <p:cNvPr id="115" name="AutoShape 129">
              <a:extLst>
                <a:ext uri="{FF2B5EF4-FFF2-40B4-BE49-F238E27FC236}">
                  <a16:creationId xmlns:a16="http://schemas.microsoft.com/office/drawing/2014/main" id="{92F9E477-EDCC-426D-BC0F-283FD5D28208}"/>
                </a:ext>
              </a:extLst>
            </p:cNvPr>
            <p:cNvSpPr>
              <a:spLocks/>
            </p:cNvSpPr>
            <p:nvPr/>
          </p:nvSpPr>
          <p:spPr bwMode="auto">
            <a:xfrm>
              <a:off x="9309005" y="2532298"/>
              <a:ext cx="218043" cy="3825696"/>
            </a:xfrm>
            <a:prstGeom prst="rightBrace">
              <a:avLst>
                <a:gd name="adj1" fmla="val 143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dirty="0">
                <a:cs typeface="Arial" panose="020B0604020202020204" pitchFamily="34" charset="0"/>
              </a:endParaRPr>
            </a:p>
          </p:txBody>
        </p:sp>
        <p:sp>
          <p:nvSpPr>
            <p:cNvPr id="116" name="Rectangle 130">
              <a:extLst>
                <a:ext uri="{FF2B5EF4-FFF2-40B4-BE49-F238E27FC236}">
                  <a16:creationId xmlns:a16="http://schemas.microsoft.com/office/drawing/2014/main" id="{CE362375-D827-4F6B-B9EF-8076B11ABD29}"/>
                </a:ext>
              </a:extLst>
            </p:cNvPr>
            <p:cNvSpPr>
              <a:spLocks noChangeArrowheads="1"/>
            </p:cNvSpPr>
            <p:nvPr/>
          </p:nvSpPr>
          <p:spPr bwMode="auto">
            <a:xfrm>
              <a:off x="9397094" y="4158982"/>
              <a:ext cx="1777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operativa</a:t>
              </a:r>
            </a:p>
            <a:p>
              <a:pPr algn="ctr"/>
              <a:r>
                <a:rPr lang="es-ES_tradnl" altLang="es-ES" sz="1200" b="0" dirty="0">
                  <a:cs typeface="Arial" panose="020B0604020202020204" pitchFamily="34" charset="0"/>
                </a:rPr>
                <a:t>(corto y muy corto plazo)</a:t>
              </a:r>
            </a:p>
          </p:txBody>
        </p:sp>
        <p:cxnSp>
          <p:nvCxnSpPr>
            <p:cNvPr id="117" name="AutoShape 131">
              <a:extLst>
                <a:ext uri="{FF2B5EF4-FFF2-40B4-BE49-F238E27FC236}">
                  <a16:creationId xmlns:a16="http://schemas.microsoft.com/office/drawing/2014/main" id="{C0DE27EF-DED7-42CD-A636-5370E9D89421}"/>
                </a:ext>
              </a:extLst>
            </p:cNvPr>
            <p:cNvCxnSpPr>
              <a:cxnSpLocks noChangeShapeType="1"/>
              <a:stCxn id="94" idx="2"/>
              <a:endCxn id="96" idx="0"/>
            </p:cNvCxnSpPr>
            <p:nvPr/>
          </p:nvCxnSpPr>
          <p:spPr bwMode="auto">
            <a:xfrm>
              <a:off x="5820313" y="3457211"/>
              <a:ext cx="0" cy="62489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8" name="Rectangle 132">
              <a:extLst>
                <a:ext uri="{FF2B5EF4-FFF2-40B4-BE49-F238E27FC236}">
                  <a16:creationId xmlns:a16="http://schemas.microsoft.com/office/drawing/2014/main" id="{9CB66238-99B4-4B2E-8F46-A7FA1836C2B2}"/>
                </a:ext>
              </a:extLst>
            </p:cNvPr>
            <p:cNvSpPr>
              <a:spLocks noChangeArrowheads="1"/>
            </p:cNvSpPr>
            <p:nvPr/>
          </p:nvSpPr>
          <p:spPr bwMode="auto">
            <a:xfrm>
              <a:off x="6532006" y="3506919"/>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dirty="0">
                  <a:cs typeface="Arial" panose="020B0604020202020204" pitchFamily="34" charset="0"/>
                </a:rPr>
                <a:t>Base de datos</a:t>
              </a:r>
            </a:p>
            <a:p>
              <a:pPr algn="ctr"/>
              <a:r>
                <a:rPr lang="es-ES_tradnl" altLang="es-ES" sz="1000" b="0" dirty="0">
                  <a:cs typeface="Arial" panose="020B0604020202020204" pitchFamily="34" charset="0"/>
                </a:rPr>
                <a:t>y registros</a:t>
              </a:r>
            </a:p>
            <a:p>
              <a:pPr algn="ctr"/>
              <a:r>
                <a:rPr lang="es-ES_tradnl" altLang="es-ES" sz="1000" b="0" dirty="0">
                  <a:cs typeface="Arial" panose="020B0604020202020204" pitchFamily="34" charset="0"/>
                </a:rPr>
                <a:t>de inventario</a:t>
              </a:r>
              <a:endParaRPr lang="es-ES_tradnl" altLang="es-ES" sz="1200" b="0" dirty="0">
                <a:cs typeface="Arial" panose="020B0604020202020204" pitchFamily="34" charset="0"/>
              </a:endParaRPr>
            </a:p>
          </p:txBody>
        </p:sp>
        <p:cxnSp>
          <p:nvCxnSpPr>
            <p:cNvPr id="119" name="AutoShape 133">
              <a:extLst>
                <a:ext uri="{FF2B5EF4-FFF2-40B4-BE49-F238E27FC236}">
                  <a16:creationId xmlns:a16="http://schemas.microsoft.com/office/drawing/2014/main" id="{B6D22BE8-FD38-46ED-8C6A-D78FF2ACB741}"/>
                </a:ext>
              </a:extLst>
            </p:cNvPr>
            <p:cNvCxnSpPr>
              <a:cxnSpLocks noChangeShapeType="1"/>
              <a:stCxn id="118" idx="1"/>
            </p:cNvCxnSpPr>
            <p:nvPr/>
          </p:nvCxnSpPr>
          <p:spPr bwMode="auto">
            <a:xfrm rot="10800000">
              <a:off x="6191858" y="3414605"/>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134">
              <a:extLst>
                <a:ext uri="{FF2B5EF4-FFF2-40B4-BE49-F238E27FC236}">
                  <a16:creationId xmlns:a16="http://schemas.microsoft.com/office/drawing/2014/main" id="{E3EE421A-166D-48C6-A82D-B9385DB28619}"/>
                </a:ext>
              </a:extLst>
            </p:cNvPr>
            <p:cNvCxnSpPr>
              <a:cxnSpLocks noChangeShapeType="1"/>
              <a:stCxn id="118" idx="1"/>
            </p:cNvCxnSpPr>
            <p:nvPr/>
          </p:nvCxnSpPr>
          <p:spPr bwMode="auto">
            <a:xfrm rot="10800000" flipV="1">
              <a:off x="6177903" y="3762557"/>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5" name="Rectangle 128">
              <a:extLst>
                <a:ext uri="{FF2B5EF4-FFF2-40B4-BE49-F238E27FC236}">
                  <a16:creationId xmlns:a16="http://schemas.microsoft.com/office/drawing/2014/main" id="{875B6FF0-8C22-44DD-99DC-7921CA696E47}"/>
                </a:ext>
              </a:extLst>
            </p:cNvPr>
            <p:cNvSpPr>
              <a:spLocks noChangeArrowheads="1"/>
            </p:cNvSpPr>
            <p:nvPr/>
          </p:nvSpPr>
          <p:spPr bwMode="auto">
            <a:xfrm>
              <a:off x="9347293" y="308280"/>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dirty="0">
                  <a:cs typeface="Arial" panose="020B0604020202020204" pitchFamily="34" charset="0"/>
                </a:rPr>
                <a:t>Planificación estratégica</a:t>
              </a:r>
            </a:p>
            <a:p>
              <a:pPr algn="ctr"/>
              <a:r>
                <a:rPr lang="es-ES_tradnl" altLang="es-ES" sz="1200" b="0" dirty="0">
                  <a:cs typeface="Arial" panose="020B0604020202020204" pitchFamily="34" charset="0"/>
                </a:rPr>
                <a:t>(largo plazo)</a:t>
              </a:r>
            </a:p>
          </p:txBody>
        </p:sp>
        <p:sp>
          <p:nvSpPr>
            <p:cNvPr id="70" name="Text Box 135">
              <a:extLst>
                <a:ext uri="{FF2B5EF4-FFF2-40B4-BE49-F238E27FC236}">
                  <a16:creationId xmlns:a16="http://schemas.microsoft.com/office/drawing/2014/main" id="{3E40C067-54D3-426F-AF9E-13BC95B672B3}"/>
                </a:ext>
              </a:extLst>
            </p:cNvPr>
            <p:cNvSpPr txBox="1">
              <a:spLocks noChangeArrowheads="1"/>
            </p:cNvSpPr>
            <p:nvPr/>
          </p:nvSpPr>
          <p:spPr bwMode="auto">
            <a:xfrm>
              <a:off x="2147479" y="6322380"/>
              <a:ext cx="2333550" cy="590931"/>
            </a:xfrm>
            <a:prstGeom prst="rect">
              <a:avLst/>
            </a:prstGeom>
            <a:noFill/>
            <a:ln w="9525">
              <a:noFill/>
              <a:miter lim="800000"/>
              <a:headEnd/>
              <a:tailEnd/>
            </a:ln>
            <a:effectLst/>
          </p:spPr>
          <p:txBody>
            <a:bodyPr wrap="square">
              <a:spAutoFit/>
            </a:bodyPr>
            <a:lstStyle/>
            <a:p>
              <a:pPr algn="ctr">
                <a:lnSpc>
                  <a:spcPct val="90000"/>
                </a:lnSpc>
                <a:defRPr/>
              </a:pPr>
              <a:r>
                <a:rPr lang="es-ES_tradnl" b="1" i="1" dirty="0"/>
                <a:t>Planificación de la capacidad a m/p y c/p</a:t>
              </a:r>
            </a:p>
          </p:txBody>
        </p:sp>
      </p:grpSp>
      <p:sp>
        <p:nvSpPr>
          <p:cNvPr id="66" name="Rectángulo 65">
            <a:extLst>
              <a:ext uri="{FF2B5EF4-FFF2-40B4-BE49-F238E27FC236}">
                <a16:creationId xmlns:a16="http://schemas.microsoft.com/office/drawing/2014/main" id="{FD711409-D507-4F55-86BD-9B5EC54AE810}"/>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67" name="Rectángulo 66">
            <a:extLst>
              <a:ext uri="{FF2B5EF4-FFF2-40B4-BE49-F238E27FC236}">
                <a16:creationId xmlns:a16="http://schemas.microsoft.com/office/drawing/2014/main" id="{26CB17A4-EA23-4C30-8D90-9BE68D3AEA91}"/>
              </a:ext>
            </a:extLst>
          </p:cNvPr>
          <p:cNvSpPr/>
          <p:nvPr/>
        </p:nvSpPr>
        <p:spPr>
          <a:xfrm rot="16200000">
            <a:off x="-1697640" y="3109263"/>
            <a:ext cx="5398253" cy="830997"/>
          </a:xfrm>
          <a:prstGeom prst="rect">
            <a:avLst/>
          </a:prstGeom>
        </p:spPr>
        <p:txBody>
          <a:bodyPr wrap="square">
            <a:spAutoFit/>
          </a:bodyPr>
          <a:lstStyle/>
          <a:p>
            <a:pPr lvl="0" algn="ctr">
              <a:spcAft>
                <a:spcPts val="0"/>
              </a:spcAft>
              <a:tabLst>
                <a:tab pos="630555" algn="l"/>
              </a:tabLst>
            </a:pPr>
            <a:r>
              <a:rPr lang="es-ES" sz="2400" b="1" dirty="0"/>
              <a:t>Fases de la planificación de la capacidad</a:t>
            </a:r>
          </a:p>
          <a:p>
            <a:pPr lvl="0" algn="ctr">
              <a:spcAft>
                <a:spcPts val="0"/>
              </a:spcAft>
              <a:tabLst>
                <a:tab pos="630555" algn="l"/>
              </a:tabLst>
            </a:pPr>
            <a:r>
              <a:rPr lang="es-ES" sz="2400" b="1" dirty="0"/>
              <a:t>a medio y corto plazo</a:t>
            </a:r>
          </a:p>
        </p:txBody>
      </p:sp>
      <p:pic>
        <p:nvPicPr>
          <p:cNvPr id="63" name="Imagen 62">
            <a:extLst>
              <a:ext uri="{FF2B5EF4-FFF2-40B4-BE49-F238E27FC236}">
                <a16:creationId xmlns:a16="http://schemas.microsoft.com/office/drawing/2014/main" id="{68B7C2FC-EB89-4F04-872D-49F8C16B32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1633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33717484-914F-4DA7-B69F-1420BE419AEE}"/>
              </a:ext>
            </a:extLst>
          </p:cNvPr>
          <p:cNvSpPr/>
          <p:nvPr/>
        </p:nvSpPr>
        <p:spPr>
          <a:xfrm>
            <a:off x="1" y="337336"/>
            <a:ext cx="12192000" cy="800219"/>
          </a:xfrm>
          <a:prstGeom prst="rect">
            <a:avLst/>
          </a:prstGeom>
        </p:spPr>
        <p:txBody>
          <a:bodyPr wrap="square">
            <a:spAutoFit/>
          </a:bodyPr>
          <a:lstStyle/>
          <a:p>
            <a:pPr algn="just"/>
            <a:r>
              <a:rPr lang="es-ES" sz="2300" dirty="0"/>
              <a:t>Es posible distinguir </a:t>
            </a:r>
            <a:r>
              <a:rPr lang="es-ES" sz="2300" b="1" dirty="0"/>
              <a:t>dos enfoques </a:t>
            </a:r>
            <a:r>
              <a:rPr lang="es-ES" sz="2300" dirty="0"/>
              <a:t>diferentes relacionados con la </a:t>
            </a:r>
            <a:r>
              <a:rPr lang="es-ES" sz="2300" b="1" dirty="0"/>
              <a:t>planificación de la estrategia de operaciones</a:t>
            </a:r>
            <a:r>
              <a:rPr lang="es-ES" sz="2300" dirty="0"/>
              <a:t>:</a:t>
            </a:r>
          </a:p>
        </p:txBody>
      </p:sp>
      <p:sp>
        <p:nvSpPr>
          <p:cNvPr id="25" name="Rectángulo 24">
            <a:extLst>
              <a:ext uri="{FF2B5EF4-FFF2-40B4-BE49-F238E27FC236}">
                <a16:creationId xmlns:a16="http://schemas.microsoft.com/office/drawing/2014/main" id="{DB33D1BF-F41E-47B8-BC72-3A23C84057BB}"/>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1.1. INTRODUCCIÓN A LA PLANIFICACIÓN Y CONTROL DE LA PRODUCCIÓN </a:t>
            </a:r>
          </a:p>
        </p:txBody>
      </p:sp>
      <p:pic>
        <p:nvPicPr>
          <p:cNvPr id="16" name="Imagen 15">
            <a:extLst>
              <a:ext uri="{FF2B5EF4-FFF2-40B4-BE49-F238E27FC236}">
                <a16:creationId xmlns:a16="http://schemas.microsoft.com/office/drawing/2014/main" id="{9ACCAD3E-B5B3-494C-8D7E-FB60E803C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13" name="Diagrama 12">
            <a:extLst>
              <a:ext uri="{FF2B5EF4-FFF2-40B4-BE49-F238E27FC236}">
                <a16:creationId xmlns:a16="http://schemas.microsoft.com/office/drawing/2014/main" id="{87173E23-50B5-4FAD-B4ED-843E6917726C}"/>
              </a:ext>
            </a:extLst>
          </p:cNvPr>
          <p:cNvGraphicFramePr/>
          <p:nvPr>
            <p:extLst>
              <p:ext uri="{D42A27DB-BD31-4B8C-83A1-F6EECF244321}">
                <p14:modId xmlns:p14="http://schemas.microsoft.com/office/powerpoint/2010/main" val="1660545532"/>
              </p:ext>
            </p:extLst>
          </p:nvPr>
        </p:nvGraphicFramePr>
        <p:xfrm>
          <a:off x="300243" y="1131849"/>
          <a:ext cx="6157708" cy="5583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2 Rectángulo">
            <a:extLst>
              <a:ext uri="{FF2B5EF4-FFF2-40B4-BE49-F238E27FC236}">
                <a16:creationId xmlns:a16="http://schemas.microsoft.com/office/drawing/2014/main" id="{EB454FEF-1D85-4FB4-BB37-9FC42BCFBC54}"/>
              </a:ext>
            </a:extLst>
          </p:cNvPr>
          <p:cNvSpPr/>
          <p:nvPr/>
        </p:nvSpPr>
        <p:spPr>
          <a:xfrm>
            <a:off x="989885" y="3206770"/>
            <a:ext cx="4778424" cy="461665"/>
          </a:xfrm>
          <a:prstGeom prst="rect">
            <a:avLst/>
          </a:prstGeom>
          <a:ln w="38100">
            <a:solidFill>
              <a:schemeClr val="tx1"/>
            </a:solidFill>
          </a:ln>
        </p:spPr>
        <p:txBody>
          <a:bodyPr wrap="none">
            <a:spAutoFit/>
          </a:bodyPr>
          <a:lstStyle/>
          <a:p>
            <a:r>
              <a:rPr lang="es-ES" sz="2400" b="1" dirty="0">
                <a:solidFill>
                  <a:srgbClr val="C00000"/>
                </a:solidFill>
              </a:rPr>
              <a:t>Objetivos </a:t>
            </a:r>
            <a:r>
              <a:rPr lang="es-ES" sz="2400" b="1" dirty="0">
                <a:solidFill>
                  <a:srgbClr val="C00000"/>
                </a:solidFill>
                <a:sym typeface="Wingdings" panose="05000000000000000000" pitchFamily="2" charset="2"/>
              </a:rPr>
              <a:t> </a:t>
            </a:r>
            <a:r>
              <a:rPr lang="es-ES" sz="2400" b="1" dirty="0">
                <a:solidFill>
                  <a:srgbClr val="C00000"/>
                </a:solidFill>
              </a:rPr>
              <a:t>Decisiones </a:t>
            </a:r>
            <a:r>
              <a:rPr lang="es-ES" sz="2400" b="1" dirty="0">
                <a:solidFill>
                  <a:srgbClr val="C00000"/>
                </a:solidFill>
                <a:sym typeface="Wingdings" panose="05000000000000000000" pitchFamily="2" charset="2"/>
              </a:rPr>
              <a:t> </a:t>
            </a:r>
            <a:r>
              <a:rPr lang="es-ES" sz="2400" b="1" dirty="0">
                <a:solidFill>
                  <a:srgbClr val="C00000"/>
                </a:solidFill>
              </a:rPr>
              <a:t>Recursos</a:t>
            </a:r>
          </a:p>
        </p:txBody>
      </p:sp>
      <p:sp>
        <p:nvSpPr>
          <p:cNvPr id="17" name="2 Rectángulo">
            <a:extLst>
              <a:ext uri="{FF2B5EF4-FFF2-40B4-BE49-F238E27FC236}">
                <a16:creationId xmlns:a16="http://schemas.microsoft.com/office/drawing/2014/main" id="{9635DA66-D8AA-4305-8B70-D0B2BE0FF4F9}"/>
              </a:ext>
            </a:extLst>
          </p:cNvPr>
          <p:cNvSpPr/>
          <p:nvPr/>
        </p:nvSpPr>
        <p:spPr>
          <a:xfrm>
            <a:off x="989885" y="6270979"/>
            <a:ext cx="4778424" cy="461665"/>
          </a:xfrm>
          <a:prstGeom prst="rect">
            <a:avLst/>
          </a:prstGeom>
          <a:ln w="38100">
            <a:solidFill>
              <a:schemeClr val="tx1"/>
            </a:solidFill>
          </a:ln>
        </p:spPr>
        <p:txBody>
          <a:bodyPr wrap="none">
            <a:spAutoFit/>
          </a:bodyPr>
          <a:lstStyle/>
          <a:p>
            <a:r>
              <a:rPr lang="es-ES" sz="2400" b="1" dirty="0">
                <a:solidFill>
                  <a:srgbClr val="C00000"/>
                </a:solidFill>
                <a:cs typeface="Arial" panose="020B0604020202020204" pitchFamily="34" charset="0"/>
              </a:rPr>
              <a:t>Recursos </a:t>
            </a:r>
            <a:r>
              <a:rPr lang="es-ES" sz="2400" b="1" dirty="0">
                <a:solidFill>
                  <a:srgbClr val="C00000"/>
                </a:solidFill>
                <a:cs typeface="Arial" panose="020B0604020202020204" pitchFamily="34" charset="0"/>
                <a:sym typeface="Wingdings" panose="05000000000000000000" pitchFamily="2" charset="2"/>
              </a:rPr>
              <a:t> </a:t>
            </a:r>
            <a:r>
              <a:rPr lang="es-ES" sz="2400" b="1" dirty="0">
                <a:solidFill>
                  <a:srgbClr val="C00000"/>
                </a:solidFill>
                <a:cs typeface="Arial" panose="020B0604020202020204" pitchFamily="34" charset="0"/>
              </a:rPr>
              <a:t>Objetivos </a:t>
            </a:r>
            <a:r>
              <a:rPr lang="es-ES" sz="2400" b="1" dirty="0">
                <a:solidFill>
                  <a:srgbClr val="C00000"/>
                </a:solidFill>
                <a:cs typeface="Arial" panose="020B0604020202020204" pitchFamily="34" charset="0"/>
                <a:sym typeface="Wingdings" panose="05000000000000000000" pitchFamily="2" charset="2"/>
              </a:rPr>
              <a:t> </a:t>
            </a:r>
            <a:r>
              <a:rPr lang="es-ES" sz="2400" b="1" dirty="0">
                <a:solidFill>
                  <a:srgbClr val="C00000"/>
                </a:solidFill>
                <a:cs typeface="Arial" panose="020B0604020202020204" pitchFamily="34" charset="0"/>
              </a:rPr>
              <a:t>Decisiones</a:t>
            </a:r>
          </a:p>
        </p:txBody>
      </p:sp>
      <p:sp>
        <p:nvSpPr>
          <p:cNvPr id="27" name="CuadroTexto 26">
            <a:extLst>
              <a:ext uri="{FF2B5EF4-FFF2-40B4-BE49-F238E27FC236}">
                <a16:creationId xmlns:a16="http://schemas.microsoft.com/office/drawing/2014/main" id="{A82982BD-18DF-4357-820C-87BA03063FA7}"/>
              </a:ext>
            </a:extLst>
          </p:cNvPr>
          <p:cNvSpPr txBox="1"/>
          <p:nvPr/>
        </p:nvSpPr>
        <p:spPr>
          <a:xfrm rot="21361216">
            <a:off x="5906171" y="2997975"/>
            <a:ext cx="5996075" cy="1015663"/>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000" dirty="0"/>
              <a:t>Ambos enfoques no son necesariamente excluyentes y representan un grado diferente de madurez en la forma de gestionar estratégicamente las operaciones.</a:t>
            </a:r>
          </a:p>
        </p:txBody>
      </p:sp>
      <p:sp>
        <p:nvSpPr>
          <p:cNvPr id="2" name="CuadroTexto 1">
            <a:extLst>
              <a:ext uri="{FF2B5EF4-FFF2-40B4-BE49-F238E27FC236}">
                <a16:creationId xmlns:a16="http://schemas.microsoft.com/office/drawing/2014/main" id="{CC30BAFC-ACFD-4627-946A-7769626F1B7E}"/>
              </a:ext>
            </a:extLst>
          </p:cNvPr>
          <p:cNvSpPr txBox="1"/>
          <p:nvPr/>
        </p:nvSpPr>
        <p:spPr>
          <a:xfrm>
            <a:off x="6968254" y="1542961"/>
            <a:ext cx="4000500" cy="1200329"/>
          </a:xfrm>
          <a:prstGeom prst="rect">
            <a:avLst/>
          </a:prstGeom>
          <a:noFill/>
        </p:spPr>
        <p:txBody>
          <a:bodyPr wrap="square" rtlCol="0">
            <a:spAutoFit/>
          </a:bodyPr>
          <a:lstStyle/>
          <a:p>
            <a:pPr marL="285750" indent="-285750">
              <a:buFontTx/>
              <a:buChar char="-"/>
            </a:pPr>
            <a:r>
              <a:rPr lang="es-ES" sz="2400" b="1" dirty="0"/>
              <a:t>Focalización por producto</a:t>
            </a:r>
          </a:p>
          <a:p>
            <a:pPr marL="285750" indent="-285750">
              <a:buFontTx/>
              <a:buChar char="-"/>
            </a:pPr>
            <a:endParaRPr lang="es-ES" sz="2400" b="1" dirty="0"/>
          </a:p>
          <a:p>
            <a:pPr marL="285750" indent="-285750">
              <a:buFontTx/>
              <a:buChar char="-"/>
            </a:pPr>
            <a:r>
              <a:rPr lang="es-ES" sz="2400" b="1" dirty="0"/>
              <a:t>Focalización por proceso</a:t>
            </a:r>
          </a:p>
        </p:txBody>
      </p:sp>
      <p:sp>
        <p:nvSpPr>
          <p:cNvPr id="28" name="Elipse 27">
            <a:extLst>
              <a:ext uri="{FF2B5EF4-FFF2-40B4-BE49-F238E27FC236}">
                <a16:creationId xmlns:a16="http://schemas.microsoft.com/office/drawing/2014/main" id="{4D153FCB-1C7D-4295-8617-72FE66CEEB46}"/>
              </a:ext>
            </a:extLst>
          </p:cNvPr>
          <p:cNvSpPr/>
          <p:nvPr/>
        </p:nvSpPr>
        <p:spPr>
          <a:xfrm>
            <a:off x="6884927" y="1422732"/>
            <a:ext cx="3877766" cy="691818"/>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CuadroTexto 28">
            <a:extLst>
              <a:ext uri="{FF2B5EF4-FFF2-40B4-BE49-F238E27FC236}">
                <a16:creationId xmlns:a16="http://schemas.microsoft.com/office/drawing/2014/main" id="{E410C3E8-75FF-4715-B1D7-EE7CF797F038}"/>
              </a:ext>
            </a:extLst>
          </p:cNvPr>
          <p:cNvSpPr txBox="1"/>
          <p:nvPr/>
        </p:nvSpPr>
        <p:spPr>
          <a:xfrm>
            <a:off x="6968254" y="4714874"/>
            <a:ext cx="4000500" cy="1200329"/>
          </a:xfrm>
          <a:prstGeom prst="rect">
            <a:avLst/>
          </a:prstGeom>
          <a:noFill/>
        </p:spPr>
        <p:txBody>
          <a:bodyPr wrap="square" rtlCol="0">
            <a:spAutoFit/>
          </a:bodyPr>
          <a:lstStyle/>
          <a:p>
            <a:pPr marL="285750" indent="-285750">
              <a:buFontTx/>
              <a:buChar char="-"/>
            </a:pPr>
            <a:r>
              <a:rPr lang="es-ES" sz="2400" b="1" dirty="0"/>
              <a:t>Producción </a:t>
            </a:r>
            <a:r>
              <a:rPr lang="es-ES" sz="2400" b="1" i="1" dirty="0"/>
              <a:t>lean</a:t>
            </a:r>
          </a:p>
          <a:p>
            <a:pPr marL="285750" indent="-285750">
              <a:buFontTx/>
              <a:buChar char="-"/>
            </a:pPr>
            <a:endParaRPr lang="es-ES" sz="2400" b="1" dirty="0"/>
          </a:p>
          <a:p>
            <a:pPr marL="285750" indent="-285750">
              <a:buFontTx/>
              <a:buChar char="-"/>
            </a:pPr>
            <a:r>
              <a:rPr lang="es-ES" sz="2400" b="1" dirty="0"/>
              <a:t>Producción ágil</a:t>
            </a:r>
          </a:p>
        </p:txBody>
      </p:sp>
    </p:spTree>
    <p:extLst>
      <p:ext uri="{BB962C8B-B14F-4D97-AF65-F5344CB8AC3E}">
        <p14:creationId xmlns:p14="http://schemas.microsoft.com/office/powerpoint/2010/main" val="2769954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par>
                          <p:cTn id="29" fill="hold">
                            <p:stCondLst>
                              <p:cond delay="0"/>
                            </p:stCondLst>
                            <p:childTnLst>
                              <p:par>
                                <p:cTn id="30" presetID="15"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2000" fill="hold"/>
                                        <p:tgtEl>
                                          <p:spTgt spid="27"/>
                                        </p:tgtEl>
                                        <p:attrNameLst>
                                          <p:attrName>ppt_w</p:attrName>
                                        </p:attrNameLst>
                                      </p:cBhvr>
                                      <p:tavLst>
                                        <p:tav tm="0">
                                          <p:val>
                                            <p:fltVal val="0"/>
                                          </p:val>
                                        </p:tav>
                                        <p:tav tm="100000">
                                          <p:val>
                                            <p:strVal val="#ppt_w"/>
                                          </p:val>
                                        </p:tav>
                                      </p:tavLst>
                                    </p:anim>
                                    <p:anim calcmode="lin" valueType="num">
                                      <p:cBhvr>
                                        <p:cTn id="33" dur="2000" fill="hold"/>
                                        <p:tgtEl>
                                          <p:spTgt spid="27"/>
                                        </p:tgtEl>
                                        <p:attrNameLst>
                                          <p:attrName>ppt_h</p:attrName>
                                        </p:attrNameLst>
                                      </p:cBhvr>
                                      <p:tavLst>
                                        <p:tav tm="0">
                                          <p:val>
                                            <p:fltVal val="0"/>
                                          </p:val>
                                        </p:tav>
                                        <p:tav tm="100000">
                                          <p:val>
                                            <p:strVal val="#ppt_h"/>
                                          </p:val>
                                        </p:tav>
                                      </p:tavLst>
                                    </p:anim>
                                    <p:anim calcmode="lin" valueType="num">
                                      <p:cBhvr>
                                        <p:cTn id="34" dur="2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35" dur="2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7" grpId="0" animBg="1"/>
      <p:bldP spid="27" grpId="0" animBg="1"/>
      <p:bldP spid="2" grpId="0"/>
      <p:bldP spid="28" grpId="0" animBg="1"/>
      <p:bldP spid="2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50DA9E4-3008-4755-A07C-81260B41BCE6}"/>
              </a:ext>
            </a:extLst>
          </p:cNvPr>
          <p:cNvSpPr/>
          <p:nvPr/>
        </p:nvSpPr>
        <p:spPr>
          <a:xfrm>
            <a:off x="383329" y="2502428"/>
            <a:ext cx="10091086" cy="44594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Determinación de la capacidad disponible</a:t>
            </a:r>
          </a:p>
        </p:txBody>
      </p:sp>
      <p:sp>
        <p:nvSpPr>
          <p:cNvPr id="29" name="Rectángulo 28">
            <a:extLst>
              <a:ext uri="{FF2B5EF4-FFF2-40B4-BE49-F238E27FC236}">
                <a16:creationId xmlns:a16="http://schemas.microsoft.com/office/drawing/2014/main" id="{B3C52FD2-262A-479A-B4FF-05DC26D7EF0D}"/>
              </a:ext>
            </a:extLst>
          </p:cNvPr>
          <p:cNvSpPr/>
          <p:nvPr/>
        </p:nvSpPr>
        <p:spPr>
          <a:xfrm>
            <a:off x="1" y="1544672"/>
            <a:ext cx="12191998" cy="1431161"/>
          </a:xfrm>
          <a:prstGeom prst="rect">
            <a:avLst/>
          </a:prstGeom>
        </p:spPr>
        <p:txBody>
          <a:bodyPr wrap="square">
            <a:spAutoFit/>
          </a:bodyPr>
          <a:lstStyle/>
          <a:p>
            <a:pPr marL="285750" indent="-285750">
              <a:spcBef>
                <a:spcPts val="0"/>
              </a:spcBef>
              <a:spcAft>
                <a:spcPts val="600"/>
              </a:spcAft>
              <a:buFont typeface="Arial" panose="020B0604020202020204" pitchFamily="34" charset="0"/>
              <a:buChar char="•"/>
            </a:pPr>
            <a:r>
              <a:rPr lang="es-ES" sz="2400" b="0" dirty="0"/>
              <a:t>Unidad de medida de la capacidad </a:t>
            </a:r>
            <a:r>
              <a:rPr lang="es-ES" sz="2400" b="0" dirty="0">
                <a:sym typeface="Wingdings" panose="05000000000000000000" pitchFamily="2" charset="2"/>
              </a:rPr>
              <a:t> dos opciones:</a:t>
            </a:r>
          </a:p>
          <a:p>
            <a:pPr marL="742950" lvl="1" indent="-285750">
              <a:buFont typeface="Wingdings" panose="05000000000000000000" pitchFamily="2" charset="2"/>
              <a:buChar char="ü"/>
            </a:pPr>
            <a:r>
              <a:rPr lang="es-ES" sz="2400" b="0" dirty="0"/>
              <a:t>Medir las salidas u </a:t>
            </a:r>
            <a:r>
              <a:rPr lang="es-ES" sz="2400" b="0" i="1" dirty="0"/>
              <a:t>outputs</a:t>
            </a:r>
            <a:r>
              <a:rPr lang="es-ES" sz="2400" b="0" dirty="0"/>
              <a:t> (productos) </a:t>
            </a:r>
            <a:r>
              <a:rPr lang="es-ES" sz="2400" b="0" dirty="0">
                <a:sym typeface="Wingdings" panose="05000000000000000000" pitchFamily="2" charset="2"/>
              </a:rPr>
              <a:t> planificación a largo plazo</a:t>
            </a:r>
          </a:p>
          <a:p>
            <a:pPr marL="742950" lvl="1" indent="-285750">
              <a:buFont typeface="Wingdings" panose="05000000000000000000" pitchFamily="2" charset="2"/>
              <a:buChar char="ü"/>
            </a:pPr>
            <a:endParaRPr lang="es-ES" sz="1000" b="0" dirty="0"/>
          </a:p>
          <a:p>
            <a:pPr marL="742950" lvl="1" indent="-285750">
              <a:buFont typeface="Wingdings" panose="05000000000000000000" pitchFamily="2" charset="2"/>
              <a:buChar char="ü"/>
            </a:pPr>
            <a:r>
              <a:rPr lang="es-ES" sz="2400" b="0" dirty="0"/>
              <a:t>Medir las entradas o </a:t>
            </a:r>
            <a:r>
              <a:rPr lang="es-ES" sz="2400" b="0" i="1" dirty="0"/>
              <a:t>inputs</a:t>
            </a:r>
            <a:r>
              <a:rPr lang="es-ES" sz="2400" b="0" dirty="0"/>
              <a:t> (recursos) </a:t>
            </a:r>
            <a:r>
              <a:rPr lang="es-ES" sz="2400" b="0" dirty="0">
                <a:sym typeface="Wingdings" panose="05000000000000000000" pitchFamily="2" charset="2"/>
              </a:rPr>
              <a:t> planificación a medio y corto plazo</a:t>
            </a:r>
            <a:r>
              <a:rPr lang="es-ES" sz="2400" b="0" dirty="0"/>
              <a:t> </a:t>
            </a:r>
          </a:p>
        </p:txBody>
      </p:sp>
      <p:sp>
        <p:nvSpPr>
          <p:cNvPr id="30" name="Rectángulo 29">
            <a:extLst>
              <a:ext uri="{FF2B5EF4-FFF2-40B4-BE49-F238E27FC236}">
                <a16:creationId xmlns:a16="http://schemas.microsoft.com/office/drawing/2014/main" id="{6706FABE-4A5F-4E89-9D78-0693E0A492F6}"/>
              </a:ext>
            </a:extLst>
          </p:cNvPr>
          <p:cNvSpPr/>
          <p:nvPr/>
        </p:nvSpPr>
        <p:spPr>
          <a:xfrm>
            <a:off x="-2" y="3593928"/>
            <a:ext cx="12191998" cy="461665"/>
          </a:xfrm>
          <a:prstGeom prst="rect">
            <a:avLst/>
          </a:prstGeom>
        </p:spPr>
        <p:txBody>
          <a:bodyPr wrap="square">
            <a:spAutoFit/>
          </a:bodyPr>
          <a:lstStyle/>
          <a:p>
            <a:pPr algn="ctr"/>
            <a:r>
              <a:rPr lang="es-ES" sz="2400" b="0" dirty="0">
                <a:ea typeface="Calibri" panose="020F0502020204030204" pitchFamily="34" charset="0"/>
              </a:rPr>
              <a:t>Suelen ser las horas de mano de obra, las horas de máquina o las horas por centro de trabajo.</a:t>
            </a:r>
            <a:endParaRPr lang="es-ES" sz="2400" b="0" dirty="0"/>
          </a:p>
        </p:txBody>
      </p:sp>
      <p:sp>
        <p:nvSpPr>
          <p:cNvPr id="31" name="Rectángulo 30">
            <a:extLst>
              <a:ext uri="{FF2B5EF4-FFF2-40B4-BE49-F238E27FC236}">
                <a16:creationId xmlns:a16="http://schemas.microsoft.com/office/drawing/2014/main" id="{99927C35-2B16-4BFF-8448-A3D89E066B6F}"/>
              </a:ext>
            </a:extLst>
          </p:cNvPr>
          <p:cNvSpPr/>
          <p:nvPr/>
        </p:nvSpPr>
        <p:spPr>
          <a:xfrm>
            <a:off x="0" y="4355829"/>
            <a:ext cx="12192000" cy="1200329"/>
          </a:xfrm>
          <a:prstGeom prst="rect">
            <a:avLst/>
          </a:prstGeom>
        </p:spPr>
        <p:txBody>
          <a:bodyPr wrap="square">
            <a:spAutoFit/>
          </a:bodyPr>
          <a:lstStyle/>
          <a:p>
            <a:pPr algn="ctr"/>
            <a:r>
              <a:rPr lang="es-ES" sz="2400" dirty="0">
                <a:ea typeface="Calibri" panose="020F0502020204030204" pitchFamily="34" charset="0"/>
              </a:rPr>
              <a:t>Pero </a:t>
            </a:r>
            <a:r>
              <a:rPr lang="es-ES" sz="2400" dirty="0"/>
              <a:t>las horas reales (h.r.) disponibles no resultan generalmente homogéneas, ni representativas de la capacidad de producción y, por tanto, no pueden emplearse para su comparación con la capacidad necesaria por dos factores:</a:t>
            </a:r>
          </a:p>
        </p:txBody>
      </p:sp>
      <p:sp>
        <p:nvSpPr>
          <p:cNvPr id="3" name="Flecha: hacia abajo 2">
            <a:extLst>
              <a:ext uri="{FF2B5EF4-FFF2-40B4-BE49-F238E27FC236}">
                <a16:creationId xmlns:a16="http://schemas.microsoft.com/office/drawing/2014/main" id="{FA2D4627-8AAF-49B2-9F22-DE32D211560B}"/>
              </a:ext>
            </a:extLst>
          </p:cNvPr>
          <p:cNvSpPr/>
          <p:nvPr/>
        </p:nvSpPr>
        <p:spPr>
          <a:xfrm>
            <a:off x="5494672" y="3198167"/>
            <a:ext cx="208547" cy="46166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Flecha: hacia abajo 31">
            <a:extLst>
              <a:ext uri="{FF2B5EF4-FFF2-40B4-BE49-F238E27FC236}">
                <a16:creationId xmlns:a16="http://schemas.microsoft.com/office/drawing/2014/main" id="{66006CF8-3CA6-4AEA-A3E5-62ABD5447C3B}"/>
              </a:ext>
            </a:extLst>
          </p:cNvPr>
          <p:cNvSpPr/>
          <p:nvPr/>
        </p:nvSpPr>
        <p:spPr>
          <a:xfrm>
            <a:off x="5494672" y="3990908"/>
            <a:ext cx="208547" cy="46166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F31C665B-C512-4EA9-9E40-89B62AD9C94E}"/>
              </a:ext>
            </a:extLst>
          </p:cNvPr>
          <p:cNvSpPr/>
          <p:nvPr/>
        </p:nvSpPr>
        <p:spPr>
          <a:xfrm>
            <a:off x="3467549" y="5574602"/>
            <a:ext cx="1961323" cy="1095555"/>
          </a:xfrm>
          <a:prstGeom prst="ellipse">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Factor de utilización</a:t>
            </a:r>
          </a:p>
          <a:p>
            <a:pPr algn="ctr"/>
            <a:r>
              <a:rPr lang="es-ES" sz="2400" b="1" i="1" dirty="0">
                <a:solidFill>
                  <a:srgbClr val="FF0000"/>
                </a:solidFill>
                <a:effectLst>
                  <a:outerShdw blurRad="38100" dist="38100" dir="2700000" algn="tl">
                    <a:srgbClr val="000000">
                      <a:alpha val="43137"/>
                    </a:srgbClr>
                  </a:outerShdw>
                </a:effectLst>
              </a:rPr>
              <a:t>U</a:t>
            </a:r>
          </a:p>
        </p:txBody>
      </p:sp>
      <p:sp>
        <p:nvSpPr>
          <p:cNvPr id="34" name="Elipse 33">
            <a:extLst>
              <a:ext uri="{FF2B5EF4-FFF2-40B4-BE49-F238E27FC236}">
                <a16:creationId xmlns:a16="http://schemas.microsoft.com/office/drawing/2014/main" id="{771C7D38-5C69-4B0D-ACA2-5A3E5ABA5086}"/>
              </a:ext>
            </a:extLst>
          </p:cNvPr>
          <p:cNvSpPr/>
          <p:nvPr/>
        </p:nvSpPr>
        <p:spPr>
          <a:xfrm>
            <a:off x="6800159" y="5556158"/>
            <a:ext cx="1868557" cy="1095555"/>
          </a:xfrm>
          <a:prstGeom prst="ellipse">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Factor de eficiencia</a:t>
            </a:r>
          </a:p>
          <a:p>
            <a:pPr algn="ctr"/>
            <a:r>
              <a:rPr lang="es-ES" sz="2400" b="1" i="1" dirty="0">
                <a:solidFill>
                  <a:srgbClr val="FF0000"/>
                </a:solidFill>
                <a:effectLst>
                  <a:outerShdw blurRad="38100" dist="38100" dir="2700000" algn="tl">
                    <a:srgbClr val="000000">
                      <a:alpha val="43137"/>
                    </a:srgbClr>
                  </a:outerShdw>
                </a:effectLst>
              </a:rPr>
              <a:t>E</a:t>
            </a:r>
          </a:p>
        </p:txBody>
      </p:sp>
      <p:pic>
        <p:nvPicPr>
          <p:cNvPr id="17" name="Imagen 16">
            <a:extLst>
              <a:ext uri="{FF2B5EF4-FFF2-40B4-BE49-F238E27FC236}">
                <a16:creationId xmlns:a16="http://schemas.microsoft.com/office/drawing/2014/main" id="{BC952E55-2604-4B24-8F85-ED85A0A635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18" name="Grupo 17">
            <a:extLst>
              <a:ext uri="{FF2B5EF4-FFF2-40B4-BE49-F238E27FC236}">
                <a16:creationId xmlns:a16="http://schemas.microsoft.com/office/drawing/2014/main" id="{181C86CA-572F-46FE-BA94-E3B19BF552F2}"/>
              </a:ext>
            </a:extLst>
          </p:cNvPr>
          <p:cNvGrpSpPr/>
          <p:nvPr/>
        </p:nvGrpSpPr>
        <p:grpSpPr>
          <a:xfrm>
            <a:off x="432009" y="100987"/>
            <a:ext cx="1333323" cy="1333323"/>
            <a:chOff x="1429816" y="588"/>
            <a:chExt cx="1333323" cy="1333323"/>
          </a:xfrm>
        </p:grpSpPr>
        <p:sp>
          <p:nvSpPr>
            <p:cNvPr id="19" name="Elipse 18">
              <a:extLst>
                <a:ext uri="{FF2B5EF4-FFF2-40B4-BE49-F238E27FC236}">
                  <a16:creationId xmlns:a16="http://schemas.microsoft.com/office/drawing/2014/main" id="{81C9A36C-028F-46C6-A23F-754C5E008780}"/>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20" name="Elipse 4">
              <a:extLst>
                <a:ext uri="{FF2B5EF4-FFF2-40B4-BE49-F238E27FC236}">
                  <a16:creationId xmlns:a16="http://schemas.microsoft.com/office/drawing/2014/main" id="{1B9FB9C0-6B63-4ACF-B740-8AB5EAA39CAA}"/>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A</a:t>
              </a:r>
            </a:p>
          </p:txBody>
        </p:sp>
      </p:grpSp>
    </p:spTree>
    <p:extLst>
      <p:ext uri="{BB962C8B-B14F-4D97-AF65-F5344CB8AC3E}">
        <p14:creationId xmlns:p14="http://schemas.microsoft.com/office/powerpoint/2010/main" val="2671935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31" grpId="0"/>
      <p:bldP spid="3" grpId="0" animBg="1"/>
      <p:bldP spid="32" grpId="0" animBg="1"/>
      <p:bldP spid="33" grpId="0" animBg="1"/>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Determinación de la capacidad disponible</a:t>
            </a:r>
          </a:p>
        </p:txBody>
      </p:sp>
      <p:sp>
        <p:nvSpPr>
          <p:cNvPr id="33" name="Elipse 32">
            <a:extLst>
              <a:ext uri="{FF2B5EF4-FFF2-40B4-BE49-F238E27FC236}">
                <a16:creationId xmlns:a16="http://schemas.microsoft.com/office/drawing/2014/main" id="{F31C665B-C512-4EA9-9E40-89B62AD9C94E}"/>
              </a:ext>
            </a:extLst>
          </p:cNvPr>
          <p:cNvSpPr/>
          <p:nvPr/>
        </p:nvSpPr>
        <p:spPr>
          <a:xfrm>
            <a:off x="1936627" y="1125093"/>
            <a:ext cx="1961323" cy="1095555"/>
          </a:xfrm>
          <a:prstGeom prst="ellipse">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Factor de utilización</a:t>
            </a:r>
          </a:p>
          <a:p>
            <a:pPr algn="ctr"/>
            <a:r>
              <a:rPr lang="es-ES" sz="2400" b="1" i="1" dirty="0">
                <a:solidFill>
                  <a:srgbClr val="FF0000"/>
                </a:solidFill>
                <a:effectLst>
                  <a:outerShdw blurRad="38100" dist="38100" dir="2700000" algn="tl">
                    <a:srgbClr val="000000">
                      <a:alpha val="43137"/>
                    </a:srgbClr>
                  </a:outerShdw>
                </a:effectLst>
              </a:rPr>
              <a:t>U</a:t>
            </a:r>
          </a:p>
        </p:txBody>
      </p:sp>
      <p:sp>
        <p:nvSpPr>
          <p:cNvPr id="34" name="Elipse 33">
            <a:extLst>
              <a:ext uri="{FF2B5EF4-FFF2-40B4-BE49-F238E27FC236}">
                <a16:creationId xmlns:a16="http://schemas.microsoft.com/office/drawing/2014/main" id="{771C7D38-5C69-4B0D-ACA2-5A3E5ABA5086}"/>
              </a:ext>
            </a:extLst>
          </p:cNvPr>
          <p:cNvSpPr/>
          <p:nvPr/>
        </p:nvSpPr>
        <p:spPr>
          <a:xfrm>
            <a:off x="8325829" y="1116791"/>
            <a:ext cx="1868557" cy="1095555"/>
          </a:xfrm>
          <a:prstGeom prst="ellipse">
            <a:avLst/>
          </a:prstGeom>
          <a:solidFill>
            <a:srgbClr val="0070C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Factor de eficiencia</a:t>
            </a:r>
          </a:p>
          <a:p>
            <a:pPr algn="ctr"/>
            <a:r>
              <a:rPr lang="es-ES" sz="2400" b="1" i="1" dirty="0">
                <a:solidFill>
                  <a:srgbClr val="FF0000"/>
                </a:solidFill>
                <a:effectLst>
                  <a:outerShdw blurRad="38100" dist="38100" dir="2700000" algn="tl">
                    <a:srgbClr val="000000">
                      <a:alpha val="43137"/>
                    </a:srgbClr>
                  </a:outerShdw>
                </a:effectLst>
              </a:rPr>
              <a:t>E</a:t>
            </a:r>
          </a:p>
        </p:txBody>
      </p:sp>
      <p:sp>
        <p:nvSpPr>
          <p:cNvPr id="19" name="Rectángulo 18">
            <a:extLst>
              <a:ext uri="{FF2B5EF4-FFF2-40B4-BE49-F238E27FC236}">
                <a16:creationId xmlns:a16="http://schemas.microsoft.com/office/drawing/2014/main" id="{E0D93079-0F97-47DD-B1AE-A2800366BF52}"/>
              </a:ext>
            </a:extLst>
          </p:cNvPr>
          <p:cNvSpPr/>
          <p:nvPr/>
        </p:nvSpPr>
        <p:spPr>
          <a:xfrm>
            <a:off x="16042" y="2202179"/>
            <a:ext cx="5802495" cy="4601260"/>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altLang="es-ES" sz="2400" b="0" dirty="0">
                <a:solidFill>
                  <a:srgbClr val="000000"/>
                </a:solidFill>
              </a:rPr>
              <a:t>Las horas reales no se aprovechan en su totalidad por diversas razones: averías, mantenimiento, necesidades personales, descansos, etc.</a:t>
            </a:r>
          </a:p>
          <a:p>
            <a:pPr marL="285750" indent="-285750" algn="just">
              <a:spcAft>
                <a:spcPts val="600"/>
              </a:spcAft>
              <a:buFont typeface="Arial" panose="020B0604020202020204" pitchFamily="34" charset="0"/>
              <a:buChar char="•"/>
            </a:pPr>
            <a:r>
              <a:rPr lang="es-ES" altLang="es-ES" sz="2400" b="0" dirty="0">
                <a:solidFill>
                  <a:srgbClr val="000000"/>
                </a:solidFill>
              </a:rPr>
              <a:t>Las horas que realmente se trabajan son las horas productivas (h.p.).</a:t>
            </a:r>
          </a:p>
          <a:p>
            <a:pPr marL="285750" indent="-285750" algn="just">
              <a:spcAft>
                <a:spcPts val="600"/>
              </a:spcAft>
              <a:buFont typeface="Arial" panose="020B0604020202020204" pitchFamily="34" charset="0"/>
              <a:buChar char="•"/>
            </a:pPr>
            <a:r>
              <a:rPr lang="es-ES" altLang="es-ES" sz="2400" b="0" i="1" dirty="0">
                <a:solidFill>
                  <a:srgbClr val="000000"/>
                </a:solidFill>
              </a:rPr>
              <a:t>U</a:t>
            </a:r>
            <a:r>
              <a:rPr lang="es-ES" altLang="es-ES" sz="2400" b="0" dirty="0">
                <a:solidFill>
                  <a:srgbClr val="000000"/>
                </a:solidFill>
              </a:rPr>
              <a:t> = porcentaje de tiempo real que es usado en producir.</a:t>
            </a:r>
          </a:p>
          <a:p>
            <a:pPr marL="285750" indent="-285750" algn="just">
              <a:spcAft>
                <a:spcPts val="600"/>
              </a:spcAft>
              <a:buFont typeface="Arial" panose="020B0604020202020204" pitchFamily="34" charset="0"/>
              <a:buChar char="•"/>
            </a:pPr>
            <a:r>
              <a:rPr lang="es-ES" sz="2400" b="0" dirty="0">
                <a:solidFill>
                  <a:srgbClr val="000000"/>
                </a:solidFill>
              </a:rPr>
              <a:t>El número de horas productivas (NHP) se calcula como:</a:t>
            </a:r>
          </a:p>
          <a:p>
            <a:pPr algn="ctr">
              <a:spcBef>
                <a:spcPts val="600"/>
              </a:spcBef>
              <a:spcAft>
                <a:spcPts val="600"/>
              </a:spcAft>
            </a:pPr>
            <a:r>
              <a:rPr lang="es-ES" sz="2800" b="1" i="1" dirty="0">
                <a:solidFill>
                  <a:srgbClr val="000000"/>
                </a:solidFill>
              </a:rPr>
              <a:t>NHP </a:t>
            </a:r>
            <a:r>
              <a:rPr lang="es-ES" sz="2800" b="1" dirty="0">
                <a:solidFill>
                  <a:srgbClr val="000000"/>
                </a:solidFill>
              </a:rPr>
              <a:t>=</a:t>
            </a:r>
            <a:r>
              <a:rPr lang="es-ES" sz="2800" b="1" i="1" dirty="0">
                <a:solidFill>
                  <a:srgbClr val="000000"/>
                </a:solidFill>
              </a:rPr>
              <a:t> NHR </a:t>
            </a:r>
            <a:r>
              <a:rPr lang="es-ES" sz="2800" b="1" dirty="0">
                <a:solidFill>
                  <a:srgbClr val="000000"/>
                </a:solidFill>
              </a:rPr>
              <a:t>x</a:t>
            </a:r>
            <a:r>
              <a:rPr lang="es-ES" sz="2800" b="1" i="1" dirty="0">
                <a:solidFill>
                  <a:srgbClr val="000000"/>
                </a:solidFill>
              </a:rPr>
              <a:t> U</a:t>
            </a:r>
            <a:endParaRPr lang="es-ES" sz="2800" b="1" i="1" dirty="0"/>
          </a:p>
        </p:txBody>
      </p:sp>
      <p:sp>
        <p:nvSpPr>
          <p:cNvPr id="20" name="Rectángulo 19">
            <a:extLst>
              <a:ext uri="{FF2B5EF4-FFF2-40B4-BE49-F238E27FC236}">
                <a16:creationId xmlns:a16="http://schemas.microsoft.com/office/drawing/2014/main" id="{8E6F1802-FC42-4838-9E1B-72B72B61BAEB}"/>
              </a:ext>
            </a:extLst>
          </p:cNvPr>
          <p:cNvSpPr/>
          <p:nvPr/>
        </p:nvSpPr>
        <p:spPr>
          <a:xfrm>
            <a:off x="6420154" y="2202179"/>
            <a:ext cx="5679908" cy="4601260"/>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altLang="es-ES" sz="2400" b="0" dirty="0">
                <a:solidFill>
                  <a:srgbClr val="000000"/>
                </a:solidFill>
              </a:rPr>
              <a:t>No todas las horas productivas se traducen en la misma producción por: distintas habilidades y experiencias de las personas o ritmos de las máquinas.</a:t>
            </a:r>
          </a:p>
          <a:p>
            <a:pPr marL="285750" indent="-285750" algn="just">
              <a:spcAft>
                <a:spcPts val="600"/>
              </a:spcAft>
              <a:buFont typeface="Arial" panose="020B0604020202020204" pitchFamily="34" charset="0"/>
              <a:buChar char="•"/>
            </a:pPr>
            <a:r>
              <a:rPr lang="es-ES" altLang="es-ES" sz="2400" b="0" dirty="0">
                <a:solidFill>
                  <a:srgbClr val="000000"/>
                </a:solidFill>
              </a:rPr>
              <a:t>La hora estándar (h.e.) es la hora productiva corregida por la eficiencia.</a:t>
            </a:r>
          </a:p>
          <a:p>
            <a:pPr marL="285750" indent="-285750" algn="just">
              <a:spcAft>
                <a:spcPts val="600"/>
              </a:spcAft>
              <a:buFont typeface="Arial" panose="020B0604020202020204" pitchFamily="34" charset="0"/>
              <a:buChar char="•"/>
            </a:pPr>
            <a:r>
              <a:rPr lang="es-ES" altLang="es-ES" sz="2400" b="0" i="1" dirty="0">
                <a:solidFill>
                  <a:srgbClr val="000000"/>
                </a:solidFill>
              </a:rPr>
              <a:t>E</a:t>
            </a:r>
            <a:r>
              <a:rPr lang="es-ES" altLang="es-ES" sz="2400" b="0" dirty="0">
                <a:solidFill>
                  <a:srgbClr val="000000"/>
                </a:solidFill>
              </a:rPr>
              <a:t> = eficiencia o ritmo de trabajo en las horas productivas.</a:t>
            </a:r>
          </a:p>
          <a:p>
            <a:pPr marL="285750" indent="-285750" algn="just">
              <a:spcAft>
                <a:spcPts val="600"/>
              </a:spcAft>
              <a:buFont typeface="Arial" panose="020B0604020202020204" pitchFamily="34" charset="0"/>
              <a:buChar char="•"/>
            </a:pPr>
            <a:r>
              <a:rPr lang="es-ES" sz="2400" b="0" dirty="0">
                <a:solidFill>
                  <a:srgbClr val="000000"/>
                </a:solidFill>
              </a:rPr>
              <a:t>El número de horas estándar (NHE) se calcula como:</a:t>
            </a:r>
          </a:p>
          <a:p>
            <a:pPr algn="ctr">
              <a:spcBef>
                <a:spcPts val="600"/>
              </a:spcBef>
              <a:spcAft>
                <a:spcPts val="600"/>
              </a:spcAft>
            </a:pPr>
            <a:r>
              <a:rPr lang="es-ES" sz="2800" b="1" i="1" dirty="0">
                <a:solidFill>
                  <a:srgbClr val="000000"/>
                </a:solidFill>
              </a:rPr>
              <a:t>NHE</a:t>
            </a:r>
            <a:r>
              <a:rPr lang="es-ES" sz="2800" b="1" dirty="0">
                <a:solidFill>
                  <a:srgbClr val="000000"/>
                </a:solidFill>
              </a:rPr>
              <a:t> = </a:t>
            </a:r>
            <a:r>
              <a:rPr lang="es-ES" sz="2800" b="1" i="1" dirty="0">
                <a:solidFill>
                  <a:srgbClr val="000000"/>
                </a:solidFill>
              </a:rPr>
              <a:t>NHP</a:t>
            </a:r>
            <a:r>
              <a:rPr lang="es-ES" sz="2800" b="1" dirty="0">
                <a:solidFill>
                  <a:srgbClr val="000000"/>
                </a:solidFill>
              </a:rPr>
              <a:t> x </a:t>
            </a:r>
            <a:r>
              <a:rPr lang="es-ES" sz="2800" b="1" i="1" dirty="0">
                <a:solidFill>
                  <a:srgbClr val="000000"/>
                </a:solidFill>
              </a:rPr>
              <a:t>E</a:t>
            </a:r>
            <a:endParaRPr lang="es-ES" sz="2800" b="1" i="1" dirty="0"/>
          </a:p>
        </p:txBody>
      </p:sp>
      <p:pic>
        <p:nvPicPr>
          <p:cNvPr id="15" name="Imagen 14">
            <a:extLst>
              <a:ext uri="{FF2B5EF4-FFF2-40B4-BE49-F238E27FC236}">
                <a16:creationId xmlns:a16="http://schemas.microsoft.com/office/drawing/2014/main" id="{806F20A4-A333-4E4D-A8A6-5AD573374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12" name="Grupo 11">
            <a:extLst>
              <a:ext uri="{FF2B5EF4-FFF2-40B4-BE49-F238E27FC236}">
                <a16:creationId xmlns:a16="http://schemas.microsoft.com/office/drawing/2014/main" id="{3A7A1492-995C-4778-A8DB-FA75381577A1}"/>
              </a:ext>
            </a:extLst>
          </p:cNvPr>
          <p:cNvGrpSpPr/>
          <p:nvPr/>
        </p:nvGrpSpPr>
        <p:grpSpPr>
          <a:xfrm>
            <a:off x="432009" y="100987"/>
            <a:ext cx="1333323" cy="1333323"/>
            <a:chOff x="1429816" y="588"/>
            <a:chExt cx="1333323" cy="1333323"/>
          </a:xfrm>
        </p:grpSpPr>
        <p:sp>
          <p:nvSpPr>
            <p:cNvPr id="13" name="Elipse 12">
              <a:extLst>
                <a:ext uri="{FF2B5EF4-FFF2-40B4-BE49-F238E27FC236}">
                  <a16:creationId xmlns:a16="http://schemas.microsoft.com/office/drawing/2014/main" id="{1E5A32B6-6227-40C4-AE57-2BDBEA7DE1F9}"/>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14" name="Elipse 4">
              <a:extLst>
                <a:ext uri="{FF2B5EF4-FFF2-40B4-BE49-F238E27FC236}">
                  <a16:creationId xmlns:a16="http://schemas.microsoft.com/office/drawing/2014/main" id="{7886A30E-0220-47BA-94F8-3ABA4CFAA26A}"/>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A</a:t>
              </a:r>
            </a:p>
          </p:txBody>
        </p:sp>
      </p:grpSp>
    </p:spTree>
    <p:extLst>
      <p:ext uri="{BB962C8B-B14F-4D97-AF65-F5344CB8AC3E}">
        <p14:creationId xmlns:p14="http://schemas.microsoft.com/office/powerpoint/2010/main" val="1100914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Determinación de la capacidad disponible</a:t>
            </a:r>
          </a:p>
        </p:txBody>
      </p:sp>
      <p:sp>
        <p:nvSpPr>
          <p:cNvPr id="15" name="Text Box 5">
            <a:extLst>
              <a:ext uri="{FF2B5EF4-FFF2-40B4-BE49-F238E27FC236}">
                <a16:creationId xmlns:a16="http://schemas.microsoft.com/office/drawing/2014/main" id="{AA7C7377-1285-4FB4-996D-FF8C0BA19F89}"/>
              </a:ext>
            </a:extLst>
          </p:cNvPr>
          <p:cNvSpPr txBox="1">
            <a:spLocks noChangeArrowheads="1"/>
          </p:cNvSpPr>
          <p:nvPr/>
        </p:nvSpPr>
        <p:spPr bwMode="auto">
          <a:xfrm>
            <a:off x="1" y="1463232"/>
            <a:ext cx="121919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solidFill>
                  <a:srgbClr val="000000"/>
                </a:solidFill>
                <a:latin typeface="+mn-lt"/>
              </a:rPr>
              <a:t>La capacidad disponible se define como el número de horas estándares disponible en una unidad productiva por período de tiempo en las condiciones normales de producción, CNP (número de trabajadores, turnos, horas por trabajador y turno, días laborables…).</a:t>
            </a:r>
          </a:p>
        </p:txBody>
      </p:sp>
      <p:sp>
        <p:nvSpPr>
          <p:cNvPr id="17" name="Rectángulo 16">
            <a:extLst>
              <a:ext uri="{FF2B5EF4-FFF2-40B4-BE49-F238E27FC236}">
                <a16:creationId xmlns:a16="http://schemas.microsoft.com/office/drawing/2014/main" id="{9EC0258D-7AB5-4B60-99C7-F4329235441A}"/>
              </a:ext>
            </a:extLst>
          </p:cNvPr>
          <p:cNvSpPr/>
          <p:nvPr/>
        </p:nvSpPr>
        <p:spPr>
          <a:xfrm>
            <a:off x="4143477" y="2733598"/>
            <a:ext cx="3905043" cy="646331"/>
          </a:xfrm>
          <a:prstGeom prst="rect">
            <a:avLst/>
          </a:prstGeom>
        </p:spPr>
        <p:txBody>
          <a:bodyPr wrap="none">
            <a:spAutoFit/>
          </a:bodyPr>
          <a:lstStyle/>
          <a:p>
            <a:pPr algn="ctr">
              <a:spcAft>
                <a:spcPts val="0"/>
              </a:spcAft>
            </a:pPr>
            <a:r>
              <a:rPr lang="es-ES" sz="3600" b="1" i="1" dirty="0">
                <a:ea typeface="Calibri" panose="020F0502020204030204" pitchFamily="34" charset="0"/>
                <a:cs typeface="Arial" panose="020B0604020202020204" pitchFamily="34" charset="0"/>
              </a:rPr>
              <a:t>CD</a:t>
            </a:r>
            <a:r>
              <a:rPr lang="es-ES" sz="3600" b="1" dirty="0">
                <a:ea typeface="Calibri" panose="020F0502020204030204" pitchFamily="34" charset="0"/>
                <a:cs typeface="Arial" panose="020B0604020202020204" pitchFamily="34" charset="0"/>
              </a:rPr>
              <a:t> = </a:t>
            </a:r>
            <a:r>
              <a:rPr lang="es-ES" sz="3600" b="1" i="1" dirty="0">
                <a:ea typeface="Calibri" panose="020F0502020204030204" pitchFamily="34" charset="0"/>
                <a:cs typeface="Arial" panose="020B0604020202020204" pitchFamily="34" charset="0"/>
              </a:rPr>
              <a:t>NHR</a:t>
            </a:r>
            <a:r>
              <a:rPr lang="es-ES" sz="3600" b="1" i="1" baseline="-25000" dirty="0">
                <a:ea typeface="Calibri" panose="020F0502020204030204" pitchFamily="34" charset="0"/>
                <a:cs typeface="Arial" panose="020B0604020202020204" pitchFamily="34" charset="0"/>
              </a:rPr>
              <a:t>CNP</a:t>
            </a:r>
            <a:r>
              <a:rPr lang="es-ES" sz="3600" b="1" dirty="0">
                <a:ea typeface="Calibri" panose="020F0502020204030204" pitchFamily="34" charset="0"/>
                <a:cs typeface="Arial" panose="020B0604020202020204" pitchFamily="34" charset="0"/>
              </a:rPr>
              <a:t> x </a:t>
            </a:r>
            <a:r>
              <a:rPr lang="es-ES" sz="3600" b="1" i="1" dirty="0">
                <a:ea typeface="Calibri" panose="020F0502020204030204" pitchFamily="34" charset="0"/>
                <a:cs typeface="Arial" panose="020B0604020202020204" pitchFamily="34" charset="0"/>
              </a:rPr>
              <a:t>U</a:t>
            </a:r>
            <a:r>
              <a:rPr lang="es-ES" sz="3600" b="1" dirty="0">
                <a:ea typeface="Calibri" panose="020F0502020204030204" pitchFamily="34" charset="0"/>
                <a:cs typeface="Arial" panose="020B0604020202020204" pitchFamily="34" charset="0"/>
              </a:rPr>
              <a:t> x </a:t>
            </a:r>
            <a:r>
              <a:rPr lang="es-ES" sz="3600" b="1" i="1" dirty="0">
                <a:ea typeface="Calibri" panose="020F0502020204030204" pitchFamily="34" charset="0"/>
                <a:cs typeface="Arial" panose="020B0604020202020204" pitchFamily="34" charset="0"/>
              </a:rPr>
              <a:t>E</a:t>
            </a:r>
            <a:endParaRPr lang="es-ES" sz="3600" b="1" i="1" dirty="0">
              <a:ea typeface="Calibri" panose="020F0502020204030204" pitchFamily="34" charset="0"/>
              <a:cs typeface="Times New Roman" panose="02020603050405020304" pitchFamily="18" charset="0"/>
            </a:endParaRPr>
          </a:p>
        </p:txBody>
      </p:sp>
      <p:grpSp>
        <p:nvGrpSpPr>
          <p:cNvPr id="18" name="Grupo 17">
            <a:extLst>
              <a:ext uri="{FF2B5EF4-FFF2-40B4-BE49-F238E27FC236}">
                <a16:creationId xmlns:a16="http://schemas.microsoft.com/office/drawing/2014/main" id="{AAE5C488-912C-4DA9-9114-9809AF654055}"/>
              </a:ext>
            </a:extLst>
          </p:cNvPr>
          <p:cNvGrpSpPr/>
          <p:nvPr/>
        </p:nvGrpSpPr>
        <p:grpSpPr>
          <a:xfrm>
            <a:off x="4148872" y="3585125"/>
            <a:ext cx="3899648" cy="3102427"/>
            <a:chOff x="5244353" y="3701143"/>
            <a:chExt cx="3899648" cy="3102427"/>
          </a:xfrm>
          <a:solidFill>
            <a:srgbClr val="0070C0"/>
          </a:solidFill>
        </p:grpSpPr>
        <p:graphicFrame>
          <p:nvGraphicFramePr>
            <p:cNvPr id="21" name="Diagrama 20">
              <a:extLst>
                <a:ext uri="{FF2B5EF4-FFF2-40B4-BE49-F238E27FC236}">
                  <a16:creationId xmlns:a16="http://schemas.microsoft.com/office/drawing/2014/main" id="{73109C3A-12D5-4CAD-8853-0C9B53D3EEE7}"/>
                </a:ext>
              </a:extLst>
            </p:cNvPr>
            <p:cNvGraphicFramePr/>
            <p:nvPr>
              <p:extLst>
                <p:ext uri="{D42A27DB-BD31-4B8C-83A1-F6EECF244321}">
                  <p14:modId xmlns:p14="http://schemas.microsoft.com/office/powerpoint/2010/main" val="673879306"/>
                </p:ext>
              </p:extLst>
            </p:nvPr>
          </p:nvGraphicFramePr>
          <p:xfrm>
            <a:off x="5527526" y="3701143"/>
            <a:ext cx="3616475" cy="3102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1 Rectángulo">
              <a:extLst>
                <a:ext uri="{FF2B5EF4-FFF2-40B4-BE49-F238E27FC236}">
                  <a16:creationId xmlns:a16="http://schemas.microsoft.com/office/drawing/2014/main" id="{0C0EF2C5-BCF0-4B28-A491-A1BE9B12DBD0}"/>
                </a:ext>
              </a:extLst>
            </p:cNvPr>
            <p:cNvSpPr/>
            <p:nvPr/>
          </p:nvSpPr>
          <p:spPr>
            <a:xfrm>
              <a:off x="5244353" y="3747247"/>
              <a:ext cx="3783106" cy="71718"/>
            </a:xfrm>
            <a:prstGeom prst="rect">
              <a:avLst/>
            </a:prstGeom>
            <a:grpFill/>
            <a:ln>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s-ES" b="0" dirty="0">
                <a:solidFill>
                  <a:srgbClr val="FFFFFF"/>
                </a:solidFill>
                <a:latin typeface="+mj-lt"/>
              </a:endParaRPr>
            </a:p>
          </p:txBody>
        </p:sp>
        <p:sp>
          <p:nvSpPr>
            <p:cNvPr id="23" name="8 Rectángulo">
              <a:extLst>
                <a:ext uri="{FF2B5EF4-FFF2-40B4-BE49-F238E27FC236}">
                  <a16:creationId xmlns:a16="http://schemas.microsoft.com/office/drawing/2014/main" id="{5B520AD2-4D4D-409C-B1EA-1F9FB26E4FBB}"/>
                </a:ext>
              </a:extLst>
            </p:cNvPr>
            <p:cNvSpPr/>
            <p:nvPr/>
          </p:nvSpPr>
          <p:spPr>
            <a:xfrm>
              <a:off x="5244353" y="6690154"/>
              <a:ext cx="3783106" cy="71718"/>
            </a:xfrm>
            <a:prstGeom prst="rect">
              <a:avLst/>
            </a:prstGeom>
            <a:solidFill>
              <a:srgbClr val="0070C0"/>
            </a:solidFill>
            <a:ln>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s-ES" b="0" dirty="0">
                <a:solidFill>
                  <a:srgbClr val="FFFFFF"/>
                </a:solidFill>
                <a:latin typeface="+mj-lt"/>
              </a:endParaRPr>
            </a:p>
          </p:txBody>
        </p:sp>
      </p:grpSp>
      <p:sp>
        <p:nvSpPr>
          <p:cNvPr id="24" name="5 Rectángulo">
            <a:extLst>
              <a:ext uri="{FF2B5EF4-FFF2-40B4-BE49-F238E27FC236}">
                <a16:creationId xmlns:a16="http://schemas.microsoft.com/office/drawing/2014/main" id="{A2A61820-DB69-4C70-83F7-DDA86D6EEDC8}"/>
              </a:ext>
            </a:extLst>
          </p:cNvPr>
          <p:cNvSpPr>
            <a:spLocks noChangeArrowheads="1"/>
          </p:cNvSpPr>
          <p:nvPr/>
        </p:nvSpPr>
        <p:spPr bwMode="auto">
          <a:xfrm>
            <a:off x="3252490" y="4887547"/>
            <a:ext cx="568701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82600" indent="-482600"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40000"/>
              </a:spcBef>
              <a:buFont typeface="Wingdings" panose="05000000000000000000" pitchFamily="2" charset="2"/>
              <a:buNone/>
            </a:pPr>
            <a:r>
              <a:rPr lang="es-ES" altLang="es-ES" b="0" dirty="0">
                <a:solidFill>
                  <a:srgbClr val="000000"/>
                </a:solidFill>
                <a:latin typeface="+mn-lt"/>
              </a:rPr>
              <a:t>(Los cambios en las condiciones normales de producción pueden modificar la capacidad disponible)</a:t>
            </a:r>
          </a:p>
        </p:txBody>
      </p:sp>
      <p:pic>
        <p:nvPicPr>
          <p:cNvPr id="19" name="Imagen 18">
            <a:extLst>
              <a:ext uri="{FF2B5EF4-FFF2-40B4-BE49-F238E27FC236}">
                <a16:creationId xmlns:a16="http://schemas.microsoft.com/office/drawing/2014/main" id="{48EEC96E-932E-4684-BFB1-CECD28D702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20" name="Grupo 19">
            <a:extLst>
              <a:ext uri="{FF2B5EF4-FFF2-40B4-BE49-F238E27FC236}">
                <a16:creationId xmlns:a16="http://schemas.microsoft.com/office/drawing/2014/main" id="{F9E80D1C-36ED-4A4A-A11F-A0E494F923C7}"/>
              </a:ext>
            </a:extLst>
          </p:cNvPr>
          <p:cNvGrpSpPr/>
          <p:nvPr/>
        </p:nvGrpSpPr>
        <p:grpSpPr>
          <a:xfrm>
            <a:off x="432009" y="100987"/>
            <a:ext cx="1333323" cy="1333323"/>
            <a:chOff x="1429816" y="588"/>
            <a:chExt cx="1333323" cy="1333323"/>
          </a:xfrm>
        </p:grpSpPr>
        <p:sp>
          <p:nvSpPr>
            <p:cNvPr id="29" name="Elipse 28">
              <a:extLst>
                <a:ext uri="{FF2B5EF4-FFF2-40B4-BE49-F238E27FC236}">
                  <a16:creationId xmlns:a16="http://schemas.microsoft.com/office/drawing/2014/main" id="{48034F49-B907-4180-9505-FD73DA8C3416}"/>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30" name="Elipse 4">
              <a:extLst>
                <a:ext uri="{FF2B5EF4-FFF2-40B4-BE49-F238E27FC236}">
                  <a16:creationId xmlns:a16="http://schemas.microsoft.com/office/drawing/2014/main" id="{8054B96D-632F-4B4E-8801-BA523705F6E2}"/>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kern="1200" dirty="0">
                  <a:solidFill>
                    <a:schemeClr val="tx1"/>
                  </a:solidFill>
                </a:rPr>
                <a:t>A</a:t>
              </a:r>
            </a:p>
          </p:txBody>
        </p:sp>
      </p:grpSp>
    </p:spTree>
    <p:extLst>
      <p:ext uri="{BB962C8B-B14F-4D97-AF65-F5344CB8AC3E}">
        <p14:creationId xmlns:p14="http://schemas.microsoft.com/office/powerpoint/2010/main" val="3063570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Scale>
                                      <p:cBhvr>
                                        <p:cTn id="12"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4"/>
                                        </p:tgtEl>
                                        <p:attrNameLst>
                                          <p:attrName>ppt_x</p:attrName>
                                          <p:attrName>ppt_y</p:attrName>
                                        </p:attrNameLst>
                                      </p:cBhvr>
                                    </p:animMotion>
                                    <p:animEffect transition="in" filter="fade">
                                      <p:cBhvr>
                                        <p:cTn id="1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9" name="Text Box 5">
            <a:extLst>
              <a:ext uri="{FF2B5EF4-FFF2-40B4-BE49-F238E27FC236}">
                <a16:creationId xmlns:a16="http://schemas.microsoft.com/office/drawing/2014/main" id="{1BF65530-D826-43D2-917C-C3E0AB954D77}"/>
              </a:ext>
            </a:extLst>
          </p:cNvPr>
          <p:cNvSpPr txBox="1">
            <a:spLocks noChangeArrowheads="1"/>
          </p:cNvSpPr>
          <p:nvPr/>
        </p:nvSpPr>
        <p:spPr bwMode="auto">
          <a:xfrm>
            <a:off x="671209" y="1226815"/>
            <a:ext cx="107004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El centro de trabajo 1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de la empresa GLEE&amp;JOY dispondrá para el próximo mes de 20 días productivos, de dos turnos por día con tres trabajadores cada turno. En cada turno se trabajan 7,5 horas reales. El 6% del tiempo real del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es improductivo y su ratio de eficiencia es de 0,95.¿Cuál es la capacidad mensual disponible en horas reales (h.r.), horas productivas (h.p.) y horas estándares (h.e.)?</a:t>
            </a:r>
          </a:p>
        </p:txBody>
      </p:sp>
      <p:sp>
        <p:nvSpPr>
          <p:cNvPr id="5" name="CuadroTexto 4">
            <a:extLst>
              <a:ext uri="{FF2B5EF4-FFF2-40B4-BE49-F238E27FC236}">
                <a16:creationId xmlns:a16="http://schemas.microsoft.com/office/drawing/2014/main" id="{ABA82856-298D-4B44-91ED-18381411B896}"/>
              </a:ext>
            </a:extLst>
          </p:cNvPr>
          <p:cNvSpPr txBox="1"/>
          <p:nvPr/>
        </p:nvSpPr>
        <p:spPr>
          <a:xfrm>
            <a:off x="671209" y="712841"/>
            <a:ext cx="10700425" cy="461665"/>
          </a:xfrm>
          <a:prstGeom prst="rect">
            <a:avLst/>
          </a:prstGeom>
          <a:noFill/>
        </p:spPr>
        <p:txBody>
          <a:bodyPr wrap="square" rtlCol="0">
            <a:spAutoFit/>
          </a:bodyPr>
          <a:lstStyle/>
          <a:p>
            <a:pPr algn="just"/>
            <a:r>
              <a:rPr lang="es-ES" sz="2400" b="1" dirty="0">
                <a:latin typeface="Bradley Hand ITC" panose="03070402050302030203" pitchFamily="66" charset="0"/>
              </a:rPr>
              <a:t>Ejemplo 1.8. Determinación de la capacidad disponible en un centro de trabajo.</a:t>
            </a:r>
          </a:p>
        </p:txBody>
      </p:sp>
      <p:pic>
        <p:nvPicPr>
          <p:cNvPr id="20" name="Imagen 19">
            <a:extLst>
              <a:ext uri="{FF2B5EF4-FFF2-40B4-BE49-F238E27FC236}">
                <a16:creationId xmlns:a16="http://schemas.microsoft.com/office/drawing/2014/main" id="{5CED97D6-C88A-4FF0-B938-3A69DB0AE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8409446"/>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5" name="Rectángulo 14">
            <a:extLst>
              <a:ext uri="{FF2B5EF4-FFF2-40B4-BE49-F238E27FC236}">
                <a16:creationId xmlns:a16="http://schemas.microsoft.com/office/drawing/2014/main" id="{0B5F637D-5989-4E81-A47A-A12853D50E40}"/>
              </a:ext>
            </a:extLst>
          </p:cNvPr>
          <p:cNvSpPr/>
          <p:nvPr/>
        </p:nvSpPr>
        <p:spPr>
          <a:xfrm>
            <a:off x="661483" y="3665367"/>
            <a:ext cx="10758791" cy="1031051"/>
          </a:xfrm>
          <a:prstGeom prst="rect">
            <a:avLst/>
          </a:prstGeom>
        </p:spPr>
        <p:txBody>
          <a:bodyPr wrap="square">
            <a:spAutoFit/>
          </a:bodyPr>
          <a:lstStyle/>
          <a:p>
            <a:pPr algn="just">
              <a:spcAft>
                <a:spcPts val="600"/>
              </a:spcAft>
            </a:pPr>
            <a:r>
              <a:rPr lang="es-ES" altLang="es-ES" sz="2800" i="1" dirty="0">
                <a:latin typeface="Bradley Hand ITC" panose="03070402050302030203" pitchFamily="66" charset="0"/>
              </a:rPr>
              <a:t>CD</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1h.r.</a:t>
            </a:r>
            <a:r>
              <a:rPr lang="es-ES" altLang="es-ES" sz="2800" dirty="0">
                <a:latin typeface="Bradley Hand ITC" panose="03070402050302030203" pitchFamily="66" charset="0"/>
              </a:rPr>
              <a:t> = 20 días/mes x 2 turnos/día x 3 trabajadores/turno x</a:t>
            </a:r>
          </a:p>
          <a:p>
            <a:pPr algn="just">
              <a:spcAft>
                <a:spcPts val="600"/>
              </a:spcAft>
            </a:pPr>
            <a:r>
              <a:rPr lang="es-ES" altLang="es-ES" sz="2800" dirty="0">
                <a:latin typeface="Bradley Hand ITC" panose="03070402050302030203" pitchFamily="66" charset="0"/>
              </a:rPr>
              <a:t>                  x 7,5 h.r./trabajador = </a:t>
            </a:r>
            <a:r>
              <a:rPr lang="es-ES" altLang="es-ES" sz="2800" b="1" dirty="0">
                <a:latin typeface="Bradley Hand ITC" panose="03070402050302030203" pitchFamily="66" charset="0"/>
              </a:rPr>
              <a:t>900 h.r./mes</a:t>
            </a:r>
          </a:p>
        </p:txBody>
      </p:sp>
      <p:sp>
        <p:nvSpPr>
          <p:cNvPr id="17" name="Rectángulo 16">
            <a:extLst>
              <a:ext uri="{FF2B5EF4-FFF2-40B4-BE49-F238E27FC236}">
                <a16:creationId xmlns:a16="http://schemas.microsoft.com/office/drawing/2014/main" id="{BDC7D37F-7800-41A6-AE5D-3D5C39F3D401}"/>
              </a:ext>
            </a:extLst>
          </p:cNvPr>
          <p:cNvSpPr/>
          <p:nvPr/>
        </p:nvSpPr>
        <p:spPr>
          <a:xfrm>
            <a:off x="661483" y="4751187"/>
            <a:ext cx="10758791" cy="523220"/>
          </a:xfrm>
          <a:prstGeom prst="rect">
            <a:avLst/>
          </a:prstGeom>
        </p:spPr>
        <p:txBody>
          <a:bodyPr wrap="square">
            <a:spAutoFit/>
          </a:bodyPr>
          <a:lstStyle/>
          <a:p>
            <a:pPr algn="just">
              <a:spcAft>
                <a:spcPts val="600"/>
              </a:spcAft>
            </a:pPr>
            <a:r>
              <a:rPr lang="es-ES" altLang="es-ES" sz="2800" i="1" dirty="0">
                <a:latin typeface="Bradley Hand ITC" panose="03070402050302030203" pitchFamily="66" charset="0"/>
              </a:rPr>
              <a:t>CD</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1h.p.</a:t>
            </a:r>
            <a:r>
              <a:rPr lang="es-ES" altLang="es-ES" sz="2800" dirty="0">
                <a:latin typeface="Bradley Hand ITC" panose="03070402050302030203" pitchFamily="66" charset="0"/>
              </a:rPr>
              <a:t> = 900 h.r./mes x U</a:t>
            </a:r>
            <a:r>
              <a:rPr lang="es-ES" altLang="es-ES" sz="1600" dirty="0">
                <a:latin typeface="Bradley Hand ITC" panose="03070402050302030203" pitchFamily="66" charset="0"/>
              </a:rPr>
              <a:t>CT1</a:t>
            </a:r>
            <a:r>
              <a:rPr lang="es-ES" altLang="es-ES" sz="2800" dirty="0">
                <a:latin typeface="Bradley Hand ITC" panose="03070402050302030203" pitchFamily="66" charset="0"/>
              </a:rPr>
              <a:t> = 900 h.r./mes x 0,94 = </a:t>
            </a:r>
            <a:r>
              <a:rPr lang="es-ES" altLang="es-ES" sz="2800" b="1" dirty="0">
                <a:latin typeface="Bradley Hand ITC" panose="03070402050302030203" pitchFamily="66" charset="0"/>
              </a:rPr>
              <a:t>846 h.p./mes</a:t>
            </a:r>
          </a:p>
        </p:txBody>
      </p:sp>
      <p:sp>
        <p:nvSpPr>
          <p:cNvPr id="18" name="Rectángulo 17">
            <a:extLst>
              <a:ext uri="{FF2B5EF4-FFF2-40B4-BE49-F238E27FC236}">
                <a16:creationId xmlns:a16="http://schemas.microsoft.com/office/drawing/2014/main" id="{4F3DDC12-07FC-4042-8212-59981BA7A6CD}"/>
              </a:ext>
            </a:extLst>
          </p:cNvPr>
          <p:cNvSpPr/>
          <p:nvPr/>
        </p:nvSpPr>
        <p:spPr>
          <a:xfrm>
            <a:off x="661483" y="5312629"/>
            <a:ext cx="10758791" cy="523220"/>
          </a:xfrm>
          <a:prstGeom prst="rect">
            <a:avLst/>
          </a:prstGeom>
        </p:spPr>
        <p:txBody>
          <a:bodyPr wrap="square">
            <a:spAutoFit/>
          </a:bodyPr>
          <a:lstStyle/>
          <a:p>
            <a:pPr algn="just">
              <a:spcAft>
                <a:spcPts val="600"/>
              </a:spcAft>
            </a:pPr>
            <a:r>
              <a:rPr lang="es-ES" altLang="es-ES" sz="2800" i="1" dirty="0">
                <a:latin typeface="Bradley Hand ITC" panose="03070402050302030203" pitchFamily="66" charset="0"/>
              </a:rPr>
              <a:t>CD</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1h.e.</a:t>
            </a:r>
            <a:r>
              <a:rPr lang="es-ES" altLang="es-ES" sz="2800" dirty="0">
                <a:latin typeface="Bradley Hand ITC" panose="03070402050302030203" pitchFamily="66" charset="0"/>
              </a:rPr>
              <a:t> = 846 h.p./mes x E</a:t>
            </a:r>
            <a:r>
              <a:rPr lang="es-ES" altLang="es-ES" sz="1600" dirty="0">
                <a:latin typeface="Bradley Hand ITC" panose="03070402050302030203" pitchFamily="66" charset="0"/>
              </a:rPr>
              <a:t>CT1</a:t>
            </a:r>
            <a:r>
              <a:rPr lang="es-ES" altLang="es-ES" sz="2800" dirty="0">
                <a:latin typeface="Bradley Hand ITC" panose="03070402050302030203" pitchFamily="66" charset="0"/>
              </a:rPr>
              <a:t> = 846 h.p./mes x 0,95 = </a:t>
            </a:r>
            <a:r>
              <a:rPr lang="es-ES" altLang="es-ES" sz="2800" b="1" dirty="0">
                <a:latin typeface="Bradley Hand ITC" panose="03070402050302030203" pitchFamily="66" charset="0"/>
              </a:rPr>
              <a:t>803,7 h.e./mes</a:t>
            </a:r>
          </a:p>
        </p:txBody>
      </p:sp>
      <p:pic>
        <p:nvPicPr>
          <p:cNvPr id="20" name="Imagen 19">
            <a:extLst>
              <a:ext uri="{FF2B5EF4-FFF2-40B4-BE49-F238E27FC236}">
                <a16:creationId xmlns:a16="http://schemas.microsoft.com/office/drawing/2014/main" id="{5CED97D6-C88A-4FF0-B938-3A69DB0AE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Text Box 5">
            <a:extLst>
              <a:ext uri="{FF2B5EF4-FFF2-40B4-BE49-F238E27FC236}">
                <a16:creationId xmlns:a16="http://schemas.microsoft.com/office/drawing/2014/main" id="{7FEC3070-4C32-4C2C-A8C6-5672CF9A7B8C}"/>
              </a:ext>
            </a:extLst>
          </p:cNvPr>
          <p:cNvSpPr txBox="1">
            <a:spLocks noChangeArrowheads="1"/>
          </p:cNvSpPr>
          <p:nvPr/>
        </p:nvSpPr>
        <p:spPr bwMode="auto">
          <a:xfrm>
            <a:off x="671209" y="1226815"/>
            <a:ext cx="107004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El centro de trabajo 1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de la empresa GLEE&amp;JOY dispondrá para el próximo mes de 20 días productivos, de dos turnos por día con tres trabajadores cada turno. En cada turno se trabajan 7,5 horas reales. El 6% del tiempo real del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es improductivo y su ratio de eficiencia es de 0,95.¿Cuál es la capacidad mensual disponible en horas reales (h.r.), horas productivas (h.p.) y horas estándares (h.e.)?</a:t>
            </a:r>
          </a:p>
        </p:txBody>
      </p:sp>
      <p:sp>
        <p:nvSpPr>
          <p:cNvPr id="11" name="CuadroTexto 10">
            <a:extLst>
              <a:ext uri="{FF2B5EF4-FFF2-40B4-BE49-F238E27FC236}">
                <a16:creationId xmlns:a16="http://schemas.microsoft.com/office/drawing/2014/main" id="{B4814D85-88E3-4E48-8D6E-4C959DC87561}"/>
              </a:ext>
            </a:extLst>
          </p:cNvPr>
          <p:cNvSpPr txBox="1"/>
          <p:nvPr/>
        </p:nvSpPr>
        <p:spPr>
          <a:xfrm>
            <a:off x="671209" y="712841"/>
            <a:ext cx="10700425" cy="461665"/>
          </a:xfrm>
          <a:prstGeom prst="rect">
            <a:avLst/>
          </a:prstGeom>
          <a:noFill/>
        </p:spPr>
        <p:txBody>
          <a:bodyPr wrap="square" rtlCol="0">
            <a:spAutoFit/>
          </a:bodyPr>
          <a:lstStyle/>
          <a:p>
            <a:pPr algn="just"/>
            <a:r>
              <a:rPr lang="es-ES" sz="2400" b="1" dirty="0">
                <a:latin typeface="Bradley Hand ITC" panose="03070402050302030203" pitchFamily="66" charset="0"/>
              </a:rPr>
              <a:t>Ejemplo 1.8. Determinación de la capacidad disponible en un centro de trabajo.</a:t>
            </a:r>
          </a:p>
        </p:txBody>
      </p:sp>
    </p:spTree>
    <p:extLst>
      <p:ext uri="{BB962C8B-B14F-4D97-AF65-F5344CB8AC3E}">
        <p14:creationId xmlns:p14="http://schemas.microsoft.com/office/powerpoint/2010/main" val="65895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Determinación de la capacidad necesaria</a:t>
            </a:r>
          </a:p>
        </p:txBody>
      </p:sp>
      <p:sp>
        <p:nvSpPr>
          <p:cNvPr id="19" name="Text Box 5">
            <a:extLst>
              <a:ext uri="{FF2B5EF4-FFF2-40B4-BE49-F238E27FC236}">
                <a16:creationId xmlns:a16="http://schemas.microsoft.com/office/drawing/2014/main" id="{77E8741B-5975-42B2-B80B-669BC68BB104}"/>
              </a:ext>
            </a:extLst>
          </p:cNvPr>
          <p:cNvSpPr txBox="1">
            <a:spLocks noChangeArrowheads="1"/>
          </p:cNvSpPr>
          <p:nvPr/>
        </p:nvSpPr>
        <p:spPr bwMode="auto">
          <a:xfrm>
            <a:off x="-1" y="1586397"/>
            <a:ext cx="1219199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marL="285750" indent="-285750" algn="just">
              <a:spcAft>
                <a:spcPts val="600"/>
              </a:spcAft>
              <a:buFont typeface="Arial" panose="020B0604020202020204" pitchFamily="34" charset="0"/>
              <a:buChar char="•"/>
            </a:pPr>
            <a:r>
              <a:rPr lang="es-ES" altLang="es-ES" sz="2400" b="0" dirty="0">
                <a:solidFill>
                  <a:srgbClr val="000000"/>
                </a:solidFill>
                <a:latin typeface="+mn-lt"/>
              </a:rPr>
              <a:t>La capacidad necesaria o carga se derivará de las cantidades a producir recogidas en los planes de producción.</a:t>
            </a:r>
          </a:p>
          <a:p>
            <a:pPr algn="just">
              <a:spcAft>
                <a:spcPts val="600"/>
              </a:spcAft>
            </a:pPr>
            <a:endParaRPr lang="es-ES" altLang="es-ES" sz="800" b="0" dirty="0">
              <a:solidFill>
                <a:srgbClr val="000000"/>
              </a:solidFill>
              <a:latin typeface="+mn-lt"/>
            </a:endParaRPr>
          </a:p>
          <a:p>
            <a:pPr marL="285750" indent="-285750" algn="just">
              <a:spcAft>
                <a:spcPts val="600"/>
              </a:spcAft>
              <a:buFont typeface="Arial" panose="020B0604020202020204" pitchFamily="34" charset="0"/>
              <a:buChar char="•"/>
            </a:pPr>
            <a:r>
              <a:rPr lang="es-ES" altLang="es-ES" sz="2400" b="0" dirty="0">
                <a:solidFill>
                  <a:srgbClr val="000000"/>
                </a:solidFill>
                <a:latin typeface="+mn-lt"/>
              </a:rPr>
              <a:t>Los planes de capacidad necesaria o de cargas (CN) irán concretando cada vez más las necesidades de recursos (en períodos y unidades productivas cada vez más pequeños) en correspondencia con el nivel de detalle del plan de producción.</a:t>
            </a:r>
          </a:p>
          <a:p>
            <a:pPr algn="just">
              <a:spcAft>
                <a:spcPts val="600"/>
              </a:spcAft>
            </a:pPr>
            <a:endParaRPr lang="es-ES" altLang="es-ES" sz="800" b="0" dirty="0">
              <a:solidFill>
                <a:srgbClr val="000000"/>
              </a:solidFill>
              <a:latin typeface="+mn-lt"/>
            </a:endParaRPr>
          </a:p>
          <a:p>
            <a:pPr marL="285750" indent="-285750" algn="just">
              <a:spcAft>
                <a:spcPts val="600"/>
              </a:spcAft>
              <a:buFont typeface="Arial" panose="020B0604020202020204" pitchFamily="34" charset="0"/>
              <a:buChar char="•"/>
            </a:pPr>
            <a:r>
              <a:rPr lang="es-ES" altLang="es-ES" sz="2400" b="0" dirty="0">
                <a:solidFill>
                  <a:srgbClr val="000000"/>
                </a:solidFill>
                <a:latin typeface="+mn-lt"/>
              </a:rPr>
              <a:t>El plan de producción (o número de unidades a producir) se transformará en un plan de cargas usando diversas técnicas que básicamente multiplican la cantidad a producir por el tiempo necesario (en h.e.) para obtener una unidad del ítem en el centro de trabajo (tiempo de carga unitario, tc):</a:t>
            </a:r>
          </a:p>
        </p:txBody>
      </p:sp>
      <p:sp>
        <p:nvSpPr>
          <p:cNvPr id="20" name="Rectángulo 19">
            <a:extLst>
              <a:ext uri="{FF2B5EF4-FFF2-40B4-BE49-F238E27FC236}">
                <a16:creationId xmlns:a16="http://schemas.microsoft.com/office/drawing/2014/main" id="{F2E66BE0-AC0C-40E2-89DF-D3BA2538A660}"/>
              </a:ext>
            </a:extLst>
          </p:cNvPr>
          <p:cNvSpPr/>
          <p:nvPr/>
        </p:nvSpPr>
        <p:spPr>
          <a:xfrm>
            <a:off x="2093011" y="5593590"/>
            <a:ext cx="8005974" cy="646331"/>
          </a:xfrm>
          <a:prstGeom prst="rect">
            <a:avLst/>
          </a:prstGeom>
        </p:spPr>
        <p:txBody>
          <a:bodyPr wrap="none">
            <a:spAutoFit/>
          </a:bodyPr>
          <a:lstStyle/>
          <a:p>
            <a:pPr algn="ctr">
              <a:spcAft>
                <a:spcPts val="0"/>
              </a:spcAft>
            </a:pPr>
            <a:r>
              <a:rPr lang="es-ES" sz="3600" b="1" i="1" dirty="0">
                <a:ea typeface="Calibri" panose="020F0502020204030204" pitchFamily="34" charset="0"/>
                <a:cs typeface="Arial" panose="020B0604020202020204" pitchFamily="34" charset="0"/>
              </a:rPr>
              <a:t>CN</a:t>
            </a:r>
            <a:r>
              <a:rPr lang="es-ES" sz="3600" b="1" dirty="0"/>
              <a:t> = Número de unidades a producir x </a:t>
            </a:r>
            <a:r>
              <a:rPr lang="es-ES" sz="3600" b="1" i="1" dirty="0"/>
              <a:t>tc</a:t>
            </a:r>
            <a:endParaRPr lang="es-ES" sz="3600" b="1" i="1" dirty="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6A6A005B-2512-4F08-83FF-A133ED3C5D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10" name="Grupo 9">
            <a:extLst>
              <a:ext uri="{FF2B5EF4-FFF2-40B4-BE49-F238E27FC236}">
                <a16:creationId xmlns:a16="http://schemas.microsoft.com/office/drawing/2014/main" id="{404E1753-BA65-431D-A3BB-8896E8467F58}"/>
              </a:ext>
            </a:extLst>
          </p:cNvPr>
          <p:cNvGrpSpPr/>
          <p:nvPr/>
        </p:nvGrpSpPr>
        <p:grpSpPr>
          <a:xfrm>
            <a:off x="432009" y="100987"/>
            <a:ext cx="1333323" cy="1333323"/>
            <a:chOff x="1429816" y="588"/>
            <a:chExt cx="1333323" cy="1333323"/>
          </a:xfrm>
        </p:grpSpPr>
        <p:sp>
          <p:nvSpPr>
            <p:cNvPr id="12" name="Elipse 11">
              <a:extLst>
                <a:ext uri="{FF2B5EF4-FFF2-40B4-BE49-F238E27FC236}">
                  <a16:creationId xmlns:a16="http://schemas.microsoft.com/office/drawing/2014/main" id="{0A20CDE7-16B5-4F16-A96C-AB574C5A6745}"/>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13" name="Elipse 4">
              <a:extLst>
                <a:ext uri="{FF2B5EF4-FFF2-40B4-BE49-F238E27FC236}">
                  <a16:creationId xmlns:a16="http://schemas.microsoft.com/office/drawing/2014/main" id="{CA08B41A-A186-4798-9373-6D370C409302}"/>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dirty="0">
                  <a:solidFill>
                    <a:schemeClr val="tx1"/>
                  </a:solidFill>
                </a:rPr>
                <a:t>B</a:t>
              </a:r>
              <a:endParaRPr lang="es-ES" sz="5700" b="1" kern="1200" dirty="0">
                <a:solidFill>
                  <a:schemeClr val="tx1"/>
                </a:solidFill>
              </a:endParaRPr>
            </a:p>
          </p:txBody>
        </p:sp>
      </p:grpSp>
    </p:spTree>
    <p:extLst>
      <p:ext uri="{BB962C8B-B14F-4D97-AF65-F5344CB8AC3E}">
        <p14:creationId xmlns:p14="http://schemas.microsoft.com/office/powerpoint/2010/main" val="390147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Determinación de la capacidad necesaria</a:t>
            </a:r>
          </a:p>
        </p:txBody>
      </p:sp>
      <p:graphicFrame>
        <p:nvGraphicFramePr>
          <p:cNvPr id="11" name="Tabla 10">
            <a:extLst>
              <a:ext uri="{FF2B5EF4-FFF2-40B4-BE49-F238E27FC236}">
                <a16:creationId xmlns:a16="http://schemas.microsoft.com/office/drawing/2014/main" id="{0B0FE7C8-EF5F-4FC6-8BAA-3122B84F367B}"/>
              </a:ext>
            </a:extLst>
          </p:cNvPr>
          <p:cNvGraphicFramePr>
            <a:graphicFrameLocks noGrp="1"/>
          </p:cNvGraphicFramePr>
          <p:nvPr>
            <p:extLst>
              <p:ext uri="{D42A27DB-BD31-4B8C-83A1-F6EECF244321}">
                <p14:modId xmlns:p14="http://schemas.microsoft.com/office/powerpoint/2010/main" val="2253232643"/>
              </p:ext>
            </p:extLst>
          </p:nvPr>
        </p:nvGraphicFramePr>
        <p:xfrm>
          <a:off x="479611" y="1740935"/>
          <a:ext cx="11232775" cy="4810387"/>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246555">
                  <a:extLst>
                    <a:ext uri="{9D8B030D-6E8A-4147-A177-3AD203B41FA5}">
                      <a16:colId xmlns:a16="http://schemas.microsoft.com/office/drawing/2014/main" val="3188839568"/>
                    </a:ext>
                  </a:extLst>
                </a:gridCol>
                <a:gridCol w="2246555">
                  <a:extLst>
                    <a:ext uri="{9D8B030D-6E8A-4147-A177-3AD203B41FA5}">
                      <a16:colId xmlns:a16="http://schemas.microsoft.com/office/drawing/2014/main" val="2156296008"/>
                    </a:ext>
                  </a:extLst>
                </a:gridCol>
                <a:gridCol w="2246555">
                  <a:extLst>
                    <a:ext uri="{9D8B030D-6E8A-4147-A177-3AD203B41FA5}">
                      <a16:colId xmlns:a16="http://schemas.microsoft.com/office/drawing/2014/main" val="956754839"/>
                    </a:ext>
                  </a:extLst>
                </a:gridCol>
                <a:gridCol w="2246555">
                  <a:extLst>
                    <a:ext uri="{9D8B030D-6E8A-4147-A177-3AD203B41FA5}">
                      <a16:colId xmlns:a16="http://schemas.microsoft.com/office/drawing/2014/main" val="3862554219"/>
                    </a:ext>
                  </a:extLst>
                </a:gridCol>
                <a:gridCol w="2246555">
                  <a:extLst>
                    <a:ext uri="{9D8B030D-6E8A-4147-A177-3AD203B41FA5}">
                      <a16:colId xmlns:a16="http://schemas.microsoft.com/office/drawing/2014/main" val="559007601"/>
                    </a:ext>
                  </a:extLst>
                </a:gridCol>
              </a:tblGrid>
              <a:tr h="1177495">
                <a:tc>
                  <a:txBody>
                    <a:bodyPr/>
                    <a:lstStyle/>
                    <a:p>
                      <a:pPr algn="ctr"/>
                      <a:r>
                        <a:rPr lang="es-ES" sz="2400" b="1" dirty="0"/>
                        <a:t>Nivel de planificación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Actividad o fase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Plan de producción de partida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Plan de carga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s-ES" sz="2400" b="1" dirty="0"/>
                        <a:t>Técnicas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2308241"/>
                  </a:ext>
                </a:extLst>
              </a:tr>
              <a:tr h="878467">
                <a:tc>
                  <a:txBody>
                    <a:bodyPr/>
                    <a:lstStyle/>
                    <a:p>
                      <a:pPr algn="ctr"/>
                      <a:r>
                        <a:rPr lang="es-ES" sz="2000" b="1" dirty="0"/>
                        <a:t>Táctico</a:t>
                      </a:r>
                    </a:p>
                    <a:p>
                      <a:pPr algn="ctr"/>
                      <a:r>
                        <a:rPr lang="es-ES" sz="2000" b="0" dirty="0"/>
                        <a:t>(medio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s-ES" dirty="0"/>
                        <a:t>Planificación agregada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agregado de producción (PAP)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agregado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 Planificación de la capacidad con recursos agregados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122976"/>
                  </a:ext>
                </a:extLst>
              </a:tr>
              <a:tr h="878467">
                <a:tc rowSpan="3">
                  <a:txBody>
                    <a:bodyPr/>
                    <a:lstStyle/>
                    <a:p>
                      <a:pPr algn="ctr"/>
                      <a:r>
                        <a:rPr lang="es-ES" sz="2000" b="1" dirty="0"/>
                        <a:t>Operativo</a:t>
                      </a:r>
                    </a:p>
                    <a:p>
                      <a:pPr algn="ctr"/>
                      <a:r>
                        <a:rPr lang="es-ES" sz="2000" b="0" dirty="0"/>
                        <a:t>(corto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s-ES" dirty="0"/>
                        <a:t>Planificación aproximada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Programa maestro de producción (PMP)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aproximado de capacidad (PAC)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 Listas de capacidad</a:t>
                      </a:r>
                    </a:p>
                    <a:p>
                      <a:pPr algn="ctr"/>
                      <a:r>
                        <a:rPr lang="es-ES" dirty="0"/>
                        <a:t>- Perfiles de recursos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9433690"/>
                  </a:ext>
                </a:extLst>
              </a:tr>
              <a:tr h="878467">
                <a:tc vMerge="1">
                  <a:txBody>
                    <a:bodyPr/>
                    <a:lstStyle/>
                    <a:p>
                      <a:pPr algn="ctr"/>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s-ES" dirty="0"/>
                        <a:t>Planificación detallada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de materiales (MRP)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detallado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 Planificación de necesidades de capacidad (CRP)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51139"/>
                  </a:ext>
                </a:extLst>
              </a:tr>
              <a:tr h="878467">
                <a:tc vMerge="1">
                  <a:txBody>
                    <a:bodyPr/>
                    <a:lstStyle/>
                    <a:p>
                      <a:pPr algn="ctr"/>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s-ES" dirty="0"/>
                        <a:t>Control de capacidad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Programa a corto plazo (PCP)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dirty="0"/>
                        <a:t>Plan de capacidad a corto plazo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i="0" dirty="0"/>
                        <a:t>- </a:t>
                      </a:r>
                      <a:r>
                        <a:rPr lang="es-ES" sz="1800" i="0" dirty="0"/>
                        <a:t>Control </a:t>
                      </a:r>
                      <a:r>
                        <a:rPr lang="es-ES" sz="1800" i="1" dirty="0"/>
                        <a:t>input/output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5804584"/>
                  </a:ext>
                </a:extLst>
              </a:tr>
            </a:tbl>
          </a:graphicData>
        </a:graphic>
      </p:graphicFrame>
      <p:sp>
        <p:nvSpPr>
          <p:cNvPr id="12" name="CuadroTexto 11">
            <a:extLst>
              <a:ext uri="{FF2B5EF4-FFF2-40B4-BE49-F238E27FC236}">
                <a16:creationId xmlns:a16="http://schemas.microsoft.com/office/drawing/2014/main" id="{07F6A01D-4F4D-4346-90B7-C19858FE334A}"/>
              </a:ext>
            </a:extLst>
          </p:cNvPr>
          <p:cNvSpPr txBox="1"/>
          <p:nvPr/>
        </p:nvSpPr>
        <p:spPr>
          <a:xfrm>
            <a:off x="1887411" y="1336293"/>
            <a:ext cx="8417176" cy="461665"/>
          </a:xfrm>
          <a:prstGeom prst="rect">
            <a:avLst/>
          </a:prstGeom>
          <a:noFill/>
        </p:spPr>
        <p:txBody>
          <a:bodyPr wrap="none" rtlCol="0">
            <a:spAutoFit/>
          </a:bodyPr>
          <a:lstStyle/>
          <a:p>
            <a:pPr algn="ctr"/>
            <a:r>
              <a:rPr lang="es-ES" sz="2400" b="1" i="1" dirty="0"/>
              <a:t>RESUMEN DE LAS FASES DE LA PLANIFICACIÓN DE LA CAPACIDAD</a:t>
            </a:r>
          </a:p>
        </p:txBody>
      </p:sp>
      <p:pic>
        <p:nvPicPr>
          <p:cNvPr id="15" name="Imagen 14">
            <a:extLst>
              <a:ext uri="{FF2B5EF4-FFF2-40B4-BE49-F238E27FC236}">
                <a16:creationId xmlns:a16="http://schemas.microsoft.com/office/drawing/2014/main" id="{48A2636A-BCD9-4DBD-BF62-677504D4C4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10" name="Grupo 9">
            <a:extLst>
              <a:ext uri="{FF2B5EF4-FFF2-40B4-BE49-F238E27FC236}">
                <a16:creationId xmlns:a16="http://schemas.microsoft.com/office/drawing/2014/main" id="{7D120BAF-EABE-484E-AC1E-76294F5DB7C3}"/>
              </a:ext>
            </a:extLst>
          </p:cNvPr>
          <p:cNvGrpSpPr/>
          <p:nvPr/>
        </p:nvGrpSpPr>
        <p:grpSpPr>
          <a:xfrm>
            <a:off x="432009" y="100987"/>
            <a:ext cx="1333323" cy="1333323"/>
            <a:chOff x="1429816" y="588"/>
            <a:chExt cx="1333323" cy="1333323"/>
          </a:xfrm>
        </p:grpSpPr>
        <p:sp>
          <p:nvSpPr>
            <p:cNvPr id="13" name="Elipse 12">
              <a:extLst>
                <a:ext uri="{FF2B5EF4-FFF2-40B4-BE49-F238E27FC236}">
                  <a16:creationId xmlns:a16="http://schemas.microsoft.com/office/drawing/2014/main" id="{9713AA76-F413-4D75-858F-69F5C7C65B01}"/>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14" name="Elipse 4">
              <a:extLst>
                <a:ext uri="{FF2B5EF4-FFF2-40B4-BE49-F238E27FC236}">
                  <a16:creationId xmlns:a16="http://schemas.microsoft.com/office/drawing/2014/main" id="{9324AB4B-C08E-49AD-A84D-95B06F413903}"/>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dirty="0">
                  <a:solidFill>
                    <a:schemeClr val="tx1"/>
                  </a:solidFill>
                </a:rPr>
                <a:t>B</a:t>
              </a:r>
              <a:endParaRPr lang="es-ES" sz="5700" b="1" kern="1200" dirty="0">
                <a:solidFill>
                  <a:schemeClr val="tx1"/>
                </a:solidFill>
              </a:endParaRPr>
            </a:p>
          </p:txBody>
        </p:sp>
      </p:grpSp>
    </p:spTree>
    <p:extLst>
      <p:ext uri="{BB962C8B-B14F-4D97-AF65-F5344CB8AC3E}">
        <p14:creationId xmlns:p14="http://schemas.microsoft.com/office/powerpoint/2010/main" val="888393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19" name="Text Box 5">
            <a:extLst>
              <a:ext uri="{FF2B5EF4-FFF2-40B4-BE49-F238E27FC236}">
                <a16:creationId xmlns:a16="http://schemas.microsoft.com/office/drawing/2014/main" id="{1BF65530-D826-43D2-917C-C3E0AB954D77}"/>
              </a:ext>
            </a:extLst>
          </p:cNvPr>
          <p:cNvSpPr txBox="1">
            <a:spLocks noChangeArrowheads="1"/>
          </p:cNvSpPr>
          <p:nvPr/>
        </p:nvSpPr>
        <p:spPr bwMode="auto">
          <a:xfrm>
            <a:off x="622569" y="1480035"/>
            <a:ext cx="107977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El tiempo total requerido para la fabricación de una unidad de producto </a:t>
            </a:r>
            <a:r>
              <a:rPr lang="es-ES" altLang="es-ES" sz="2400" b="0" i="1" dirty="0">
                <a:latin typeface="Bradley Hand ITC" panose="03070402050302030203" pitchFamily="66" charset="0"/>
              </a:rPr>
              <a:t>P</a:t>
            </a:r>
            <a:r>
              <a:rPr lang="es-ES" altLang="es-ES" sz="2400" b="0" dirty="0">
                <a:latin typeface="Bradley Hand ITC" panose="03070402050302030203" pitchFamily="66" charset="0"/>
              </a:rPr>
              <a:t>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del ejemplo 1.8 es de 0,75 h.e. ¿Hay suficiente capacidad disponible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para obtener la programación planificada del próximo mes, que asciende a 1.200 unidades del producto </a:t>
            </a:r>
            <a:r>
              <a:rPr lang="es-ES" altLang="es-ES" sz="2400" b="0" i="1" dirty="0">
                <a:latin typeface="Bradley Hand ITC" panose="03070402050302030203" pitchFamily="66" charset="0"/>
              </a:rPr>
              <a:t>P</a:t>
            </a:r>
            <a:r>
              <a:rPr lang="es-ES" altLang="es-ES" sz="2400" b="0" dirty="0">
                <a:latin typeface="Bradley Hand ITC" panose="03070402050302030203" pitchFamily="66" charset="0"/>
              </a:rPr>
              <a:t>?</a:t>
            </a:r>
          </a:p>
        </p:txBody>
      </p:sp>
      <p:sp>
        <p:nvSpPr>
          <p:cNvPr id="5" name="CuadroTexto 4">
            <a:extLst>
              <a:ext uri="{FF2B5EF4-FFF2-40B4-BE49-F238E27FC236}">
                <a16:creationId xmlns:a16="http://schemas.microsoft.com/office/drawing/2014/main" id="{ABA82856-298D-4B44-91ED-18381411B896}"/>
              </a:ext>
            </a:extLst>
          </p:cNvPr>
          <p:cNvSpPr txBox="1"/>
          <p:nvPr/>
        </p:nvSpPr>
        <p:spPr>
          <a:xfrm>
            <a:off x="622569" y="712841"/>
            <a:ext cx="10797703" cy="830997"/>
          </a:xfrm>
          <a:prstGeom prst="rect">
            <a:avLst/>
          </a:prstGeom>
          <a:noFill/>
        </p:spPr>
        <p:txBody>
          <a:bodyPr wrap="square" rtlCol="0">
            <a:spAutoFit/>
          </a:bodyPr>
          <a:lstStyle/>
          <a:p>
            <a:pPr algn="just"/>
            <a:r>
              <a:rPr lang="es-ES" sz="2400" b="1" dirty="0">
                <a:latin typeface="Bradley Hand ITC" panose="03070402050302030203" pitchFamily="66" charset="0"/>
              </a:rPr>
              <a:t>Ejemplo 1.9. Determinación de la capacidad necesaria y comparación con la capacidad disponible en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pic>
        <p:nvPicPr>
          <p:cNvPr id="12" name="Imagen 11">
            <a:extLst>
              <a:ext uri="{FF2B5EF4-FFF2-40B4-BE49-F238E27FC236}">
                <a16:creationId xmlns:a16="http://schemas.microsoft.com/office/drawing/2014/main" id="{46E9542F-5E48-4BE7-A5AD-6A4E565AA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193871"/>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4" name="Rectángulo 3">
            <a:extLst>
              <a:ext uri="{FF2B5EF4-FFF2-40B4-BE49-F238E27FC236}">
                <a16:creationId xmlns:a16="http://schemas.microsoft.com/office/drawing/2014/main" id="{CDB116AD-B477-4FCB-86DA-C8B6348BB67D}"/>
              </a:ext>
            </a:extLst>
          </p:cNvPr>
          <p:cNvSpPr/>
          <p:nvPr/>
        </p:nvSpPr>
        <p:spPr>
          <a:xfrm>
            <a:off x="651753" y="3939319"/>
            <a:ext cx="10749063" cy="523220"/>
          </a:xfrm>
          <a:prstGeom prst="rect">
            <a:avLst/>
          </a:prstGeom>
        </p:spPr>
        <p:txBody>
          <a:bodyPr wrap="square">
            <a:spAutoFit/>
          </a:bodyPr>
          <a:lstStyle/>
          <a:p>
            <a:pPr algn="just">
              <a:spcAft>
                <a:spcPts val="600"/>
              </a:spcAft>
            </a:pPr>
            <a:r>
              <a:rPr lang="es-ES" altLang="es-ES" sz="2800" i="1" dirty="0">
                <a:latin typeface="Bradley Hand ITC" panose="03070402050302030203" pitchFamily="66" charset="0"/>
              </a:rPr>
              <a:t>CD</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a:t>
            </a:r>
            <a:r>
              <a:rPr lang="es-ES" altLang="es-ES" sz="2800" dirty="0">
                <a:latin typeface="Bradley Hand ITC" panose="03070402050302030203" pitchFamily="66" charset="0"/>
              </a:rPr>
              <a:t> - </a:t>
            </a:r>
            <a:r>
              <a:rPr lang="es-ES" altLang="es-ES" sz="2800" i="1" dirty="0">
                <a:latin typeface="Bradley Hand ITC" panose="03070402050302030203" pitchFamily="66" charset="0"/>
              </a:rPr>
              <a:t>CN</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a:t>
            </a:r>
            <a:r>
              <a:rPr lang="es-ES" altLang="es-ES" sz="2800" dirty="0">
                <a:latin typeface="Bradley Hand ITC" panose="03070402050302030203" pitchFamily="66" charset="0"/>
              </a:rPr>
              <a:t>= 803,7 h.e./mes – 900 h.e./mes = </a:t>
            </a:r>
            <a:r>
              <a:rPr lang="es-ES" altLang="es-ES" sz="2800" b="1" dirty="0">
                <a:latin typeface="Bradley Hand ITC" panose="03070402050302030203" pitchFamily="66" charset="0"/>
              </a:rPr>
              <a:t>-96,3 h.e./mes</a:t>
            </a:r>
          </a:p>
        </p:txBody>
      </p:sp>
      <p:sp>
        <p:nvSpPr>
          <p:cNvPr id="9" name="Rectángulo 8">
            <a:extLst>
              <a:ext uri="{FF2B5EF4-FFF2-40B4-BE49-F238E27FC236}">
                <a16:creationId xmlns:a16="http://schemas.microsoft.com/office/drawing/2014/main" id="{36E8EEA1-365D-4211-BABD-0D8BC09A8FF3}"/>
              </a:ext>
            </a:extLst>
          </p:cNvPr>
          <p:cNvSpPr/>
          <p:nvPr/>
        </p:nvSpPr>
        <p:spPr>
          <a:xfrm>
            <a:off x="651753" y="3251513"/>
            <a:ext cx="10749063" cy="523220"/>
          </a:xfrm>
          <a:prstGeom prst="rect">
            <a:avLst/>
          </a:prstGeom>
        </p:spPr>
        <p:txBody>
          <a:bodyPr wrap="square">
            <a:spAutoFit/>
          </a:bodyPr>
          <a:lstStyle/>
          <a:p>
            <a:pPr algn="just">
              <a:spcAft>
                <a:spcPts val="600"/>
              </a:spcAft>
            </a:pPr>
            <a:r>
              <a:rPr lang="es-ES" altLang="es-ES" sz="2800" i="1" dirty="0">
                <a:latin typeface="Bradley Hand ITC" panose="03070402050302030203" pitchFamily="66" charset="0"/>
              </a:rPr>
              <a:t>CN</a:t>
            </a:r>
            <a:r>
              <a:rPr lang="es-ES" altLang="es-ES" sz="1600" i="1" dirty="0">
                <a:latin typeface="Bradley Hand ITC" panose="03070402050302030203" pitchFamily="66" charset="0"/>
              </a:rPr>
              <a:t>CT</a:t>
            </a:r>
            <a:r>
              <a:rPr lang="es-ES" altLang="es-ES" sz="1600" dirty="0">
                <a:latin typeface="Bradley Hand ITC" panose="03070402050302030203" pitchFamily="66" charset="0"/>
              </a:rPr>
              <a:t>1(Q = 1.200)</a:t>
            </a:r>
            <a:r>
              <a:rPr lang="es-ES" altLang="es-ES" sz="2800" dirty="0">
                <a:latin typeface="Bradley Hand ITC" panose="03070402050302030203" pitchFamily="66" charset="0"/>
              </a:rPr>
              <a:t>= 0,75 h.e./unidad x 1.200 unidades/mes = </a:t>
            </a:r>
            <a:r>
              <a:rPr lang="es-ES" altLang="es-ES" sz="2800" b="1" dirty="0">
                <a:latin typeface="Bradley Hand ITC" panose="03070402050302030203" pitchFamily="66" charset="0"/>
              </a:rPr>
              <a:t>900 h.e./mes</a:t>
            </a:r>
          </a:p>
        </p:txBody>
      </p:sp>
      <p:sp>
        <p:nvSpPr>
          <p:cNvPr id="11" name="Rectángulo 10">
            <a:extLst>
              <a:ext uri="{FF2B5EF4-FFF2-40B4-BE49-F238E27FC236}">
                <a16:creationId xmlns:a16="http://schemas.microsoft.com/office/drawing/2014/main" id="{B08589A2-6871-4197-9A9D-11DC427D067C}"/>
              </a:ext>
            </a:extLst>
          </p:cNvPr>
          <p:cNvSpPr/>
          <p:nvPr/>
        </p:nvSpPr>
        <p:spPr>
          <a:xfrm>
            <a:off x="651753" y="4627126"/>
            <a:ext cx="10749063" cy="1384995"/>
          </a:xfrm>
          <a:prstGeom prst="rect">
            <a:avLst/>
          </a:prstGeom>
        </p:spPr>
        <p:txBody>
          <a:bodyPr wrap="square">
            <a:spAutoFit/>
          </a:bodyPr>
          <a:lstStyle/>
          <a:p>
            <a:pPr algn="just">
              <a:spcAft>
                <a:spcPts val="600"/>
              </a:spcAft>
            </a:pPr>
            <a:r>
              <a:rPr lang="es-ES" altLang="es-ES" sz="2800" dirty="0">
                <a:latin typeface="Bradley Hand ITC" panose="03070402050302030203" pitchFamily="66" charset="0"/>
              </a:rPr>
              <a:t>El </a:t>
            </a:r>
            <a:r>
              <a:rPr lang="es-ES" altLang="es-ES" sz="2800" i="1" dirty="0">
                <a:latin typeface="Bradley Hand ITC" panose="03070402050302030203" pitchFamily="66" charset="0"/>
              </a:rPr>
              <a:t>CT</a:t>
            </a:r>
            <a:r>
              <a:rPr lang="es-ES" altLang="es-ES" sz="1600" dirty="0">
                <a:latin typeface="Bradley Hand ITC" panose="03070402050302030203" pitchFamily="66" charset="0"/>
              </a:rPr>
              <a:t>1</a:t>
            </a:r>
            <a:r>
              <a:rPr lang="es-ES" altLang="es-ES" sz="2800" dirty="0">
                <a:latin typeface="Bradley Hand ITC" panose="03070402050302030203" pitchFamily="66" charset="0"/>
              </a:rPr>
              <a:t> está sobrecargado debido a que su carga o capacidad necesaria es mayor que su capacidad disponible. Consecuentemente, </a:t>
            </a:r>
            <a:r>
              <a:rPr lang="es-ES" altLang="es-ES" sz="2800" b="1" dirty="0">
                <a:latin typeface="Bradley Hand ITC" panose="03070402050302030203" pitchFamily="66" charset="0"/>
              </a:rPr>
              <a:t>no es posible obtener la producción planificada con los recursos actuales</a:t>
            </a:r>
            <a:r>
              <a:rPr lang="es-ES" altLang="es-ES" sz="2800" dirty="0">
                <a:latin typeface="Bradley Hand ITC" panose="03070402050302030203" pitchFamily="66" charset="0"/>
              </a:rPr>
              <a:t>.</a:t>
            </a:r>
            <a:endParaRPr lang="es-ES" altLang="es-ES" sz="2800" b="1" dirty="0">
              <a:latin typeface="Bradley Hand ITC" panose="03070402050302030203" pitchFamily="66" charset="0"/>
            </a:endParaRPr>
          </a:p>
        </p:txBody>
      </p:sp>
      <p:pic>
        <p:nvPicPr>
          <p:cNvPr id="12" name="Imagen 11">
            <a:extLst>
              <a:ext uri="{FF2B5EF4-FFF2-40B4-BE49-F238E27FC236}">
                <a16:creationId xmlns:a16="http://schemas.microsoft.com/office/drawing/2014/main" id="{46E9542F-5E48-4BE7-A5AD-6A4E565AA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Text Box 5">
            <a:extLst>
              <a:ext uri="{FF2B5EF4-FFF2-40B4-BE49-F238E27FC236}">
                <a16:creationId xmlns:a16="http://schemas.microsoft.com/office/drawing/2014/main" id="{042C00C1-1548-46A3-BF91-D880F5AE6CF0}"/>
              </a:ext>
            </a:extLst>
          </p:cNvPr>
          <p:cNvSpPr txBox="1">
            <a:spLocks noChangeArrowheads="1"/>
          </p:cNvSpPr>
          <p:nvPr/>
        </p:nvSpPr>
        <p:spPr bwMode="auto">
          <a:xfrm>
            <a:off x="622569" y="1480035"/>
            <a:ext cx="107977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algn="just">
              <a:spcAft>
                <a:spcPts val="600"/>
              </a:spcAft>
            </a:pPr>
            <a:r>
              <a:rPr lang="es-ES" altLang="es-ES" sz="2400" b="0" dirty="0">
                <a:latin typeface="Bradley Hand ITC" panose="03070402050302030203" pitchFamily="66" charset="0"/>
              </a:rPr>
              <a:t>El tiempo total requerido para la fabricación de una unidad de producto </a:t>
            </a:r>
            <a:r>
              <a:rPr lang="es-ES" altLang="es-ES" sz="2400" b="0" i="1" dirty="0">
                <a:latin typeface="Bradley Hand ITC" panose="03070402050302030203" pitchFamily="66" charset="0"/>
              </a:rPr>
              <a:t>P</a:t>
            </a:r>
            <a:r>
              <a:rPr lang="es-ES" altLang="es-ES" sz="2400" b="0" dirty="0">
                <a:latin typeface="Bradley Hand ITC" panose="03070402050302030203" pitchFamily="66" charset="0"/>
              </a:rPr>
              <a:t>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del ejemplo 1.8 es de 0,75 h.e. ¿Hay suficiente capacidad disponible en el </a:t>
            </a:r>
            <a:r>
              <a:rPr lang="es-ES" altLang="es-ES" sz="2400" b="0" i="1" dirty="0">
                <a:latin typeface="Bradley Hand ITC" panose="03070402050302030203" pitchFamily="66" charset="0"/>
              </a:rPr>
              <a:t>CT</a:t>
            </a:r>
            <a:r>
              <a:rPr lang="es-ES" altLang="es-ES" sz="1600" b="0" dirty="0">
                <a:latin typeface="Bradley Hand ITC" panose="03070402050302030203" pitchFamily="66" charset="0"/>
              </a:rPr>
              <a:t>1</a:t>
            </a:r>
            <a:r>
              <a:rPr lang="es-ES" altLang="es-ES" sz="2400" b="0" dirty="0">
                <a:latin typeface="Bradley Hand ITC" panose="03070402050302030203" pitchFamily="66" charset="0"/>
              </a:rPr>
              <a:t> para obtener la programación planificada del próximo mes, que asciende a 1.200 unidades del producto </a:t>
            </a:r>
            <a:r>
              <a:rPr lang="es-ES" altLang="es-ES" sz="2400" b="0" i="1" dirty="0">
                <a:latin typeface="Bradley Hand ITC" panose="03070402050302030203" pitchFamily="66" charset="0"/>
              </a:rPr>
              <a:t>P</a:t>
            </a:r>
            <a:r>
              <a:rPr lang="es-ES" altLang="es-ES" sz="2400" b="0" dirty="0">
                <a:latin typeface="Bradley Hand ITC" panose="03070402050302030203" pitchFamily="66" charset="0"/>
              </a:rPr>
              <a:t>?</a:t>
            </a:r>
          </a:p>
        </p:txBody>
      </p:sp>
      <p:sp>
        <p:nvSpPr>
          <p:cNvPr id="13" name="CuadroTexto 12">
            <a:extLst>
              <a:ext uri="{FF2B5EF4-FFF2-40B4-BE49-F238E27FC236}">
                <a16:creationId xmlns:a16="http://schemas.microsoft.com/office/drawing/2014/main" id="{1394D732-8FA9-4D5A-BBC4-626E63DF8479}"/>
              </a:ext>
            </a:extLst>
          </p:cNvPr>
          <p:cNvSpPr txBox="1"/>
          <p:nvPr/>
        </p:nvSpPr>
        <p:spPr>
          <a:xfrm>
            <a:off x="622569" y="712841"/>
            <a:ext cx="10797703" cy="830997"/>
          </a:xfrm>
          <a:prstGeom prst="rect">
            <a:avLst/>
          </a:prstGeom>
          <a:noFill/>
        </p:spPr>
        <p:txBody>
          <a:bodyPr wrap="square" rtlCol="0">
            <a:spAutoFit/>
          </a:bodyPr>
          <a:lstStyle/>
          <a:p>
            <a:pPr algn="just"/>
            <a:r>
              <a:rPr lang="es-ES" sz="2400" b="1" dirty="0">
                <a:latin typeface="Bradley Hand ITC" panose="03070402050302030203" pitchFamily="66" charset="0"/>
              </a:rPr>
              <a:t>Ejemplo 1.9. Determinación de la capacidad necesaria y comparación con la capacidad disponible en </a:t>
            </a:r>
            <a:r>
              <a:rPr lang="es-ES" sz="2400" b="1" i="1" dirty="0">
                <a:latin typeface="Bradley Hand ITC" panose="03070402050302030203" pitchFamily="66" charset="0"/>
              </a:rPr>
              <a:t>CT</a:t>
            </a:r>
            <a:r>
              <a:rPr lang="es-ES" sz="1600" b="1" dirty="0">
                <a:latin typeface="Bradley Hand ITC" panose="03070402050302030203" pitchFamily="66" charset="0"/>
              </a:rPr>
              <a:t>1</a:t>
            </a:r>
            <a:r>
              <a:rPr lang="es-ES" sz="2400" b="1" dirty="0">
                <a:latin typeface="Bradley Hand ITC" panose="03070402050302030203" pitchFamily="66" charset="0"/>
              </a:rPr>
              <a:t> de GLEE&amp;JOY.</a:t>
            </a:r>
          </a:p>
        </p:txBody>
      </p:sp>
    </p:spTree>
    <p:extLst>
      <p:ext uri="{BB962C8B-B14F-4D97-AF65-F5344CB8AC3E}">
        <p14:creationId xmlns:p14="http://schemas.microsoft.com/office/powerpoint/2010/main" val="138663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dirty="0">
                <a:solidFill>
                  <a:srgbClr val="0070C0"/>
                </a:solidFill>
              </a:rPr>
              <a:t>1.4. PLANIFICACIÓN DE LA CAPACIDAD A MEDIO Y CORTO PLAZO</a:t>
            </a:r>
          </a:p>
        </p:txBody>
      </p:sp>
      <p:sp>
        <p:nvSpPr>
          <p:cNvPr id="28" name="Rectángulo 27">
            <a:extLst>
              <a:ext uri="{FF2B5EF4-FFF2-40B4-BE49-F238E27FC236}">
                <a16:creationId xmlns:a16="http://schemas.microsoft.com/office/drawing/2014/main" id="{E1D092A6-C3A4-4554-9E92-01EDF78F457F}"/>
              </a:ext>
            </a:extLst>
          </p:cNvPr>
          <p:cNvSpPr/>
          <p:nvPr/>
        </p:nvSpPr>
        <p:spPr>
          <a:xfrm>
            <a:off x="1951263" y="663429"/>
            <a:ext cx="10096357" cy="461665"/>
          </a:xfrm>
          <a:prstGeom prst="rect">
            <a:avLst/>
          </a:prstGeom>
        </p:spPr>
        <p:txBody>
          <a:bodyPr wrap="square">
            <a:spAutoFit/>
          </a:bodyPr>
          <a:lstStyle/>
          <a:p>
            <a:pPr lvl="0" algn="just">
              <a:spcAft>
                <a:spcPts val="0"/>
              </a:spcAft>
              <a:tabLst>
                <a:tab pos="630555" algn="l"/>
              </a:tabLst>
            </a:pPr>
            <a:r>
              <a:rPr lang="es-ES" sz="2400" b="1" dirty="0"/>
              <a:t>Medidas de ajuste de la capacidad en el medio y corto plazo </a:t>
            </a:r>
          </a:p>
        </p:txBody>
      </p:sp>
      <p:sp>
        <p:nvSpPr>
          <p:cNvPr id="15" name="Text Box 5">
            <a:extLst>
              <a:ext uri="{FF2B5EF4-FFF2-40B4-BE49-F238E27FC236}">
                <a16:creationId xmlns:a16="http://schemas.microsoft.com/office/drawing/2014/main" id="{D6FB8D70-3330-4C10-9D30-69286B45FD80}"/>
              </a:ext>
            </a:extLst>
          </p:cNvPr>
          <p:cNvSpPr txBox="1">
            <a:spLocks noChangeArrowheads="1"/>
          </p:cNvSpPr>
          <p:nvPr/>
        </p:nvSpPr>
        <p:spPr bwMode="auto">
          <a:xfrm>
            <a:off x="0" y="1443450"/>
            <a:ext cx="12191999"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MS PGothic" panose="020B0600070205080204" pitchFamily="34" charset="-128"/>
              </a:defRPr>
            </a:lvl1pPr>
            <a:lvl2pPr marL="742950" indent="-285750" eaLnBrk="0" hangingPunct="0">
              <a:defRPr b="1">
                <a:solidFill>
                  <a:schemeClr val="tx1"/>
                </a:solidFill>
                <a:latin typeface="Arial" panose="020B0604020202020204" pitchFamily="34" charset="0"/>
                <a:ea typeface="MS PGothic" panose="020B0600070205080204" pitchFamily="34" charset="-128"/>
              </a:defRPr>
            </a:lvl2pPr>
            <a:lvl3pPr marL="1143000" indent="-228600" eaLnBrk="0" hangingPunct="0">
              <a:defRPr b="1">
                <a:solidFill>
                  <a:schemeClr val="tx1"/>
                </a:solidFill>
                <a:latin typeface="Arial" panose="020B0604020202020204" pitchFamily="34" charset="0"/>
                <a:ea typeface="MS PGothic" panose="020B0600070205080204" pitchFamily="34" charset="-128"/>
              </a:defRPr>
            </a:lvl3pPr>
            <a:lvl4pPr marL="1600200" indent="-228600" eaLnBrk="0" hangingPunct="0">
              <a:defRPr b="1">
                <a:solidFill>
                  <a:schemeClr val="tx1"/>
                </a:solidFill>
                <a:latin typeface="Arial" panose="020B0604020202020204" pitchFamily="34" charset="0"/>
                <a:ea typeface="MS PGothic" panose="020B0600070205080204" pitchFamily="34" charset="-128"/>
              </a:defRPr>
            </a:lvl4pPr>
            <a:lvl5pPr marL="2057400" indent="-228600" eaLnBrk="0" hangingPunct="0">
              <a:defRPr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MS PGothic" panose="020B0600070205080204" pitchFamily="34" charset="-128"/>
              </a:defRPr>
            </a:lvl9pPr>
          </a:lstStyle>
          <a:p>
            <a:pPr marL="285750" indent="-285750" algn="just">
              <a:spcAft>
                <a:spcPts val="600"/>
              </a:spcAft>
              <a:buFont typeface="Arial" panose="020B0604020202020204" pitchFamily="34" charset="0"/>
              <a:buChar char="•"/>
            </a:pPr>
            <a:r>
              <a:rPr lang="es-ES" altLang="es-ES" sz="2400" b="0" dirty="0">
                <a:solidFill>
                  <a:srgbClr val="000000"/>
                </a:solidFill>
                <a:latin typeface="+mn-lt"/>
              </a:rPr>
              <a:t>Una vez calculadas CD y CN, se determinan las desviaciones y se articulan medidas para resolver las discrepancias.</a:t>
            </a:r>
          </a:p>
          <a:p>
            <a:pPr marL="285750" indent="-285750" algn="just">
              <a:spcAft>
                <a:spcPts val="600"/>
              </a:spcAft>
              <a:buFont typeface="Arial" panose="020B0604020202020204" pitchFamily="34" charset="0"/>
              <a:buChar char="•"/>
            </a:pPr>
            <a:r>
              <a:rPr lang="es-ES" altLang="es-ES" sz="2400" b="0" dirty="0">
                <a:solidFill>
                  <a:srgbClr val="000000"/>
                </a:solidFill>
                <a:latin typeface="+mn-lt"/>
              </a:rPr>
              <a:t>Existen múltiples medidas de ajuste de la capacidad:</a:t>
            </a:r>
          </a:p>
        </p:txBody>
      </p:sp>
      <p:sp>
        <p:nvSpPr>
          <p:cNvPr id="18" name="Rectángulo 17">
            <a:extLst>
              <a:ext uri="{FF2B5EF4-FFF2-40B4-BE49-F238E27FC236}">
                <a16:creationId xmlns:a16="http://schemas.microsoft.com/office/drawing/2014/main" id="{CCA8FED4-5A8C-4E59-AB5E-A0F9A43AE782}"/>
              </a:ext>
            </a:extLst>
          </p:cNvPr>
          <p:cNvSpPr/>
          <p:nvPr/>
        </p:nvSpPr>
        <p:spPr>
          <a:xfrm>
            <a:off x="1213797" y="2673709"/>
            <a:ext cx="10887343" cy="3216265"/>
          </a:xfrm>
          <a:prstGeom prst="rect">
            <a:avLst/>
          </a:prstGeom>
        </p:spPr>
        <p:txBody>
          <a:bodyPr wrap="square" numCol="2">
            <a:spAutoFit/>
          </a:bodyPr>
          <a:lstStyle/>
          <a:p>
            <a:pPr marL="360000" indent="-285750">
              <a:spcAft>
                <a:spcPts val="600"/>
              </a:spcAft>
              <a:buFont typeface="Wingdings" panose="05000000000000000000" pitchFamily="2" charset="2"/>
              <a:buChar char="ü"/>
            </a:pPr>
            <a:r>
              <a:rPr lang="es-ES" sz="2400" b="0" dirty="0"/>
              <a:t>Contrataciones o despidos de personal</a:t>
            </a:r>
          </a:p>
          <a:p>
            <a:pPr marL="360000" indent="-285750">
              <a:spcAft>
                <a:spcPts val="600"/>
              </a:spcAft>
              <a:buFont typeface="Wingdings" panose="05000000000000000000" pitchFamily="2" charset="2"/>
              <a:buChar char="ü"/>
            </a:pPr>
            <a:r>
              <a:rPr lang="es-ES" sz="2400" b="0" dirty="0"/>
              <a:t>Programación de vacaciones</a:t>
            </a:r>
          </a:p>
          <a:p>
            <a:pPr marL="360000" indent="-285750">
              <a:spcAft>
                <a:spcPts val="600"/>
              </a:spcAft>
              <a:buFont typeface="Wingdings" panose="05000000000000000000" pitchFamily="2" charset="2"/>
              <a:buChar char="ü"/>
            </a:pPr>
            <a:r>
              <a:rPr lang="es-ES" sz="2400" b="0" dirty="0"/>
              <a:t>Horas extraordinarias o tiempos ociosos</a:t>
            </a:r>
          </a:p>
          <a:p>
            <a:pPr marL="360000" indent="-285750">
              <a:spcAft>
                <a:spcPts val="600"/>
              </a:spcAft>
              <a:buFont typeface="Wingdings" panose="05000000000000000000" pitchFamily="2" charset="2"/>
              <a:buChar char="ü"/>
            </a:pPr>
            <a:r>
              <a:rPr lang="es-ES" sz="2400" b="0" dirty="0"/>
              <a:t>Movilidad del personal</a:t>
            </a:r>
          </a:p>
          <a:p>
            <a:pPr marL="360000" indent="-285750">
              <a:spcAft>
                <a:spcPts val="600"/>
              </a:spcAft>
              <a:buFont typeface="Wingdings" panose="05000000000000000000" pitchFamily="2" charset="2"/>
              <a:buChar char="ü"/>
            </a:pPr>
            <a:endParaRPr lang="es-ES" sz="2400" b="0" dirty="0"/>
          </a:p>
          <a:p>
            <a:pPr marL="360000" indent="-285750">
              <a:spcAft>
                <a:spcPts val="600"/>
              </a:spcAft>
              <a:buFont typeface="Wingdings" panose="05000000000000000000" pitchFamily="2" charset="2"/>
              <a:buChar char="ü"/>
            </a:pPr>
            <a:endParaRPr lang="es-ES" sz="2400" dirty="0"/>
          </a:p>
          <a:p>
            <a:pPr marL="360000" indent="-285750">
              <a:spcAft>
                <a:spcPts val="600"/>
              </a:spcAft>
              <a:buFont typeface="Wingdings" panose="05000000000000000000" pitchFamily="2" charset="2"/>
              <a:buChar char="ü"/>
            </a:pPr>
            <a:endParaRPr lang="es-ES" sz="2400" b="0" dirty="0"/>
          </a:p>
          <a:p>
            <a:pPr marL="360000" indent="-285750">
              <a:spcAft>
                <a:spcPts val="600"/>
              </a:spcAft>
              <a:buFont typeface="Wingdings" panose="05000000000000000000" pitchFamily="2" charset="2"/>
              <a:buChar char="ü"/>
            </a:pPr>
            <a:r>
              <a:rPr lang="es-ES" sz="2400" b="0" dirty="0"/>
              <a:t>Rutas alternativas</a:t>
            </a:r>
          </a:p>
          <a:p>
            <a:pPr marL="360000" indent="-285750">
              <a:spcAft>
                <a:spcPts val="600"/>
              </a:spcAft>
              <a:buFont typeface="Wingdings" panose="05000000000000000000" pitchFamily="2" charset="2"/>
              <a:buChar char="ü"/>
            </a:pPr>
            <a:r>
              <a:rPr lang="es-ES" sz="2400" b="0" dirty="0"/>
              <a:t>Subcontratación</a:t>
            </a:r>
          </a:p>
          <a:p>
            <a:pPr marL="360000" indent="-285750">
              <a:spcAft>
                <a:spcPts val="600"/>
              </a:spcAft>
              <a:buFont typeface="Wingdings" panose="05000000000000000000" pitchFamily="2" charset="2"/>
              <a:buChar char="ü"/>
            </a:pPr>
            <a:r>
              <a:rPr lang="es-ES" sz="2400" b="0" dirty="0"/>
              <a:t>Inventarios o pedidos pendientes</a:t>
            </a:r>
          </a:p>
          <a:p>
            <a:pPr marL="360000" indent="-285750">
              <a:spcAft>
                <a:spcPts val="600"/>
              </a:spcAft>
              <a:buFont typeface="Wingdings" panose="05000000000000000000" pitchFamily="2" charset="2"/>
              <a:buChar char="ü"/>
            </a:pPr>
            <a:r>
              <a:rPr lang="es-ES" sz="2400" b="0" dirty="0"/>
              <a:t>Reajustes en el tamaño de los lotes</a:t>
            </a:r>
          </a:p>
        </p:txBody>
      </p:sp>
      <p:sp>
        <p:nvSpPr>
          <p:cNvPr id="19" name="Rectángulo 18">
            <a:extLst>
              <a:ext uri="{FF2B5EF4-FFF2-40B4-BE49-F238E27FC236}">
                <a16:creationId xmlns:a16="http://schemas.microsoft.com/office/drawing/2014/main" id="{00C4D024-E373-47DE-80DE-48DC6D12510B}"/>
              </a:ext>
            </a:extLst>
          </p:cNvPr>
          <p:cNvSpPr/>
          <p:nvPr/>
        </p:nvSpPr>
        <p:spPr>
          <a:xfrm>
            <a:off x="0" y="4656448"/>
            <a:ext cx="12047620" cy="2246769"/>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s-ES" sz="2400" b="0" dirty="0">
                <a:solidFill>
                  <a:srgbClr val="000000"/>
                </a:solidFill>
                <a:ea typeface="MS PGothic" panose="020B0600070205080204" pitchFamily="34" charset="-128"/>
              </a:rPr>
              <a:t>La elección entre estas medidas dependerá de:</a:t>
            </a:r>
          </a:p>
          <a:p>
            <a:pPr marL="800100" lvl="1" indent="-342900" algn="ctr">
              <a:spcAft>
                <a:spcPts val="600"/>
              </a:spcAft>
              <a:buFont typeface="Wingdings" panose="05000000000000000000" pitchFamily="2" charset="2"/>
              <a:buChar char="ü"/>
            </a:pPr>
            <a:r>
              <a:rPr lang="es-ES" sz="2400" dirty="0">
                <a:solidFill>
                  <a:srgbClr val="000000"/>
                </a:solidFill>
                <a:ea typeface="MS PGothic" panose="020B0600070205080204" pitchFamily="34" charset="-128"/>
              </a:rPr>
              <a:t>Las limitaciones del entorno</a:t>
            </a:r>
          </a:p>
          <a:p>
            <a:pPr marL="800100" lvl="1" indent="-342900" algn="ctr">
              <a:spcAft>
                <a:spcPts val="600"/>
              </a:spcAft>
              <a:buFont typeface="Wingdings" panose="05000000000000000000" pitchFamily="2" charset="2"/>
              <a:buChar char="ü"/>
            </a:pPr>
            <a:r>
              <a:rPr lang="es-ES" sz="2400" dirty="0">
                <a:solidFill>
                  <a:srgbClr val="000000"/>
                </a:solidFill>
                <a:ea typeface="MS PGothic" panose="020B0600070205080204" pitchFamily="34" charset="-128"/>
              </a:rPr>
              <a:t>Las políticas de la empresa</a:t>
            </a:r>
          </a:p>
          <a:p>
            <a:pPr marL="800100" lvl="1" indent="-342900" algn="ctr">
              <a:spcAft>
                <a:spcPts val="600"/>
              </a:spcAft>
              <a:buFont typeface="Wingdings" panose="05000000000000000000" pitchFamily="2" charset="2"/>
              <a:buChar char="ü"/>
            </a:pPr>
            <a:r>
              <a:rPr lang="es-ES" sz="2400" dirty="0">
                <a:solidFill>
                  <a:srgbClr val="000000"/>
                </a:solidFill>
                <a:ea typeface="MS PGothic" panose="020B0600070205080204" pitchFamily="34" charset="-128"/>
              </a:rPr>
              <a:t>El plazo disponible</a:t>
            </a:r>
          </a:p>
          <a:p>
            <a:pPr marL="800100" lvl="1" indent="-342900" algn="ctr">
              <a:spcAft>
                <a:spcPts val="600"/>
              </a:spcAft>
              <a:buFont typeface="Wingdings" panose="05000000000000000000" pitchFamily="2" charset="2"/>
              <a:buChar char="ü"/>
            </a:pPr>
            <a:r>
              <a:rPr lang="es-ES" sz="2400" dirty="0">
                <a:solidFill>
                  <a:srgbClr val="000000"/>
                </a:solidFill>
                <a:ea typeface="MS PGothic" panose="020B0600070205080204" pitchFamily="34" charset="-128"/>
              </a:rPr>
              <a:t>El tipo o volumen de la divergencia</a:t>
            </a:r>
          </a:p>
        </p:txBody>
      </p:sp>
      <p:pic>
        <p:nvPicPr>
          <p:cNvPr id="12" name="Imagen 11">
            <a:extLst>
              <a:ext uri="{FF2B5EF4-FFF2-40B4-BE49-F238E27FC236}">
                <a16:creationId xmlns:a16="http://schemas.microsoft.com/office/drawing/2014/main" id="{6F5E3778-9062-49A1-A476-27D92A057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11" name="Grupo 10">
            <a:extLst>
              <a:ext uri="{FF2B5EF4-FFF2-40B4-BE49-F238E27FC236}">
                <a16:creationId xmlns:a16="http://schemas.microsoft.com/office/drawing/2014/main" id="{F2384E50-C84A-44ED-B850-DFCADE3ABD0E}"/>
              </a:ext>
            </a:extLst>
          </p:cNvPr>
          <p:cNvGrpSpPr/>
          <p:nvPr/>
        </p:nvGrpSpPr>
        <p:grpSpPr>
          <a:xfrm>
            <a:off x="432009" y="100987"/>
            <a:ext cx="1333323" cy="1333323"/>
            <a:chOff x="1429816" y="588"/>
            <a:chExt cx="1333323" cy="1333323"/>
          </a:xfrm>
        </p:grpSpPr>
        <p:sp>
          <p:nvSpPr>
            <p:cNvPr id="13" name="Elipse 12">
              <a:extLst>
                <a:ext uri="{FF2B5EF4-FFF2-40B4-BE49-F238E27FC236}">
                  <a16:creationId xmlns:a16="http://schemas.microsoft.com/office/drawing/2014/main" id="{56B28D00-1598-4F86-85F2-9768237C0055}"/>
                </a:ext>
              </a:extLst>
            </p:cNvPr>
            <p:cNvSpPr/>
            <p:nvPr/>
          </p:nvSpPr>
          <p:spPr>
            <a:xfrm>
              <a:off x="1429816" y="588"/>
              <a:ext cx="1333323" cy="1333323"/>
            </a:xfrm>
            <a:prstGeom prst="ellipse">
              <a:avLst/>
            </a:prstGeom>
            <a:solidFill>
              <a:srgbClr val="92D05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rgbClr r="0" g="0" b="0"/>
            </a:lnRef>
            <a:fillRef idx="1">
              <a:scrgbClr r="0" g="0" b="0"/>
            </a:fillRef>
            <a:effectRef idx="0">
              <a:scrgbClr r="0" g="0" b="0"/>
            </a:effectRef>
            <a:fontRef idx="minor">
              <a:schemeClr val="lt1"/>
            </a:fontRef>
          </p:style>
        </p:sp>
        <p:sp>
          <p:nvSpPr>
            <p:cNvPr id="14" name="Elipse 4">
              <a:extLst>
                <a:ext uri="{FF2B5EF4-FFF2-40B4-BE49-F238E27FC236}">
                  <a16:creationId xmlns:a16="http://schemas.microsoft.com/office/drawing/2014/main" id="{9C40891D-0365-400F-8C70-7A3607DC825C}"/>
                </a:ext>
              </a:extLst>
            </p:cNvPr>
            <p:cNvSpPr txBox="1"/>
            <p:nvPr/>
          </p:nvSpPr>
          <p:spPr>
            <a:xfrm>
              <a:off x="1625077" y="195849"/>
              <a:ext cx="942801" cy="942801"/>
            </a:xfrm>
            <a:prstGeom prst="rect">
              <a:avLst/>
            </a:prstGeom>
            <a:noFill/>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2533650">
                <a:lnSpc>
                  <a:spcPct val="90000"/>
                </a:lnSpc>
                <a:spcBef>
                  <a:spcPct val="0"/>
                </a:spcBef>
                <a:spcAft>
                  <a:spcPct val="35000"/>
                </a:spcAft>
                <a:buNone/>
              </a:pPr>
              <a:r>
                <a:rPr lang="es-ES" sz="5700" b="1" dirty="0">
                  <a:solidFill>
                    <a:schemeClr val="tx1"/>
                  </a:solidFill>
                </a:rPr>
                <a:t>C</a:t>
              </a:r>
              <a:endParaRPr lang="es-ES" sz="5700" b="1" kern="1200" dirty="0">
                <a:solidFill>
                  <a:schemeClr val="tx1"/>
                </a:solidFill>
              </a:endParaRPr>
            </a:p>
          </p:txBody>
        </p:sp>
      </p:grpSp>
    </p:spTree>
    <p:extLst>
      <p:ext uri="{BB962C8B-B14F-4D97-AF65-F5344CB8AC3E}">
        <p14:creationId xmlns:p14="http://schemas.microsoft.com/office/powerpoint/2010/main" val="250860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 calcmode="lin" valueType="num">
                                      <p:cBhvr additive="base">
                                        <p:cTn id="17" dur="500" fill="hold"/>
                                        <p:tgtEl>
                                          <p:spTgt spid="1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anim calcmode="lin" valueType="num">
                                      <p:cBhvr additive="base">
                                        <p:cTn id="21" dur="500" fill="hold"/>
                                        <p:tgtEl>
                                          <p:spTgt spid="1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anim calcmode="lin" valueType="num">
                                      <p:cBhvr additive="base">
                                        <p:cTn id="25" dur="500" fill="hold"/>
                                        <p:tgtEl>
                                          <p:spTgt spid="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16583</Words>
  <Application>Microsoft Office PowerPoint</Application>
  <PresentationFormat>Panorámica</PresentationFormat>
  <Paragraphs>2710</Paragraphs>
  <Slides>110</Slides>
  <Notes>100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110</vt:i4>
      </vt:variant>
    </vt:vector>
  </HeadingPairs>
  <TitlesOfParts>
    <vt:vector size="121" baseType="lpstr">
      <vt:lpstr>Arial</vt:lpstr>
      <vt:lpstr>Symbol</vt:lpstr>
      <vt:lpstr>Wingdings</vt:lpstr>
      <vt:lpstr>Calibri Light</vt:lpstr>
      <vt:lpstr>Cambria Math</vt:lpstr>
      <vt:lpstr>Bradley Hand ITC</vt:lpstr>
      <vt:lpstr>Calibri</vt:lpstr>
      <vt:lpstr>MS PGothic</vt:lpstr>
      <vt:lpstr>Times New Roman</vt:lpstr>
      <vt:lpstr>Tema de Office</vt:lpstr>
      <vt:lpstr>Equation</vt:lpstr>
      <vt:lpstr>TEMA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1 - Planificación de la producción y de la capacidad a medio y corto plazo</dc:title>
  <dc:creator>Agustín Ruiz Martín</dc:creator>
  <cp:lastModifiedBy>Agustín Ruiz Martín</cp:lastModifiedBy>
  <cp:revision>1</cp:revision>
  <dcterms:created xsi:type="dcterms:W3CDTF">2019-12-16T13:19:12Z</dcterms:created>
  <dcterms:modified xsi:type="dcterms:W3CDTF">2021-05-06T14:36:16Z</dcterms:modified>
</cp:coreProperties>
</file>